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revisionInfo.xml" ContentType="application/vnd.ms-powerpoint.revisioninfo+xml"/>
  <Override PartName="/docProps/app.xml" ContentType="application/vnd.openxmlformats-officedocument.extended-properties+xml"/>
  <Override PartName="/ppt/slideLayouts/slideLayout29.xml" ContentType="application/vnd.openxmlformats-officedocument.presentationml.slideLayout+xml"/>
  <Override PartName="/ppt/slides/slide18.xml" ContentType="application/vnd.openxmlformats-officedocument.presentationml.slide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1.xml" ContentType="application/vnd.openxmlformats-officedocument.presentationml.slide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21.xml" ContentType="application/vnd.openxmlformats-officedocument.presentationml.slideLayout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5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515" r:id="rId4"/>
    <p:sldId id="517" r:id="rId5"/>
    <p:sldId id="518" r:id="rId6"/>
    <p:sldId id="520" r:id="rId7"/>
    <p:sldId id="258" r:id="rId8"/>
    <p:sldId id="270" r:id="rId9"/>
    <p:sldId id="521" r:id="rId10"/>
    <p:sldId id="257" r:id="rId11"/>
    <p:sldId id="267" r:id="rId12"/>
    <p:sldId id="260" r:id="rId13"/>
    <p:sldId id="266" r:id="rId14"/>
    <p:sldId id="522" r:id="rId15"/>
    <p:sldId id="265" r:id="rId16"/>
    <p:sldId id="261" r:id="rId17"/>
    <p:sldId id="268" r:id="rId18"/>
    <p:sldId id="263" r:id="rId19"/>
    <p:sldId id="269" r:id="rId20"/>
    <p:sldId id="523" r:id="rId21"/>
    <p:sldId id="524" r:id="rId22"/>
    <p:sldId id="513" r:id="rId23"/>
  </p:sldIdLst>
  <p:sldSz cx="18288000" cy="10287000"/>
  <p:notesSz cx="6858000" cy="9144000"/>
  <p:embeddedFontLst>
    <p:embeddedFont>
      <p:font typeface="Calibri (MS)" panose="020B0604020202020204" charset="0"/>
      <p:regular r:id="rId25"/>
    </p:embeddedFont>
    <p:embeddedFont>
      <p:font typeface="Calibri (MS) Bold" panose="020B0604020202020204" charset="0"/>
      <p:regular r:id="rId26"/>
    </p:embeddedFont>
    <p:embeddedFont>
      <p:font typeface="Canva Sans Bold" panose="020B0604020202020204" charset="0"/>
      <p:regular r:id="rId27"/>
    </p:embeddedFont>
    <p:embeddedFont>
      <p:font typeface="Canva Sans Bold Italics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3E51"/>
    <a:srgbClr val="E74C3C"/>
    <a:srgbClr val="061967"/>
    <a:srgbClr val="DFD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08D75F-1E26-4A81-BE38-F2D371AFA920}" v="3487" dt="2026-09-29T16:52:55.518"/>
    <p1510:client id="{726349D6-C602-4AEC-84E8-21588F9B0DD3}" v="4" dt="2026-09-29T19:48:41.914"/>
    <p1510:client id="{AFD6F6BB-7836-856D-E3FF-D622D6D65016}" v="63" dt="2026-09-29T18:54:27.7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40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7" Type="http://schemas.openxmlformats.org/officeDocument/2006/relationships/customXml" Target="../customXml/item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36" Type="http://schemas.openxmlformats.org/officeDocument/2006/relationships/customXml" Target="../customXml/item2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viewProps" Target="viewProps.xml"/><Relationship Id="rId35" Type="http://schemas.openxmlformats.org/officeDocument/2006/relationships/customXml" Target="../customXml/item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DerHagopian" userId="80755d11-c661-41b1-b67d-4eaadc12dd80" providerId="ADAL" clId="{DCFB17B2-BEF3-49D0-A6C8-62E2D27AF13F}"/>
    <pc:docChg chg="undo redo custSel addSld delSld modSld sldOrd">
      <pc:chgData name="Peter DerHagopian" userId="80755d11-c661-41b1-b67d-4eaadc12dd80" providerId="ADAL" clId="{DCFB17B2-BEF3-49D0-A6C8-62E2D27AF13F}" dt="2026-09-29T21:39:49.198" v="3205" actId="20577"/>
      <pc:docMkLst>
        <pc:docMk/>
      </pc:docMkLst>
      <pc:sldChg chg="modSp mod">
        <pc:chgData name="Peter DerHagopian" userId="80755d11-c661-41b1-b67d-4eaadc12dd80" providerId="ADAL" clId="{DCFB17B2-BEF3-49D0-A6C8-62E2D27AF13F}" dt="2026-09-29T19:40:33.353" v="3162" actId="255"/>
        <pc:sldMkLst>
          <pc:docMk/>
          <pc:sldMk cId="0" sldId="256"/>
        </pc:sldMkLst>
        <pc:spChg chg="mod">
          <ac:chgData name="Peter DerHagopian" userId="80755d11-c661-41b1-b67d-4eaadc12dd80" providerId="ADAL" clId="{DCFB17B2-BEF3-49D0-A6C8-62E2D27AF13F}" dt="2026-09-29T19:40:33.353" v="3162" actId="255"/>
          <ac:spMkLst>
            <pc:docMk/>
            <pc:sldMk cId="0" sldId="256"/>
            <ac:spMk id="16" creationId="{00000000-0000-0000-0000-000000000000}"/>
          </ac:spMkLst>
        </pc:spChg>
      </pc:sldChg>
      <pc:sldChg chg="addSp delSp modSp mod">
        <pc:chgData name="Peter DerHagopian" userId="80755d11-c661-41b1-b67d-4eaadc12dd80" providerId="ADAL" clId="{DCFB17B2-BEF3-49D0-A6C8-62E2D27AF13F}" dt="2026-09-29T20:12:27.840" v="3194" actId="478"/>
        <pc:sldMkLst>
          <pc:docMk/>
          <pc:sldMk cId="0" sldId="257"/>
        </pc:sldMkLst>
        <pc:spChg chg="add del">
          <ac:chgData name="Peter DerHagopian" userId="80755d11-c661-41b1-b67d-4eaadc12dd80" providerId="ADAL" clId="{DCFB17B2-BEF3-49D0-A6C8-62E2D27AF13F}" dt="2026-09-29T20:12:27.840" v="3194" actId="478"/>
          <ac:spMkLst>
            <pc:docMk/>
            <pc:sldMk cId="0" sldId="257"/>
            <ac:spMk id="13" creationId="{00000000-0000-0000-0000-000000000000}"/>
          </ac:spMkLst>
        </pc:spChg>
        <pc:picChg chg="add del mod modCrop">
          <ac:chgData name="Peter DerHagopian" userId="80755d11-c661-41b1-b67d-4eaadc12dd80" providerId="ADAL" clId="{DCFB17B2-BEF3-49D0-A6C8-62E2D27AF13F}" dt="2026-09-29T20:12:27.479" v="3193" actId="931"/>
          <ac:picMkLst>
            <pc:docMk/>
            <pc:sldMk cId="0" sldId="257"/>
            <ac:picMk id="3" creationId="{83623F97-6033-FEF4-F860-67313C1CBDE4}"/>
          </ac:picMkLst>
        </pc:picChg>
      </pc:sldChg>
      <pc:sldChg chg="addSp delSp modSp mod">
        <pc:chgData name="Peter DerHagopian" userId="80755d11-c661-41b1-b67d-4eaadc12dd80" providerId="ADAL" clId="{DCFB17B2-BEF3-49D0-A6C8-62E2D27AF13F}" dt="2026-09-29T20:13:07.839" v="3198" actId="12788"/>
        <pc:sldMkLst>
          <pc:docMk/>
          <pc:sldMk cId="0" sldId="258"/>
        </pc:sldMkLst>
        <pc:spChg chg="del">
          <ac:chgData name="Peter DerHagopian" userId="80755d11-c661-41b1-b67d-4eaadc12dd80" providerId="ADAL" clId="{DCFB17B2-BEF3-49D0-A6C8-62E2D27AF13F}" dt="2026-09-29T20:10:48.273" v="3175" actId="478"/>
          <ac:spMkLst>
            <pc:docMk/>
            <pc:sldMk cId="0" sldId="258"/>
            <ac:spMk id="11" creationId="{00000000-0000-0000-0000-000000000000}"/>
          </ac:spMkLst>
        </pc:spChg>
        <pc:picChg chg="add mod modCrop">
          <ac:chgData name="Peter DerHagopian" userId="80755d11-c661-41b1-b67d-4eaadc12dd80" providerId="ADAL" clId="{DCFB17B2-BEF3-49D0-A6C8-62E2D27AF13F}" dt="2026-09-29T20:13:07.839" v="3198" actId="12788"/>
          <ac:picMkLst>
            <pc:docMk/>
            <pc:sldMk cId="0" sldId="258"/>
            <ac:picMk id="3" creationId="{957B99F0-1763-FF1D-9498-81C4EB3FA7E3}"/>
          </ac:picMkLst>
        </pc:picChg>
      </pc:sldChg>
      <pc:sldChg chg="modSp mod">
        <pc:chgData name="Peter DerHagopian" userId="80755d11-c661-41b1-b67d-4eaadc12dd80" providerId="ADAL" clId="{DCFB17B2-BEF3-49D0-A6C8-62E2D27AF13F}" dt="2026-09-29T21:39:49.198" v="3205" actId="20577"/>
        <pc:sldMkLst>
          <pc:docMk/>
          <pc:sldMk cId="858445974" sldId="269"/>
        </pc:sldMkLst>
        <pc:spChg chg="mod">
          <ac:chgData name="Peter DerHagopian" userId="80755d11-c661-41b1-b67d-4eaadc12dd80" providerId="ADAL" clId="{DCFB17B2-BEF3-49D0-A6C8-62E2D27AF13F}" dt="2026-09-29T21:39:49.198" v="3205" actId="20577"/>
          <ac:spMkLst>
            <pc:docMk/>
            <pc:sldMk cId="858445974" sldId="269"/>
            <ac:spMk id="22" creationId="{EDB44DDC-F538-0E06-97B3-F960923F0277}"/>
          </ac:spMkLst>
        </pc:spChg>
      </pc:sldChg>
      <pc:sldChg chg="del">
        <pc:chgData name="Peter DerHagopian" userId="80755d11-c661-41b1-b67d-4eaadc12dd80" providerId="ADAL" clId="{DCFB17B2-BEF3-49D0-A6C8-62E2D27AF13F}" dt="2026-09-29T19:20:51.422" v="1411" actId="2696"/>
        <pc:sldMkLst>
          <pc:docMk/>
          <pc:sldMk cId="1603706259" sldId="490"/>
        </pc:sldMkLst>
      </pc:sldChg>
      <pc:sldChg chg="del">
        <pc:chgData name="Peter DerHagopian" userId="80755d11-c661-41b1-b67d-4eaadc12dd80" providerId="ADAL" clId="{DCFB17B2-BEF3-49D0-A6C8-62E2D27AF13F}" dt="2026-09-29T18:59:50.596" v="397" actId="2696"/>
        <pc:sldMkLst>
          <pc:docMk/>
          <pc:sldMk cId="2551535184" sldId="496"/>
        </pc:sldMkLst>
      </pc:sldChg>
      <pc:sldChg chg="del">
        <pc:chgData name="Peter DerHagopian" userId="80755d11-c661-41b1-b67d-4eaadc12dd80" providerId="ADAL" clId="{DCFB17B2-BEF3-49D0-A6C8-62E2D27AF13F}" dt="2026-09-29T19:05:22.660" v="787" actId="2696"/>
        <pc:sldMkLst>
          <pc:docMk/>
          <pc:sldMk cId="163258575" sldId="497"/>
        </pc:sldMkLst>
      </pc:sldChg>
      <pc:sldChg chg="del">
        <pc:chgData name="Peter DerHagopian" userId="80755d11-c661-41b1-b67d-4eaadc12dd80" providerId="ADAL" clId="{DCFB17B2-BEF3-49D0-A6C8-62E2D27AF13F}" dt="2026-09-29T19:28:54.611" v="1914" actId="2696"/>
        <pc:sldMkLst>
          <pc:docMk/>
          <pc:sldMk cId="1997605094" sldId="498"/>
        </pc:sldMkLst>
      </pc:sldChg>
      <pc:sldChg chg="del">
        <pc:chgData name="Peter DerHagopian" userId="80755d11-c661-41b1-b67d-4eaadc12dd80" providerId="ADAL" clId="{DCFB17B2-BEF3-49D0-A6C8-62E2D27AF13F}" dt="2026-09-29T19:32:20.442" v="2486" actId="2696"/>
        <pc:sldMkLst>
          <pc:docMk/>
          <pc:sldMk cId="3697210186" sldId="504"/>
        </pc:sldMkLst>
      </pc:sldChg>
      <pc:sldChg chg="modSp del mod">
        <pc:chgData name="Peter DerHagopian" userId="80755d11-c661-41b1-b67d-4eaadc12dd80" providerId="ADAL" clId="{DCFB17B2-BEF3-49D0-A6C8-62E2D27AF13F}" dt="2026-09-29T19:14:28.797" v="1047" actId="2696"/>
        <pc:sldMkLst>
          <pc:docMk/>
          <pc:sldMk cId="3982859600" sldId="511"/>
        </pc:sldMkLst>
        <pc:picChg chg="mod">
          <ac:chgData name="Peter DerHagopian" userId="80755d11-c661-41b1-b67d-4eaadc12dd80" providerId="ADAL" clId="{DCFB17B2-BEF3-49D0-A6C8-62E2D27AF13F}" dt="2026-09-29T19:07:59.011" v="791" actId="1076"/>
          <ac:picMkLst>
            <pc:docMk/>
            <pc:sldMk cId="3982859600" sldId="511"/>
            <ac:picMk id="6" creationId="{CAA8B16F-6120-E4A2-6CBD-816D6DE859C7}"/>
          </ac:picMkLst>
        </pc:picChg>
      </pc:sldChg>
      <pc:sldChg chg="del">
        <pc:chgData name="Peter DerHagopian" userId="80755d11-c661-41b1-b67d-4eaadc12dd80" providerId="ADAL" clId="{DCFB17B2-BEF3-49D0-A6C8-62E2D27AF13F}" dt="2026-09-29T19:36:19.544" v="3149" actId="2696"/>
        <pc:sldMkLst>
          <pc:docMk/>
          <pc:sldMk cId="3022768152" sldId="512"/>
        </pc:sldMkLst>
      </pc:sldChg>
      <pc:sldChg chg="addSp delSp modSp mod setBg">
        <pc:chgData name="Peter DerHagopian" userId="80755d11-c661-41b1-b67d-4eaadc12dd80" providerId="ADAL" clId="{DCFB17B2-BEF3-49D0-A6C8-62E2D27AF13F}" dt="2026-09-29T19:49:21.813" v="3174" actId="12788"/>
        <pc:sldMkLst>
          <pc:docMk/>
          <pc:sldMk cId="2217054588" sldId="513"/>
        </pc:sldMkLst>
        <pc:spChg chg="del">
          <ac:chgData name="Peter DerHagopian" userId="80755d11-c661-41b1-b67d-4eaadc12dd80" providerId="ADAL" clId="{DCFB17B2-BEF3-49D0-A6C8-62E2D27AF13F}" dt="2026-09-29T19:37:16.933" v="3154" actId="478"/>
          <ac:spMkLst>
            <pc:docMk/>
            <pc:sldMk cId="2217054588" sldId="513"/>
            <ac:spMk id="2" creationId="{B11FC9BD-BAC2-9987-A037-487AB07C8E38}"/>
          </ac:spMkLst>
        </pc:spChg>
        <pc:spChg chg="mod">
          <ac:chgData name="Peter DerHagopian" userId="80755d11-c661-41b1-b67d-4eaadc12dd80" providerId="ADAL" clId="{DCFB17B2-BEF3-49D0-A6C8-62E2D27AF13F}" dt="2026-09-29T19:47:36.606" v="3163" actId="207"/>
          <ac:spMkLst>
            <pc:docMk/>
            <pc:sldMk cId="2217054588" sldId="513"/>
            <ac:spMk id="3" creationId="{09205A10-67E5-3559-A178-C72113FC758F}"/>
          </ac:spMkLst>
        </pc:spChg>
        <pc:spChg chg="del">
          <ac:chgData name="Peter DerHagopian" userId="80755d11-c661-41b1-b67d-4eaadc12dd80" providerId="ADAL" clId="{DCFB17B2-BEF3-49D0-A6C8-62E2D27AF13F}" dt="2026-09-29T19:37:23.245" v="3156" actId="478"/>
          <ac:spMkLst>
            <pc:docMk/>
            <pc:sldMk cId="2217054588" sldId="513"/>
            <ac:spMk id="4" creationId="{89688F4B-86C3-99C7-F7EC-ECC8B5299CE7}"/>
          </ac:spMkLst>
        </pc:spChg>
        <pc:spChg chg="del">
          <ac:chgData name="Peter DerHagopian" userId="80755d11-c661-41b1-b67d-4eaadc12dd80" providerId="ADAL" clId="{DCFB17B2-BEF3-49D0-A6C8-62E2D27AF13F}" dt="2026-09-29T19:37:21.078" v="3155" actId="478"/>
          <ac:spMkLst>
            <pc:docMk/>
            <pc:sldMk cId="2217054588" sldId="513"/>
            <ac:spMk id="5" creationId="{6A64E78A-73D2-16D5-20B5-5FFE6CA29F7F}"/>
          </ac:spMkLst>
        </pc:spChg>
        <pc:spChg chg="mod">
          <ac:chgData name="Peter DerHagopian" userId="80755d11-c661-41b1-b67d-4eaadc12dd80" providerId="ADAL" clId="{DCFB17B2-BEF3-49D0-A6C8-62E2D27AF13F}" dt="2026-09-29T19:48:41.914" v="3167"/>
          <ac:spMkLst>
            <pc:docMk/>
            <pc:sldMk cId="2217054588" sldId="513"/>
            <ac:spMk id="9" creationId="{7F891172-4D0E-481E-8FCF-C4B1C9825D11}"/>
          </ac:spMkLst>
        </pc:spChg>
        <pc:spChg chg="mod">
          <ac:chgData name="Peter DerHagopian" userId="80755d11-c661-41b1-b67d-4eaadc12dd80" providerId="ADAL" clId="{DCFB17B2-BEF3-49D0-A6C8-62E2D27AF13F}" dt="2026-09-29T19:48:41.914" v="3167"/>
          <ac:spMkLst>
            <pc:docMk/>
            <pc:sldMk cId="2217054588" sldId="513"/>
            <ac:spMk id="10" creationId="{65C73E43-D279-3021-E028-D60095D4513D}"/>
          </ac:spMkLst>
        </pc:spChg>
        <pc:grpChg chg="add mod">
          <ac:chgData name="Peter DerHagopian" userId="80755d11-c661-41b1-b67d-4eaadc12dd80" providerId="ADAL" clId="{DCFB17B2-BEF3-49D0-A6C8-62E2D27AF13F}" dt="2026-09-29T19:48:41.914" v="3167"/>
          <ac:grpSpMkLst>
            <pc:docMk/>
            <pc:sldMk cId="2217054588" sldId="513"/>
            <ac:grpSpMk id="8" creationId="{34479B2B-B61D-75ED-813D-92CB257ED96B}"/>
          </ac:grpSpMkLst>
        </pc:grpChg>
        <pc:picChg chg="add mod ord">
          <ac:chgData name="Peter DerHagopian" userId="80755d11-c661-41b1-b67d-4eaadc12dd80" providerId="ADAL" clId="{DCFB17B2-BEF3-49D0-A6C8-62E2D27AF13F}" dt="2026-09-29T19:49:21.813" v="3174" actId="12788"/>
          <ac:picMkLst>
            <pc:docMk/>
            <pc:sldMk cId="2217054588" sldId="513"/>
            <ac:picMk id="7" creationId="{DB7464D1-CFB8-D055-E750-14C51C70E776}"/>
          </ac:picMkLst>
        </pc:picChg>
      </pc:sldChg>
      <pc:sldChg chg="del">
        <pc:chgData name="Peter DerHagopian" userId="80755d11-c661-41b1-b67d-4eaadc12dd80" providerId="ADAL" clId="{DCFB17B2-BEF3-49D0-A6C8-62E2D27AF13F}" dt="2026-09-29T18:54:46.371" v="0" actId="2696"/>
        <pc:sldMkLst>
          <pc:docMk/>
          <pc:sldMk cId="1112716143" sldId="514"/>
        </pc:sldMkLst>
      </pc:sldChg>
      <pc:sldChg chg="modSp mod">
        <pc:chgData name="Peter DerHagopian" userId="80755d11-c661-41b1-b67d-4eaadc12dd80" providerId="ADAL" clId="{DCFB17B2-BEF3-49D0-A6C8-62E2D27AF13F}" dt="2026-09-29T18:59:17.250" v="386" actId="12788"/>
        <pc:sldMkLst>
          <pc:docMk/>
          <pc:sldMk cId="584972034" sldId="515"/>
        </pc:sldMkLst>
        <pc:spChg chg="mod">
          <ac:chgData name="Peter DerHagopian" userId="80755d11-c661-41b1-b67d-4eaadc12dd80" providerId="ADAL" clId="{DCFB17B2-BEF3-49D0-A6C8-62E2D27AF13F}" dt="2026-09-29T18:54:55.639" v="1" actId="207"/>
          <ac:spMkLst>
            <pc:docMk/>
            <pc:sldMk cId="584972034" sldId="515"/>
            <ac:spMk id="9" creationId="{B443322E-B239-458D-7783-B4E1C788782D}"/>
          </ac:spMkLst>
        </pc:spChg>
        <pc:spChg chg="mod">
          <ac:chgData name="Peter DerHagopian" userId="80755d11-c661-41b1-b67d-4eaadc12dd80" providerId="ADAL" clId="{DCFB17B2-BEF3-49D0-A6C8-62E2D27AF13F}" dt="2026-09-29T18:55:11.349" v="2" actId="208"/>
          <ac:spMkLst>
            <pc:docMk/>
            <pc:sldMk cId="584972034" sldId="515"/>
            <ac:spMk id="13" creationId="{992E72C6-25D9-9FE8-BA2C-2D77D7476320}"/>
          </ac:spMkLst>
        </pc:spChg>
        <pc:spChg chg="mod">
          <ac:chgData name="Peter DerHagopian" userId="80755d11-c661-41b1-b67d-4eaadc12dd80" providerId="ADAL" clId="{DCFB17B2-BEF3-49D0-A6C8-62E2D27AF13F}" dt="2026-09-29T18:55:24.102" v="4" actId="207"/>
          <ac:spMkLst>
            <pc:docMk/>
            <pc:sldMk cId="584972034" sldId="515"/>
            <ac:spMk id="20" creationId="{91B98A83-A8D2-6541-8657-A67C2F54FA1D}"/>
          </ac:spMkLst>
        </pc:spChg>
        <pc:spChg chg="mod">
          <ac:chgData name="Peter DerHagopian" userId="80755d11-c661-41b1-b67d-4eaadc12dd80" providerId="ADAL" clId="{DCFB17B2-BEF3-49D0-A6C8-62E2D27AF13F}" dt="2026-09-29T18:59:17.250" v="386" actId="12788"/>
          <ac:spMkLst>
            <pc:docMk/>
            <pc:sldMk cId="584972034" sldId="515"/>
            <ac:spMk id="21" creationId="{5CFD9B56-B446-0936-55EF-69CC5CB3FE2D}"/>
          </ac:spMkLst>
        </pc:spChg>
        <pc:grpChg chg="mod">
          <ac:chgData name="Peter DerHagopian" userId="80755d11-c661-41b1-b67d-4eaadc12dd80" providerId="ADAL" clId="{DCFB17B2-BEF3-49D0-A6C8-62E2D27AF13F}" dt="2026-09-29T18:54:55.639" v="1" actId="207"/>
          <ac:grpSpMkLst>
            <pc:docMk/>
            <pc:sldMk cId="584972034" sldId="515"/>
            <ac:grpSpMk id="8" creationId="{324D83F5-8A7E-A202-DDDC-9FE878488B52}"/>
          </ac:grpSpMkLst>
        </pc:grpChg>
      </pc:sldChg>
      <pc:sldChg chg="del">
        <pc:chgData name="Peter DerHagopian" userId="80755d11-c661-41b1-b67d-4eaadc12dd80" providerId="ADAL" clId="{DCFB17B2-BEF3-49D0-A6C8-62E2D27AF13F}" dt="2026-09-29T19:00:30.214" v="398" actId="2696"/>
        <pc:sldMkLst>
          <pc:docMk/>
          <pc:sldMk cId="4097597046" sldId="516"/>
        </pc:sldMkLst>
      </pc:sldChg>
      <pc:sldChg chg="modSp add mod">
        <pc:chgData name="Peter DerHagopian" userId="80755d11-c661-41b1-b67d-4eaadc12dd80" providerId="ADAL" clId="{DCFB17B2-BEF3-49D0-A6C8-62E2D27AF13F}" dt="2026-09-29T18:59:45.362" v="396" actId="20577"/>
        <pc:sldMkLst>
          <pc:docMk/>
          <pc:sldMk cId="3754250323" sldId="517"/>
        </pc:sldMkLst>
        <pc:spChg chg="mod">
          <ac:chgData name="Peter DerHagopian" userId="80755d11-c661-41b1-b67d-4eaadc12dd80" providerId="ADAL" clId="{DCFB17B2-BEF3-49D0-A6C8-62E2D27AF13F}" dt="2026-09-29T18:58:33.159" v="378" actId="207"/>
          <ac:spMkLst>
            <pc:docMk/>
            <pc:sldMk cId="3754250323" sldId="517"/>
            <ac:spMk id="9" creationId="{4B9B2A51-53EB-2A69-FF77-D5F1AF01BF50}"/>
          </ac:spMkLst>
        </pc:spChg>
        <pc:spChg chg="mod">
          <ac:chgData name="Peter DerHagopian" userId="80755d11-c661-41b1-b67d-4eaadc12dd80" providerId="ADAL" clId="{DCFB17B2-BEF3-49D0-A6C8-62E2D27AF13F}" dt="2026-09-29T18:58:36.818" v="379" actId="208"/>
          <ac:spMkLst>
            <pc:docMk/>
            <pc:sldMk cId="3754250323" sldId="517"/>
            <ac:spMk id="13" creationId="{77125AD2-A1C8-895C-EBD8-C8DABD900A6D}"/>
          </ac:spMkLst>
        </pc:spChg>
        <pc:spChg chg="mod">
          <ac:chgData name="Peter DerHagopian" userId="80755d11-c661-41b1-b67d-4eaadc12dd80" providerId="ADAL" clId="{DCFB17B2-BEF3-49D0-A6C8-62E2D27AF13F}" dt="2026-09-29T18:58:22.677" v="377" actId="13926"/>
          <ac:spMkLst>
            <pc:docMk/>
            <pc:sldMk cId="3754250323" sldId="517"/>
            <ac:spMk id="15" creationId="{236C54C0-0FA3-467E-1086-EDE29FEA273C}"/>
          </ac:spMkLst>
        </pc:spChg>
        <pc:spChg chg="mod">
          <ac:chgData name="Peter DerHagopian" userId="80755d11-c661-41b1-b67d-4eaadc12dd80" providerId="ADAL" clId="{DCFB17B2-BEF3-49D0-A6C8-62E2D27AF13F}" dt="2026-09-29T18:59:45.362" v="396" actId="20577"/>
          <ac:spMkLst>
            <pc:docMk/>
            <pc:sldMk cId="3754250323" sldId="517"/>
            <ac:spMk id="21" creationId="{245281B2-15C0-D545-A521-D52DC501C4A7}"/>
          </ac:spMkLst>
        </pc:spChg>
        <pc:grpChg chg="mod">
          <ac:chgData name="Peter DerHagopian" userId="80755d11-c661-41b1-b67d-4eaadc12dd80" providerId="ADAL" clId="{DCFB17B2-BEF3-49D0-A6C8-62E2D27AF13F}" dt="2026-09-29T18:58:33.159" v="378" actId="207"/>
          <ac:grpSpMkLst>
            <pc:docMk/>
            <pc:sldMk cId="3754250323" sldId="517"/>
            <ac:grpSpMk id="8" creationId="{D4631339-B951-9D99-DBC0-35C60A23F0BF}"/>
          </ac:grpSpMkLst>
        </pc:grpChg>
        <pc:grpChg chg="mod">
          <ac:chgData name="Peter DerHagopian" userId="80755d11-c661-41b1-b67d-4eaadc12dd80" providerId="ADAL" clId="{DCFB17B2-BEF3-49D0-A6C8-62E2D27AF13F}" dt="2026-09-29T18:56:45.573" v="53" actId="1035"/>
          <ac:grpSpMkLst>
            <pc:docMk/>
            <pc:sldMk cId="3754250323" sldId="517"/>
            <ac:grpSpMk id="19" creationId="{772A2117-0530-1620-40F7-E154D5032E26}"/>
          </ac:grpSpMkLst>
        </pc:grpChg>
      </pc:sldChg>
      <pc:sldChg chg="modSp add mod ord">
        <pc:chgData name="Peter DerHagopian" userId="80755d11-c661-41b1-b67d-4eaadc12dd80" providerId="ADAL" clId="{DCFB17B2-BEF3-49D0-A6C8-62E2D27AF13F}" dt="2026-09-29T19:05:16.525" v="786" actId="12788"/>
        <pc:sldMkLst>
          <pc:docMk/>
          <pc:sldMk cId="1502666040" sldId="518"/>
        </pc:sldMkLst>
        <pc:spChg chg="mod">
          <ac:chgData name="Peter DerHagopian" userId="80755d11-c661-41b1-b67d-4eaadc12dd80" providerId="ADAL" clId="{DCFB17B2-BEF3-49D0-A6C8-62E2D27AF13F}" dt="2026-09-29T19:05:16.525" v="786" actId="12788"/>
          <ac:spMkLst>
            <pc:docMk/>
            <pc:sldMk cId="1502666040" sldId="518"/>
            <ac:spMk id="15" creationId="{2506693A-8AA9-8883-1CAE-FA6EF5DA15F9}"/>
          </ac:spMkLst>
        </pc:spChg>
        <pc:spChg chg="mod">
          <ac:chgData name="Peter DerHagopian" userId="80755d11-c661-41b1-b67d-4eaadc12dd80" providerId="ADAL" clId="{DCFB17B2-BEF3-49D0-A6C8-62E2D27AF13F}" dt="2026-09-29T19:03:39.234" v="419" actId="20577"/>
          <ac:spMkLst>
            <pc:docMk/>
            <pc:sldMk cId="1502666040" sldId="518"/>
            <ac:spMk id="21" creationId="{01877EEE-4C74-69B7-62B5-4FEE43FF5D74}"/>
          </ac:spMkLst>
        </pc:spChg>
      </pc:sldChg>
      <pc:sldChg chg="addSp delSp modSp add del mod ord">
        <pc:chgData name="Peter DerHagopian" userId="80755d11-c661-41b1-b67d-4eaadc12dd80" providerId="ADAL" clId="{DCFB17B2-BEF3-49D0-A6C8-62E2D27AF13F}" dt="2026-09-29T19:12:21.060" v="827" actId="2696"/>
        <pc:sldMkLst>
          <pc:docMk/>
          <pc:sldMk cId="2953971760" sldId="519"/>
        </pc:sldMkLst>
        <pc:spChg chg="del">
          <ac:chgData name="Peter DerHagopian" userId="80755d11-c661-41b1-b67d-4eaadc12dd80" providerId="ADAL" clId="{DCFB17B2-BEF3-49D0-A6C8-62E2D27AF13F}" dt="2026-09-29T19:08:54.763" v="803" actId="478"/>
          <ac:spMkLst>
            <pc:docMk/>
            <pc:sldMk cId="2953971760" sldId="519"/>
            <ac:spMk id="13" creationId="{84DDB1AB-8E24-CA03-EA83-A6FCE44A3209}"/>
          </ac:spMkLst>
        </pc:spChg>
        <pc:spChg chg="del">
          <ac:chgData name="Peter DerHagopian" userId="80755d11-c661-41b1-b67d-4eaadc12dd80" providerId="ADAL" clId="{DCFB17B2-BEF3-49D0-A6C8-62E2D27AF13F}" dt="2026-09-29T19:08:56.347" v="804" actId="478"/>
          <ac:spMkLst>
            <pc:docMk/>
            <pc:sldMk cId="2953971760" sldId="519"/>
            <ac:spMk id="14" creationId="{D53C703B-2890-9EB4-E589-5625A34A1340}"/>
          </ac:spMkLst>
        </pc:spChg>
        <pc:spChg chg="mod">
          <ac:chgData name="Peter DerHagopian" userId="80755d11-c661-41b1-b67d-4eaadc12dd80" providerId="ADAL" clId="{DCFB17B2-BEF3-49D0-A6C8-62E2D27AF13F}" dt="2026-09-29T19:08:42.050" v="800" actId="20577"/>
          <ac:spMkLst>
            <pc:docMk/>
            <pc:sldMk cId="2953971760" sldId="519"/>
            <ac:spMk id="21" creationId="{352465B4-E589-8CD9-35B9-21702D063B6E}"/>
          </ac:spMkLst>
        </pc:spChg>
        <pc:grpChg chg="del">
          <ac:chgData name="Peter DerHagopian" userId="80755d11-c661-41b1-b67d-4eaadc12dd80" providerId="ADAL" clId="{DCFB17B2-BEF3-49D0-A6C8-62E2D27AF13F}" dt="2026-09-29T19:08:57.922" v="805" actId="478"/>
          <ac:grpSpMkLst>
            <pc:docMk/>
            <pc:sldMk cId="2953971760" sldId="519"/>
            <ac:grpSpMk id="2" creationId="{FB283C38-F69E-F1F6-7E72-535C6F287847}"/>
          </ac:grpSpMkLst>
        </pc:grpChg>
        <pc:grpChg chg="del">
          <ac:chgData name="Peter DerHagopian" userId="80755d11-c661-41b1-b67d-4eaadc12dd80" providerId="ADAL" clId="{DCFB17B2-BEF3-49D0-A6C8-62E2D27AF13F}" dt="2026-09-29T19:08:51.353" v="802" actId="478"/>
          <ac:grpSpMkLst>
            <pc:docMk/>
            <pc:sldMk cId="2953971760" sldId="519"/>
            <ac:grpSpMk id="6" creationId="{07BCBAFE-ED59-AAAC-670A-957DF256F135}"/>
          </ac:grpSpMkLst>
        </pc:grpChg>
        <pc:grpChg chg="del">
          <ac:chgData name="Peter DerHagopian" userId="80755d11-c661-41b1-b67d-4eaadc12dd80" providerId="ADAL" clId="{DCFB17B2-BEF3-49D0-A6C8-62E2D27AF13F}" dt="2026-09-29T19:08:47.091" v="801" actId="478"/>
          <ac:grpSpMkLst>
            <pc:docMk/>
            <pc:sldMk cId="2953971760" sldId="519"/>
            <ac:grpSpMk id="8" creationId="{A19C8331-1E58-88CF-4C24-26009DC6F803}"/>
          </ac:grpSpMkLst>
        </pc:grpChg>
        <pc:grpChg chg="del">
          <ac:chgData name="Peter DerHagopian" userId="80755d11-c661-41b1-b67d-4eaadc12dd80" providerId="ADAL" clId="{DCFB17B2-BEF3-49D0-A6C8-62E2D27AF13F}" dt="2026-09-29T19:08:59.721" v="806" actId="478"/>
          <ac:grpSpMkLst>
            <pc:docMk/>
            <pc:sldMk cId="2953971760" sldId="519"/>
            <ac:grpSpMk id="10" creationId="{CEEE2CCE-9436-D791-6BA5-ED056E3F5EF0}"/>
          </ac:grpSpMkLst>
        </pc:grpChg>
        <pc:picChg chg="add del mod">
          <ac:chgData name="Peter DerHagopian" userId="80755d11-c661-41b1-b67d-4eaadc12dd80" providerId="ADAL" clId="{DCFB17B2-BEF3-49D0-A6C8-62E2D27AF13F}" dt="2026-09-29T19:09:22.833" v="811" actId="478"/>
          <ac:picMkLst>
            <pc:docMk/>
            <pc:sldMk cId="2953971760" sldId="519"/>
            <ac:picMk id="16" creationId="{DEBE7784-0B05-A92E-B35A-6761A8DBDD04}"/>
          </ac:picMkLst>
        </pc:picChg>
        <pc:picChg chg="add del mod">
          <ac:chgData name="Peter DerHagopian" userId="80755d11-c661-41b1-b67d-4eaadc12dd80" providerId="ADAL" clId="{DCFB17B2-BEF3-49D0-A6C8-62E2D27AF13F}" dt="2026-09-29T19:11:07.648" v="817" actId="478"/>
          <ac:picMkLst>
            <pc:docMk/>
            <pc:sldMk cId="2953971760" sldId="519"/>
            <ac:picMk id="18" creationId="{B858EAF0-8715-C852-95FE-A94207D4BAFB}"/>
          </ac:picMkLst>
        </pc:picChg>
      </pc:sldChg>
      <pc:sldChg chg="addSp modSp add mod ord">
        <pc:chgData name="Peter DerHagopian" userId="80755d11-c661-41b1-b67d-4eaadc12dd80" providerId="ADAL" clId="{DCFB17B2-BEF3-49D0-A6C8-62E2D27AF13F}" dt="2026-09-29T19:14:08.344" v="1046" actId="1076"/>
        <pc:sldMkLst>
          <pc:docMk/>
          <pc:sldMk cId="3583668266" sldId="520"/>
        </pc:sldMkLst>
        <pc:spChg chg="mod">
          <ac:chgData name="Peter DerHagopian" userId="80755d11-c661-41b1-b67d-4eaadc12dd80" providerId="ADAL" clId="{DCFB17B2-BEF3-49D0-A6C8-62E2D27AF13F}" dt="2026-09-29T19:14:08.344" v="1046" actId="1076"/>
          <ac:spMkLst>
            <pc:docMk/>
            <pc:sldMk cId="3583668266" sldId="520"/>
            <ac:spMk id="15" creationId="{05037FDF-C3A4-C750-2244-51F20491234E}"/>
          </ac:spMkLst>
        </pc:spChg>
        <pc:spChg chg="mod">
          <ac:chgData name="Peter DerHagopian" userId="80755d11-c661-41b1-b67d-4eaadc12dd80" providerId="ADAL" clId="{DCFB17B2-BEF3-49D0-A6C8-62E2D27AF13F}" dt="2026-09-29T19:12:14.369" v="826" actId="20577"/>
          <ac:spMkLst>
            <pc:docMk/>
            <pc:sldMk cId="3583668266" sldId="520"/>
            <ac:spMk id="21" creationId="{2BACA553-FFCE-43A8-2E9D-42F39A08CAC7}"/>
          </ac:spMkLst>
        </pc:spChg>
        <pc:picChg chg="add mod">
          <ac:chgData name="Peter DerHagopian" userId="80755d11-c661-41b1-b67d-4eaadc12dd80" providerId="ADAL" clId="{DCFB17B2-BEF3-49D0-A6C8-62E2D27AF13F}" dt="2026-09-29T19:13:50.817" v="1022" actId="14100"/>
          <ac:picMkLst>
            <pc:docMk/>
            <pc:sldMk cId="3583668266" sldId="520"/>
            <ac:picMk id="16" creationId="{AF91714C-8D25-D6CA-8166-D43BE3BA39AA}"/>
          </ac:picMkLst>
        </pc:picChg>
      </pc:sldChg>
      <pc:sldChg chg="addSp modSp add mod ord">
        <pc:chgData name="Peter DerHagopian" userId="80755d11-c661-41b1-b67d-4eaadc12dd80" providerId="ADAL" clId="{DCFB17B2-BEF3-49D0-A6C8-62E2D27AF13F}" dt="2026-09-29T19:22:46.748" v="1435" actId="255"/>
        <pc:sldMkLst>
          <pc:docMk/>
          <pc:sldMk cId="4158546418" sldId="521"/>
        </pc:sldMkLst>
        <pc:spChg chg="mod">
          <ac:chgData name="Peter DerHagopian" userId="80755d11-c661-41b1-b67d-4eaadc12dd80" providerId="ADAL" clId="{DCFB17B2-BEF3-49D0-A6C8-62E2D27AF13F}" dt="2026-09-29T19:22:46.748" v="1435" actId="255"/>
          <ac:spMkLst>
            <pc:docMk/>
            <pc:sldMk cId="4158546418" sldId="521"/>
            <ac:spMk id="15" creationId="{6018E031-42B9-9BB2-CE71-C6128AAD041A}"/>
          </ac:spMkLst>
        </pc:spChg>
        <pc:spChg chg="mod">
          <ac:chgData name="Peter DerHagopian" userId="80755d11-c661-41b1-b67d-4eaadc12dd80" providerId="ADAL" clId="{DCFB17B2-BEF3-49D0-A6C8-62E2D27AF13F}" dt="2026-09-29T19:17:07.540" v="1080" actId="12788"/>
          <ac:spMkLst>
            <pc:docMk/>
            <pc:sldMk cId="4158546418" sldId="521"/>
            <ac:spMk id="21" creationId="{8DC7A579-0820-8DBA-1E55-286BAEC729F8}"/>
          </ac:spMkLst>
        </pc:spChg>
        <pc:grpChg chg="mod">
          <ac:chgData name="Peter DerHagopian" userId="80755d11-c661-41b1-b67d-4eaadc12dd80" providerId="ADAL" clId="{DCFB17B2-BEF3-49D0-A6C8-62E2D27AF13F}" dt="2026-09-29T19:21:33.169" v="1418" actId="1076"/>
          <ac:grpSpMkLst>
            <pc:docMk/>
            <pc:sldMk cId="4158546418" sldId="521"/>
            <ac:grpSpMk id="2" creationId="{F575C84B-14F8-7E4A-162C-E8DDBC393508}"/>
          </ac:grpSpMkLst>
        </pc:grpChg>
        <pc:picChg chg="add mod">
          <ac:chgData name="Peter DerHagopian" userId="80755d11-c661-41b1-b67d-4eaadc12dd80" providerId="ADAL" clId="{DCFB17B2-BEF3-49D0-A6C8-62E2D27AF13F}" dt="2026-09-29T19:21:51.007" v="1422" actId="1076"/>
          <ac:picMkLst>
            <pc:docMk/>
            <pc:sldMk cId="4158546418" sldId="521"/>
            <ac:picMk id="16" creationId="{715788FB-644A-76AC-4E6F-7A0E4C52D83C}"/>
          </ac:picMkLst>
        </pc:picChg>
      </pc:sldChg>
      <pc:sldChg chg="addSp delSp modSp add mod ord">
        <pc:chgData name="Peter DerHagopian" userId="80755d11-c661-41b1-b67d-4eaadc12dd80" providerId="ADAL" clId="{DCFB17B2-BEF3-49D0-A6C8-62E2D27AF13F}" dt="2026-09-29T19:28:49.433" v="1913" actId="13926"/>
        <pc:sldMkLst>
          <pc:docMk/>
          <pc:sldMk cId="4279251726" sldId="522"/>
        </pc:sldMkLst>
        <pc:spChg chg="mod">
          <ac:chgData name="Peter DerHagopian" userId="80755d11-c661-41b1-b67d-4eaadc12dd80" providerId="ADAL" clId="{DCFB17B2-BEF3-49D0-A6C8-62E2D27AF13F}" dt="2026-09-29T19:28:49.433" v="1913" actId="13926"/>
          <ac:spMkLst>
            <pc:docMk/>
            <pc:sldMk cId="4279251726" sldId="522"/>
            <ac:spMk id="15" creationId="{86658625-366E-2BEE-7E46-D7ADC197D587}"/>
          </ac:spMkLst>
        </pc:spChg>
        <pc:spChg chg="mod">
          <ac:chgData name="Peter DerHagopian" userId="80755d11-c661-41b1-b67d-4eaadc12dd80" providerId="ADAL" clId="{DCFB17B2-BEF3-49D0-A6C8-62E2D27AF13F}" dt="2026-09-29T19:26:26.222" v="1705" actId="20577"/>
          <ac:spMkLst>
            <pc:docMk/>
            <pc:sldMk cId="4279251726" sldId="522"/>
            <ac:spMk id="21" creationId="{865381A6-7E2F-875F-E316-0227C2DA047B}"/>
          </ac:spMkLst>
        </pc:spChg>
        <pc:grpChg chg="mod">
          <ac:chgData name="Peter DerHagopian" userId="80755d11-c661-41b1-b67d-4eaadc12dd80" providerId="ADAL" clId="{DCFB17B2-BEF3-49D0-A6C8-62E2D27AF13F}" dt="2026-09-29T19:26:16.912" v="1687" actId="1076"/>
          <ac:grpSpMkLst>
            <pc:docMk/>
            <pc:sldMk cId="4279251726" sldId="522"/>
            <ac:grpSpMk id="2" creationId="{E9B95A9C-96CE-3E73-C396-4B4101C5CEB5}"/>
          </ac:grpSpMkLst>
        </pc:grpChg>
        <pc:grpChg chg="mod">
          <ac:chgData name="Peter DerHagopian" userId="80755d11-c661-41b1-b67d-4eaadc12dd80" providerId="ADAL" clId="{DCFB17B2-BEF3-49D0-A6C8-62E2D27AF13F}" dt="2026-09-29T19:27:42.383" v="1888" actId="1076"/>
          <ac:grpSpMkLst>
            <pc:docMk/>
            <pc:sldMk cId="4279251726" sldId="522"/>
            <ac:grpSpMk id="6" creationId="{0A557DCA-CEF7-CF7B-D414-55F52BEEC29C}"/>
          </ac:grpSpMkLst>
        </pc:grpChg>
        <pc:picChg chg="del">
          <ac:chgData name="Peter DerHagopian" userId="80755d11-c661-41b1-b67d-4eaadc12dd80" providerId="ADAL" clId="{DCFB17B2-BEF3-49D0-A6C8-62E2D27AF13F}" dt="2026-09-29T19:25:05.880" v="1459" actId="478"/>
          <ac:picMkLst>
            <pc:docMk/>
            <pc:sldMk cId="4279251726" sldId="522"/>
            <ac:picMk id="16" creationId="{38272344-AB34-C7E4-9880-74F649FD79AC}"/>
          </ac:picMkLst>
        </pc:picChg>
        <pc:picChg chg="add mod">
          <ac:chgData name="Peter DerHagopian" userId="80755d11-c661-41b1-b67d-4eaadc12dd80" providerId="ADAL" clId="{DCFB17B2-BEF3-49D0-A6C8-62E2D27AF13F}" dt="2026-09-29T19:28:40.776" v="1912" actId="1038"/>
          <ac:picMkLst>
            <pc:docMk/>
            <pc:sldMk cId="4279251726" sldId="522"/>
            <ac:picMk id="17" creationId="{97F57FC0-5A85-DE91-CAFC-F3FC535A9279}"/>
          </ac:picMkLst>
        </pc:picChg>
      </pc:sldChg>
      <pc:sldChg chg="delSp modSp add mod ord">
        <pc:chgData name="Peter DerHagopian" userId="80755d11-c661-41b1-b67d-4eaadc12dd80" providerId="ADAL" clId="{DCFB17B2-BEF3-49D0-A6C8-62E2D27AF13F}" dt="2026-09-29T19:32:13.360" v="2485" actId="13926"/>
        <pc:sldMkLst>
          <pc:docMk/>
          <pc:sldMk cId="1623303276" sldId="523"/>
        </pc:sldMkLst>
        <pc:spChg chg="mod">
          <ac:chgData name="Peter DerHagopian" userId="80755d11-c661-41b1-b67d-4eaadc12dd80" providerId="ADAL" clId="{DCFB17B2-BEF3-49D0-A6C8-62E2D27AF13F}" dt="2026-09-29T19:29:39.462" v="1960" actId="20577"/>
          <ac:spMkLst>
            <pc:docMk/>
            <pc:sldMk cId="1623303276" sldId="523"/>
            <ac:spMk id="22" creationId="{2999B619-A299-3F95-677B-433FBD2B64A2}"/>
          </ac:spMkLst>
        </pc:spChg>
        <pc:spChg chg="mod">
          <ac:chgData name="Peter DerHagopian" userId="80755d11-c661-41b1-b67d-4eaadc12dd80" providerId="ADAL" clId="{DCFB17B2-BEF3-49D0-A6C8-62E2D27AF13F}" dt="2026-09-29T19:32:13.360" v="2485" actId="13926"/>
          <ac:spMkLst>
            <pc:docMk/>
            <pc:sldMk cId="1623303276" sldId="523"/>
            <ac:spMk id="29" creationId="{C80CCC0A-C926-8A94-EEAB-51D25A86C4BE}"/>
          </ac:spMkLst>
        </pc:spChg>
        <pc:grpChg chg="mod">
          <ac:chgData name="Peter DerHagopian" userId="80755d11-c661-41b1-b67d-4eaadc12dd80" providerId="ADAL" clId="{DCFB17B2-BEF3-49D0-A6C8-62E2D27AF13F}" dt="2026-09-29T19:29:57.934" v="1986" actId="1076"/>
          <ac:grpSpMkLst>
            <pc:docMk/>
            <pc:sldMk cId="1623303276" sldId="523"/>
            <ac:grpSpMk id="6" creationId="{FC82C676-523D-A926-0B4E-3F4A14F86FC3}"/>
          </ac:grpSpMkLst>
        </pc:grpChg>
        <pc:picChg chg="del">
          <ac:chgData name="Peter DerHagopian" userId="80755d11-c661-41b1-b67d-4eaadc12dd80" providerId="ADAL" clId="{DCFB17B2-BEF3-49D0-A6C8-62E2D27AF13F}" dt="2026-09-29T19:29:41.391" v="1961" actId="478"/>
          <ac:picMkLst>
            <pc:docMk/>
            <pc:sldMk cId="1623303276" sldId="523"/>
            <ac:picMk id="19" creationId="{52720752-BA7A-CBCB-376A-A81688F5B495}"/>
          </ac:picMkLst>
        </pc:picChg>
      </pc:sldChg>
      <pc:sldChg chg="delSp modSp add mod ord">
        <pc:chgData name="Peter DerHagopian" userId="80755d11-c661-41b1-b67d-4eaadc12dd80" providerId="ADAL" clId="{DCFB17B2-BEF3-49D0-A6C8-62E2D27AF13F}" dt="2026-09-29T21:39:44.630" v="3204" actId="20577"/>
        <pc:sldMkLst>
          <pc:docMk/>
          <pc:sldMk cId="1604622841" sldId="524"/>
        </pc:sldMkLst>
        <pc:spChg chg="mod">
          <ac:chgData name="Peter DerHagopian" userId="80755d11-c661-41b1-b67d-4eaadc12dd80" providerId="ADAL" clId="{DCFB17B2-BEF3-49D0-A6C8-62E2D27AF13F}" dt="2026-09-29T19:33:00.366" v="2538" actId="20577"/>
          <ac:spMkLst>
            <pc:docMk/>
            <pc:sldMk cId="1604622841" sldId="524"/>
            <ac:spMk id="22" creationId="{C13C3E2D-5C65-03AF-2086-249167CBB64F}"/>
          </ac:spMkLst>
        </pc:spChg>
        <pc:spChg chg="mod">
          <ac:chgData name="Peter DerHagopian" userId="80755d11-c661-41b1-b67d-4eaadc12dd80" providerId="ADAL" clId="{DCFB17B2-BEF3-49D0-A6C8-62E2D27AF13F}" dt="2026-09-29T21:39:44.630" v="3204" actId="20577"/>
          <ac:spMkLst>
            <pc:docMk/>
            <pc:sldMk cId="1604622841" sldId="524"/>
            <ac:spMk id="31" creationId="{126908F8-B2BB-24FF-CF82-039FEFE0B2D1}"/>
          </ac:spMkLst>
        </pc:spChg>
        <pc:grpChg chg="mod">
          <ac:chgData name="Peter DerHagopian" userId="80755d11-c661-41b1-b67d-4eaadc12dd80" providerId="ADAL" clId="{DCFB17B2-BEF3-49D0-A6C8-62E2D27AF13F}" dt="2026-09-29T19:35:06.208" v="3129" actId="1076"/>
          <ac:grpSpMkLst>
            <pc:docMk/>
            <pc:sldMk cId="1604622841" sldId="524"/>
            <ac:grpSpMk id="2" creationId="{7657225A-C73B-DA60-2A66-9FB5B1D820F7}"/>
          </ac:grpSpMkLst>
        </pc:grpChg>
        <pc:picChg chg="del">
          <ac:chgData name="Peter DerHagopian" userId="80755d11-c661-41b1-b67d-4eaadc12dd80" providerId="ADAL" clId="{DCFB17B2-BEF3-49D0-A6C8-62E2D27AF13F}" dt="2026-09-29T19:33:02.949" v="2539" actId="478"/>
          <ac:picMkLst>
            <pc:docMk/>
            <pc:sldMk cId="1604622841" sldId="524"/>
            <ac:picMk id="43" creationId="{DCB2C7C2-94CE-204E-B5ED-9A840B1EFBEB}"/>
          </ac:picMkLst>
        </pc:picChg>
      </pc:sldChg>
    </pc:docChg>
  </pc:docChgLst>
  <pc:docChgLst>
    <pc:chgData name="Peter DerHagopian" userId="S::peter.derhagopian@prime-policy.com::80755d11-c661-41b1-b67d-4eaadc12dd80" providerId="AD" clId="Web-{AFD6F6BB-7836-856D-E3FF-D622D6D65016}"/>
    <pc:docChg chg="addSld delSld modSld sldOrd">
      <pc:chgData name="Peter DerHagopian" userId="S::peter.derhagopian@prime-policy.com::80755d11-c661-41b1-b67d-4eaadc12dd80" providerId="AD" clId="Web-{AFD6F6BB-7836-856D-E3FF-D622D6D65016}" dt="2026-09-29T18:54:27.768" v="56"/>
      <pc:docMkLst>
        <pc:docMk/>
      </pc:docMkLst>
      <pc:sldChg chg="del">
        <pc:chgData name="Peter DerHagopian" userId="S::peter.derhagopian@prime-policy.com::80755d11-c661-41b1-b67d-4eaadc12dd80" providerId="AD" clId="Web-{AFD6F6BB-7836-856D-E3FF-D622D6D65016}" dt="2026-09-29T18:50:59.544" v="17"/>
        <pc:sldMkLst>
          <pc:docMk/>
          <pc:sldMk cId="3354900160" sldId="272"/>
        </pc:sldMkLst>
      </pc:sldChg>
      <pc:sldChg chg="addSp delSp modSp add ord replId">
        <pc:chgData name="Peter DerHagopian" userId="S::peter.derhagopian@prime-policy.com::80755d11-c661-41b1-b67d-4eaadc12dd80" providerId="AD" clId="Web-{AFD6F6BB-7836-856D-E3FF-D622D6D65016}" dt="2026-09-29T18:53:54.439" v="53" actId="1076"/>
        <pc:sldMkLst>
          <pc:docMk/>
          <pc:sldMk cId="1112716143" sldId="514"/>
        </pc:sldMkLst>
        <pc:spChg chg="mod">
          <ac:chgData name="Peter DerHagopian" userId="S::peter.derhagopian@prime-policy.com::80755d11-c661-41b1-b67d-4eaadc12dd80" providerId="AD" clId="Web-{AFD6F6BB-7836-856D-E3FF-D622D6D65016}" dt="2026-09-29T18:53:50.267" v="52" actId="1076"/>
          <ac:spMkLst>
            <pc:docMk/>
            <pc:sldMk cId="1112716143" sldId="514"/>
            <ac:spMk id="7" creationId="{85DD7EC4-0F5A-58E9-C04C-3F943F6436A5}"/>
          </ac:spMkLst>
        </pc:spChg>
        <pc:spChg chg="mod">
          <ac:chgData name="Peter DerHagopian" userId="S::peter.derhagopian@prime-policy.com::80755d11-c661-41b1-b67d-4eaadc12dd80" providerId="AD" clId="Web-{AFD6F6BB-7836-856D-E3FF-D622D6D65016}" dt="2026-09-29T18:53:43.673" v="49"/>
          <ac:spMkLst>
            <pc:docMk/>
            <pc:sldMk cId="1112716143" sldId="514"/>
            <ac:spMk id="9" creationId="{69F6DF48-B0F6-32B0-A9D1-46B1F4BAA6AA}"/>
          </ac:spMkLst>
        </pc:spChg>
        <pc:spChg chg="mod">
          <ac:chgData name="Peter DerHagopian" userId="S::peter.derhagopian@prime-policy.com::80755d11-c661-41b1-b67d-4eaadc12dd80" providerId="AD" clId="Web-{AFD6F6BB-7836-856D-E3FF-D622D6D65016}" dt="2026-09-29T18:53:54.439" v="53" actId="1076"/>
          <ac:spMkLst>
            <pc:docMk/>
            <pc:sldMk cId="1112716143" sldId="514"/>
            <ac:spMk id="13" creationId="{A5C85647-98A0-1EA3-D540-427F60E04092}"/>
          </ac:spMkLst>
        </pc:spChg>
        <pc:spChg chg="mod">
          <ac:chgData name="Peter DerHagopian" userId="S::peter.derhagopian@prime-policy.com::80755d11-c661-41b1-b67d-4eaadc12dd80" providerId="AD" clId="Web-{AFD6F6BB-7836-856D-E3FF-D622D6D65016}" dt="2026-09-29T18:53:46.408" v="51" actId="1076"/>
          <ac:spMkLst>
            <pc:docMk/>
            <pc:sldMk cId="1112716143" sldId="514"/>
            <ac:spMk id="14" creationId="{5F2ABD5B-77F3-D8EF-585D-2E13DC0C1222}"/>
          </ac:spMkLst>
        </pc:spChg>
        <pc:spChg chg="add mod">
          <ac:chgData name="Peter DerHagopian" userId="S::peter.derhagopian@prime-policy.com::80755d11-c661-41b1-b67d-4eaadc12dd80" providerId="AD" clId="Web-{AFD6F6BB-7836-856D-E3FF-D622D6D65016}" dt="2026-09-29T18:50:50.512" v="16" actId="1076"/>
          <ac:spMkLst>
            <pc:docMk/>
            <pc:sldMk cId="1112716143" sldId="514"/>
            <ac:spMk id="15" creationId="{D8174E8B-0079-64A2-4A7C-4EB2949C0DBC}"/>
          </ac:spMkLst>
        </pc:spChg>
        <pc:spChg chg="del mod">
          <ac:chgData name="Peter DerHagopian" userId="S::peter.derhagopian@prime-policy.com::80755d11-c661-41b1-b67d-4eaadc12dd80" providerId="AD" clId="Web-{AFD6F6BB-7836-856D-E3FF-D622D6D65016}" dt="2026-09-29T18:49:28.620" v="3"/>
          <ac:spMkLst>
            <pc:docMk/>
            <pc:sldMk cId="1112716143" sldId="514"/>
            <ac:spMk id="18" creationId="{2AC1FC9B-B4C4-D4FB-75CA-448DF47D3CE4}"/>
          </ac:spMkLst>
        </pc:spChg>
        <pc:spChg chg="mod">
          <ac:chgData name="Peter DerHagopian" userId="S::peter.derhagopian@prime-policy.com::80755d11-c661-41b1-b67d-4eaadc12dd80" providerId="AD" clId="Web-{AFD6F6BB-7836-856D-E3FF-D622D6D65016}" dt="2026-09-29T18:49:41.089" v="6" actId="20577"/>
          <ac:spMkLst>
            <pc:docMk/>
            <pc:sldMk cId="1112716143" sldId="514"/>
            <ac:spMk id="21" creationId="{34661DEC-7168-8E53-A50D-7F1B6FD4D067}"/>
          </ac:spMkLst>
        </pc:spChg>
        <pc:spChg chg="del">
          <ac:chgData name="Peter DerHagopian" userId="S::peter.derhagopian@prime-policy.com::80755d11-c661-41b1-b67d-4eaadc12dd80" providerId="AD" clId="Web-{AFD6F6BB-7836-856D-E3FF-D622D6D65016}" dt="2026-09-29T18:49:39.698" v="4"/>
          <ac:spMkLst>
            <pc:docMk/>
            <pc:sldMk cId="1112716143" sldId="514"/>
            <ac:spMk id="22" creationId="{970CCA57-09DC-E188-F442-9A08BF8BD96E}"/>
          </ac:spMkLst>
        </pc:spChg>
        <pc:grpChg chg="add del">
          <ac:chgData name="Peter DerHagopian" userId="S::peter.derhagopian@prime-policy.com::80755d11-c661-41b1-b67d-4eaadc12dd80" providerId="AD" clId="Web-{AFD6F6BB-7836-856D-E3FF-D622D6D65016}" dt="2026-09-29T18:53:31.095" v="35"/>
          <ac:grpSpMkLst>
            <pc:docMk/>
            <pc:sldMk cId="1112716143" sldId="514"/>
            <ac:grpSpMk id="6" creationId="{7FF3D9A8-99D1-E725-7332-E6A6D056FFB6}"/>
          </ac:grpSpMkLst>
        </pc:grpChg>
        <pc:grpChg chg="mod">
          <ac:chgData name="Peter DerHagopian" userId="S::peter.derhagopian@prime-policy.com::80755d11-c661-41b1-b67d-4eaadc12dd80" providerId="AD" clId="Web-{AFD6F6BB-7836-856D-E3FF-D622D6D65016}" dt="2026-09-29T18:53:44.158" v="50" actId="1076"/>
          <ac:grpSpMkLst>
            <pc:docMk/>
            <pc:sldMk cId="1112716143" sldId="514"/>
            <ac:grpSpMk id="8" creationId="{FE8913AF-8335-A77A-D8AB-E6253166B4DF}"/>
          </ac:grpSpMkLst>
        </pc:grpChg>
      </pc:sldChg>
      <pc:sldChg chg="add replId">
        <pc:chgData name="Peter DerHagopian" userId="S::peter.derhagopian@prime-policy.com::80755d11-c661-41b1-b67d-4eaadc12dd80" providerId="AD" clId="Web-{AFD6F6BB-7836-856D-E3FF-D622D6D65016}" dt="2026-09-29T18:51:39.514" v="18"/>
        <pc:sldMkLst>
          <pc:docMk/>
          <pc:sldMk cId="584972034" sldId="515"/>
        </pc:sldMkLst>
      </pc:sldChg>
      <pc:sldChg chg="add ord replId">
        <pc:chgData name="Peter DerHagopian" userId="S::peter.derhagopian@prime-policy.com::80755d11-c661-41b1-b67d-4eaadc12dd80" providerId="AD" clId="Web-{AFD6F6BB-7836-856D-E3FF-D622D6D65016}" dt="2026-09-29T18:54:27.768" v="56"/>
        <pc:sldMkLst>
          <pc:docMk/>
          <pc:sldMk cId="4097597046" sldId="51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5309C-CCE4-4D7B-85E2-13C6E113921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E5798-206D-4E38-A266-3BA29D589F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113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3EE9D-4238-7E1C-DF8D-DAAB514F4A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FC62A4-C20F-6C5E-9D5C-E61C9AD4C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AF0CE-21E6-A723-FE39-ECE123134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4AEE94-26E8-D1A1-8E0E-D31B944D7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54884-D83D-8567-BC37-CBE3613AD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12312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504E9-0323-FF3D-2291-86450D72C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451A9-0D97-846B-C206-5B4610876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661BF-3B30-FA02-CB50-B442C9321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CC488-C657-D12F-BF06-0346E762A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8AFE3D-6A3D-4463-EBB6-8BA77AE29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35194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50014-6C8F-B7D0-4D07-602528C97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D32FC9-D589-6256-EFF8-8B78452ED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32E4C-B5B5-7CA4-9399-48E99E960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D7EF0-8BD4-D4C7-DB83-28317683B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85D59-FBA2-863E-FC07-F2F29244C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70543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488B7-BDE3-1006-E54B-42EB0D8FD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677A6-9D50-AB88-71D4-B378C9614D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380C2E-F1A2-8C4B-0BE9-500AFEEC43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1C1061-8024-7D94-495A-612756C7C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4EA3EB-2E88-D307-EE3C-08068AFA6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7D36A3-64BE-4BD7-29D3-EA24608C1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4582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CC18D-AE8C-1238-212D-962864B56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51BC4-DA25-7891-EFEE-EC3EFB387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8D98-B73F-A335-EFB6-CBAA195E42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45389F-3EA9-7472-063C-CD523E20AE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493A5A-54BE-A129-B708-FE51360CA2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759A0E-1C4F-BEC2-B853-22A84C874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637C1F-1E47-E750-6FD0-069E9B13B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 here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997D49-4912-E318-8994-3AFED318F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299462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A67FE-5B4F-0DE6-5647-A27469A10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AFE336-9745-EE0D-58C4-0144FEF71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DD85DD-91F5-0FAF-2408-18ED8B0C2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B1916-1DE8-FB01-7410-B11AA90EB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575050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077FC5-E4EF-89ED-8E81-565F1D303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569363-A821-93D8-4D15-6415F5370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699D0-2A3D-DD11-B9CB-4118CCB56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55608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B876E-9B3B-BE41-B897-D7F4C65FD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DB709-DD98-C468-065A-425A3A945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C26BE-F3C2-8A83-6B08-221C909B3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6915CA-BC27-469F-B58C-6193F2610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496553-FEEE-EB08-A498-CF014817A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7F17F-EDCF-E367-1322-53B4D5B09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25385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B5B2A-52F2-ADBD-E982-755B21E71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C2B666-DC92-B2B0-1683-C399CDDF5D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61CF7-28EC-CF0D-F612-743837C3B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BCE871-F871-80FD-E33A-9646B58F3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1B1981-4F75-FB24-9610-326445EDC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A1706-5458-2232-E3C8-77514A9D6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209644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0862C-90F4-A8F8-D9C4-B363DB8E2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48D6DB-EB33-8417-A65F-1A93CD2E8B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F63DC-7FC4-3F59-F90B-B7FC96598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E805C-9140-0277-28A1-B3A796FC7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B354C-AAF0-F84A-C54B-987F9D2F8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89182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0872F1-F75E-08E9-AB2D-D84E7E168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E27457-38A1-2C3F-87A4-EBF44EB283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62730-5B1E-F8C4-889E-EAC75E633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E0B63-8621-272A-9403-66545ABD3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ED16C-1D8C-C2C3-4739-9BF7571F3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172564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48197" y="-45010"/>
            <a:ext cx="9096740" cy="103198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679835" y="1085160"/>
            <a:ext cx="6485139" cy="3868578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9000" spc="-75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692228" y="7873252"/>
            <a:ext cx="6485139" cy="1513388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all" spc="150" baseline="0">
                <a:solidFill>
                  <a:schemeClr val="tx1"/>
                </a:solidFill>
                <a:latin typeface="+mn-lt"/>
              </a:defRPr>
            </a:lvl1pPr>
            <a:lvl2pPr marL="685800" indent="0" algn="ctr">
              <a:buNone/>
              <a:defRPr sz="3600"/>
            </a:lvl2pPr>
            <a:lvl3pPr marL="1371600" indent="0" algn="ctr">
              <a:buNone/>
              <a:defRPr sz="3600"/>
            </a:lvl3pPr>
            <a:lvl4pPr marL="2057400" indent="0" algn="ctr">
              <a:buNone/>
              <a:defRPr sz="3000"/>
            </a:lvl4pPr>
            <a:lvl5pPr marL="2743200" indent="0" algn="ctr">
              <a:buNone/>
              <a:defRPr sz="3000"/>
            </a:lvl5pPr>
            <a:lvl6pPr marL="3429000" indent="0" algn="ctr">
              <a:buNone/>
              <a:defRPr sz="3000"/>
            </a:lvl6pPr>
            <a:lvl7pPr marL="4114800" indent="0" algn="ctr">
              <a:buNone/>
              <a:defRPr sz="3000"/>
            </a:lvl7pPr>
            <a:lvl8pPr marL="4800600" indent="0" algn="ctr">
              <a:buNone/>
              <a:defRPr sz="3000"/>
            </a:lvl8pPr>
            <a:lvl9pPr marL="5486400" indent="0" algn="ctr">
              <a:buNone/>
              <a:defRPr sz="3000"/>
            </a:lvl9pPr>
          </a:lstStyle>
          <a:p>
            <a:r>
              <a:rPr lang="en-US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3352"/>
            <a:ext cx="8761095" cy="10293413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78911" y="5060273"/>
            <a:ext cx="6485139" cy="1513389"/>
          </a:xfrm>
        </p:spPr>
        <p:txBody>
          <a:bodyPr lIns="91440" rIns="91440">
            <a:noAutofit/>
          </a:bodyPr>
          <a:lstStyle>
            <a:lvl1pPr marL="0" indent="0">
              <a:buNone/>
              <a:defRPr sz="9000" b="1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6839334" y="-15998"/>
            <a:ext cx="2895216" cy="10315935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183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899683" y="530944"/>
            <a:ext cx="7180316" cy="1474838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54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899683" y="2275612"/>
            <a:ext cx="7180316" cy="114584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3600" cap="none" spc="0" baseline="0">
                <a:solidFill>
                  <a:schemeClr val="accent1"/>
                </a:solidFill>
                <a:latin typeface="+mn-lt"/>
              </a:defRPr>
            </a:lvl1pPr>
            <a:lvl2pPr marL="685800" indent="0" algn="ctr">
              <a:buNone/>
              <a:defRPr sz="3600"/>
            </a:lvl2pPr>
            <a:lvl3pPr marL="1371600" indent="0" algn="ctr">
              <a:buNone/>
              <a:defRPr sz="3600"/>
            </a:lvl3pPr>
            <a:lvl4pPr marL="2057400" indent="0" algn="ctr">
              <a:buNone/>
              <a:defRPr sz="3000"/>
            </a:lvl4pPr>
            <a:lvl5pPr marL="2743200" indent="0" algn="ctr">
              <a:buNone/>
              <a:defRPr sz="3000"/>
            </a:lvl5pPr>
            <a:lvl6pPr marL="3429000" indent="0" algn="ctr">
              <a:buNone/>
              <a:defRPr sz="3000"/>
            </a:lvl6pPr>
            <a:lvl7pPr marL="4114800" indent="0" algn="ctr">
              <a:buNone/>
              <a:defRPr sz="3000"/>
            </a:lvl7pPr>
            <a:lvl8pPr marL="4800600" indent="0" algn="ctr">
              <a:buNone/>
              <a:defRPr sz="3000"/>
            </a:lvl8pPr>
            <a:lvl9pPr marL="5486400" indent="0" algn="ctr">
              <a:buNone/>
              <a:defRPr sz="3000"/>
            </a:lvl9pPr>
          </a:lstStyle>
          <a:p>
            <a:r>
              <a:rPr lang="en-US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3352"/>
            <a:ext cx="8761095" cy="10293413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99682" y="3511892"/>
            <a:ext cx="7195065" cy="60290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900"/>
              </a:spcAft>
              <a:buFont typeface="Courier New" panose="02070309020205020404" pitchFamily="49" charset="0"/>
              <a:buNone/>
              <a:defRPr sz="3000">
                <a:solidFill>
                  <a:schemeClr val="accent1"/>
                </a:solidFill>
              </a:defRPr>
            </a:lvl1pPr>
            <a:lvl2pPr marL="411480" indent="-411480">
              <a:buFont typeface="Courier New" panose="02070309020205020404" pitchFamily="49" charset="0"/>
              <a:buChar char="o"/>
              <a:defRPr sz="1800">
                <a:solidFill>
                  <a:schemeClr val="bg1"/>
                </a:solidFill>
              </a:defRPr>
            </a:lvl2pPr>
            <a:lvl3pPr marL="411480" indent="-411480">
              <a:buFont typeface="Courier New" panose="02070309020205020404" pitchFamily="49" charset="0"/>
              <a:buChar char="o"/>
              <a:defRPr sz="1575">
                <a:solidFill>
                  <a:schemeClr val="bg1"/>
                </a:solidFill>
              </a:defRPr>
            </a:lvl3pPr>
            <a:lvl4pPr marL="411480" indent="-411480">
              <a:buFont typeface="Courier New" panose="02070309020205020404" pitchFamily="49" charset="0"/>
              <a:buChar char="o"/>
              <a:defRPr sz="1575">
                <a:solidFill>
                  <a:schemeClr val="bg1"/>
                </a:solidFill>
              </a:defRPr>
            </a:lvl4pPr>
            <a:lvl5pPr marL="411480" indent="-411480">
              <a:buFont typeface="Courier New" panose="02070309020205020404" pitchFamily="49" charset="0"/>
              <a:buChar char="o"/>
              <a:defRPr sz="1575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99684" y="4129871"/>
            <a:ext cx="5778444" cy="1226018"/>
          </a:xfrm>
        </p:spPr>
        <p:txBody>
          <a:bodyPr lIns="91440">
            <a:no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  <a:lvl2pPr marL="301752" indent="0">
              <a:buNone/>
              <a:defRPr sz="1800">
                <a:solidFill>
                  <a:schemeClr val="bg1"/>
                </a:solidFill>
              </a:defRPr>
            </a:lvl2pPr>
            <a:lvl3pPr marL="576072" indent="0">
              <a:buNone/>
              <a:defRPr sz="1800">
                <a:solidFill>
                  <a:schemeClr val="bg1"/>
                </a:solidFill>
              </a:defRPr>
            </a:lvl3pPr>
            <a:lvl4pPr marL="850392" indent="0">
              <a:buNone/>
              <a:defRPr sz="1800">
                <a:solidFill>
                  <a:schemeClr val="bg1"/>
                </a:solidFill>
              </a:defRPr>
            </a:lvl4pPr>
            <a:lvl5pPr marL="1124712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6640000" y="7590473"/>
            <a:ext cx="1391915" cy="2701952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99682" y="5344928"/>
            <a:ext cx="7195065" cy="60290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900"/>
              </a:spcAft>
              <a:buFont typeface="Courier New" panose="02070309020205020404" pitchFamily="49" charset="0"/>
              <a:buNone/>
              <a:defRPr sz="3000">
                <a:solidFill>
                  <a:schemeClr val="accent1"/>
                </a:solidFill>
              </a:defRPr>
            </a:lvl1pPr>
            <a:lvl2pPr marL="411480" indent="-411480">
              <a:buFont typeface="Courier New" panose="02070309020205020404" pitchFamily="49" charset="0"/>
              <a:buChar char="o"/>
              <a:defRPr sz="1800">
                <a:solidFill>
                  <a:schemeClr val="bg1"/>
                </a:solidFill>
              </a:defRPr>
            </a:lvl2pPr>
            <a:lvl3pPr marL="411480" indent="-411480">
              <a:buFont typeface="Courier New" panose="02070309020205020404" pitchFamily="49" charset="0"/>
              <a:buChar char="o"/>
              <a:defRPr sz="1575">
                <a:solidFill>
                  <a:schemeClr val="bg1"/>
                </a:solidFill>
              </a:defRPr>
            </a:lvl3pPr>
            <a:lvl4pPr marL="411480" indent="-411480">
              <a:buFont typeface="Courier New" panose="02070309020205020404" pitchFamily="49" charset="0"/>
              <a:buChar char="o"/>
              <a:defRPr sz="1575">
                <a:solidFill>
                  <a:schemeClr val="bg1"/>
                </a:solidFill>
              </a:defRPr>
            </a:lvl4pPr>
            <a:lvl5pPr marL="411480" indent="-411480">
              <a:buFont typeface="Courier New" panose="02070309020205020404" pitchFamily="49" charset="0"/>
              <a:buChar char="o"/>
              <a:defRPr sz="1575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99682" y="5973868"/>
            <a:ext cx="5790819" cy="793700"/>
          </a:xfrm>
        </p:spPr>
        <p:txBody>
          <a:bodyPr lIns="91440">
            <a:no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  <a:lvl2pPr marL="301752" indent="0">
              <a:buNone/>
              <a:defRPr sz="1800">
                <a:solidFill>
                  <a:schemeClr val="bg1"/>
                </a:solidFill>
              </a:defRPr>
            </a:lvl2pPr>
            <a:lvl3pPr marL="576072" indent="0">
              <a:buNone/>
              <a:defRPr sz="1800">
                <a:solidFill>
                  <a:schemeClr val="bg1"/>
                </a:solidFill>
              </a:defRPr>
            </a:lvl3pPr>
            <a:lvl4pPr marL="850392" indent="0">
              <a:buNone/>
              <a:defRPr sz="1800">
                <a:solidFill>
                  <a:schemeClr val="bg1"/>
                </a:solidFill>
              </a:defRPr>
            </a:lvl4pPr>
            <a:lvl5pPr marL="1124712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99682" y="6847228"/>
            <a:ext cx="7195065" cy="60290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900"/>
              </a:spcAft>
              <a:buFont typeface="Courier New" panose="02070309020205020404" pitchFamily="49" charset="0"/>
              <a:buNone/>
              <a:defRPr sz="3000">
                <a:solidFill>
                  <a:schemeClr val="accent1"/>
                </a:solidFill>
              </a:defRPr>
            </a:lvl1pPr>
            <a:lvl2pPr marL="411480" indent="-411480">
              <a:buFont typeface="Courier New" panose="02070309020205020404" pitchFamily="49" charset="0"/>
              <a:buChar char="o"/>
              <a:defRPr sz="1800">
                <a:solidFill>
                  <a:schemeClr val="bg1"/>
                </a:solidFill>
              </a:defRPr>
            </a:lvl2pPr>
            <a:lvl3pPr marL="411480" indent="-411480">
              <a:buFont typeface="Courier New" panose="02070309020205020404" pitchFamily="49" charset="0"/>
              <a:buChar char="o"/>
              <a:defRPr sz="1575">
                <a:solidFill>
                  <a:schemeClr val="bg1"/>
                </a:solidFill>
              </a:defRPr>
            </a:lvl3pPr>
            <a:lvl4pPr marL="411480" indent="-411480">
              <a:buFont typeface="Courier New" panose="02070309020205020404" pitchFamily="49" charset="0"/>
              <a:buChar char="o"/>
              <a:defRPr sz="1575">
                <a:solidFill>
                  <a:schemeClr val="bg1"/>
                </a:solidFill>
              </a:defRPr>
            </a:lvl4pPr>
            <a:lvl5pPr marL="411480" indent="-411480">
              <a:buFont typeface="Courier New" panose="02070309020205020404" pitchFamily="49" charset="0"/>
              <a:buChar char="o"/>
              <a:defRPr sz="1575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99682" y="7462707"/>
            <a:ext cx="5790819" cy="1279359"/>
          </a:xfrm>
        </p:spPr>
        <p:txBody>
          <a:bodyPr lIns="91440">
            <a:no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  <a:lvl2pPr marL="301752" indent="0">
              <a:buNone/>
              <a:defRPr sz="1800">
                <a:solidFill>
                  <a:schemeClr val="bg1"/>
                </a:solidFill>
              </a:defRPr>
            </a:lvl2pPr>
            <a:lvl3pPr marL="576072" indent="0">
              <a:buNone/>
              <a:defRPr sz="1800">
                <a:solidFill>
                  <a:schemeClr val="bg1"/>
                </a:solidFill>
              </a:defRPr>
            </a:lvl3pPr>
            <a:lvl4pPr marL="850392" indent="0">
              <a:buNone/>
              <a:defRPr sz="1800">
                <a:solidFill>
                  <a:schemeClr val="bg1"/>
                </a:solidFill>
              </a:defRPr>
            </a:lvl4pPr>
            <a:lvl5pPr marL="1124712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605280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0305" y="-2919"/>
            <a:ext cx="5402010" cy="10322721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70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10745537" y="0"/>
            <a:ext cx="7537238" cy="10287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94484" y="480061"/>
            <a:ext cx="10098356" cy="1525721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5400" spc="1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6364" y="2624218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81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5069" y="2624218"/>
            <a:ext cx="8827769" cy="800100"/>
          </a:xfrm>
        </p:spPr>
        <p:txBody>
          <a:bodyPr bIns="0" anchor="b"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36364" y="3567053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5069" y="3567053"/>
            <a:ext cx="8827769" cy="800100"/>
          </a:xfrm>
        </p:spPr>
        <p:txBody>
          <a:bodyPr bIns="0" anchor="b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6364" y="4510364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65069" y="4514420"/>
            <a:ext cx="8827769" cy="800100"/>
          </a:xfrm>
        </p:spPr>
        <p:txBody>
          <a:bodyPr bIns="0" anchor="b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6364" y="5453675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65069" y="5457254"/>
            <a:ext cx="8827769" cy="8001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6364" y="6396984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5069" y="6404621"/>
            <a:ext cx="8827769" cy="8001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10334645" y="1"/>
            <a:ext cx="2733183" cy="10307171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6362" y="9436162"/>
            <a:ext cx="9955607" cy="547688"/>
          </a:xfrm>
          <a:prstGeom prst="rect">
            <a:avLst/>
          </a:prstGeom>
        </p:spPr>
        <p:txBody>
          <a:bodyPr/>
          <a:lstStyle>
            <a:lvl1pPr>
              <a:defRPr sz="165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152819" y="9436162"/>
            <a:ext cx="926868" cy="547688"/>
          </a:xfrm>
          <a:prstGeom prst="rect">
            <a:avLst/>
          </a:prstGeom>
        </p:spPr>
        <p:txBody>
          <a:bodyPr/>
          <a:lstStyle>
            <a:lvl1pPr algn="r">
              <a:defRPr sz="165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41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0305" y="-2919"/>
            <a:ext cx="5402010" cy="10322721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70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10745537" y="0"/>
            <a:ext cx="7537238" cy="10287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94484" y="480061"/>
            <a:ext cx="10098356" cy="1525721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5400" spc="1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6364" y="2624218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5069" y="2624218"/>
            <a:ext cx="8827769" cy="8001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36364" y="3567053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81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5069" y="3567053"/>
            <a:ext cx="8827769" cy="800100"/>
          </a:xfrm>
        </p:spPr>
        <p:txBody>
          <a:bodyPr bIns="0" anchor="b">
            <a:normAutofit/>
          </a:bodyPr>
          <a:lstStyle>
            <a:lvl1pPr marL="0" indent="0">
              <a:buNone/>
              <a:defRPr sz="3600"/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6364" y="4510364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65069" y="4514420"/>
            <a:ext cx="8827769" cy="8001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6364" y="5453675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65069" y="5457254"/>
            <a:ext cx="8827769" cy="8001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6364" y="6396984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5069" y="6404621"/>
            <a:ext cx="8827769" cy="8001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10334645" y="1"/>
            <a:ext cx="2733183" cy="10307171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6362" y="9436162"/>
            <a:ext cx="9955607" cy="547688"/>
          </a:xfrm>
          <a:prstGeom prst="rect">
            <a:avLst/>
          </a:prstGeom>
        </p:spPr>
        <p:txBody>
          <a:bodyPr/>
          <a:lstStyle>
            <a:lvl1pPr>
              <a:defRPr sz="165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152819" y="9436162"/>
            <a:ext cx="926868" cy="547688"/>
          </a:xfrm>
          <a:prstGeom prst="rect">
            <a:avLst/>
          </a:prstGeom>
        </p:spPr>
        <p:txBody>
          <a:bodyPr/>
          <a:lstStyle>
            <a:lvl1pPr algn="r">
              <a:defRPr sz="165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1062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0305" y="-2919"/>
            <a:ext cx="5402010" cy="10322721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70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10745537" y="0"/>
            <a:ext cx="7537238" cy="10287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94484" y="480061"/>
            <a:ext cx="10098356" cy="1525721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5400" spc="1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6364" y="2624218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5069" y="2624218"/>
            <a:ext cx="8827769" cy="8001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36364" y="3567053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5069" y="3567053"/>
            <a:ext cx="8827769" cy="800100"/>
          </a:xfrm>
        </p:spPr>
        <p:txBody>
          <a:bodyPr bIns="0" anchor="b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6364" y="4510364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81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65069" y="4514420"/>
            <a:ext cx="8827769" cy="800100"/>
          </a:xfrm>
        </p:spPr>
        <p:txBody>
          <a:bodyPr bIns="0" anchor="b"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6364" y="5453675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65069" y="5457254"/>
            <a:ext cx="8827769" cy="8001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6364" y="6396984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5069" y="6404621"/>
            <a:ext cx="8827769" cy="8001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10334645" y="1"/>
            <a:ext cx="2733183" cy="10307171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6362" y="9436162"/>
            <a:ext cx="9955607" cy="547688"/>
          </a:xfrm>
          <a:prstGeom prst="rect">
            <a:avLst/>
          </a:prstGeom>
        </p:spPr>
        <p:txBody>
          <a:bodyPr/>
          <a:lstStyle>
            <a:lvl1pPr>
              <a:defRPr sz="165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152819" y="9436162"/>
            <a:ext cx="926868" cy="547688"/>
          </a:xfrm>
          <a:prstGeom prst="rect">
            <a:avLst/>
          </a:prstGeom>
        </p:spPr>
        <p:txBody>
          <a:bodyPr/>
          <a:lstStyle>
            <a:lvl1pPr algn="r">
              <a:defRPr sz="165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657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0305" y="-2919"/>
            <a:ext cx="5402010" cy="10322721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70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10745537" y="0"/>
            <a:ext cx="7537238" cy="10287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94484" y="480061"/>
            <a:ext cx="10098356" cy="1525721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5400" spc="1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6364" y="2624218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5069" y="2624218"/>
            <a:ext cx="8827769" cy="8001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36364" y="3567053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5069" y="3567053"/>
            <a:ext cx="8827769" cy="800100"/>
          </a:xfrm>
        </p:spPr>
        <p:txBody>
          <a:bodyPr bIns="0" anchor="b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6364" y="4510364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65069" y="4514420"/>
            <a:ext cx="8827769" cy="800100"/>
          </a:xfrm>
        </p:spPr>
        <p:txBody>
          <a:bodyPr bIns="0" anchor="b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6364" y="5453675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81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65069" y="5457254"/>
            <a:ext cx="8827769" cy="800100"/>
          </a:xfrm>
        </p:spPr>
        <p:txBody>
          <a:bodyPr bIns="0" anchor="b"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6364" y="6396984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5069" y="6404621"/>
            <a:ext cx="8827769" cy="8001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10334645" y="1"/>
            <a:ext cx="2733183" cy="10307171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6362" y="9436162"/>
            <a:ext cx="9955607" cy="547688"/>
          </a:xfrm>
          <a:prstGeom prst="rect">
            <a:avLst/>
          </a:prstGeom>
        </p:spPr>
        <p:txBody>
          <a:bodyPr/>
          <a:lstStyle>
            <a:lvl1pPr>
              <a:defRPr sz="165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152819" y="9436162"/>
            <a:ext cx="926868" cy="547688"/>
          </a:xfrm>
          <a:prstGeom prst="rect">
            <a:avLst/>
          </a:prstGeom>
        </p:spPr>
        <p:txBody>
          <a:bodyPr/>
          <a:lstStyle>
            <a:lvl1pPr algn="r">
              <a:defRPr sz="165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00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0305" y="-2919"/>
            <a:ext cx="5402010" cy="10322721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70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10745537" y="0"/>
            <a:ext cx="7537238" cy="10287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94484" y="480061"/>
            <a:ext cx="10098356" cy="1525721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5400" spc="1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6364" y="2624218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5069" y="2624218"/>
            <a:ext cx="8827769" cy="8001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36364" y="3567053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5069" y="3567053"/>
            <a:ext cx="8827769" cy="800100"/>
          </a:xfrm>
        </p:spPr>
        <p:txBody>
          <a:bodyPr bIns="0" anchor="b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6364" y="4510364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65069" y="4514420"/>
            <a:ext cx="8827769" cy="800100"/>
          </a:xfrm>
        </p:spPr>
        <p:txBody>
          <a:bodyPr bIns="0" anchor="b">
            <a:normAutofit/>
          </a:bodyPr>
          <a:lstStyle>
            <a:lvl1pPr marL="0" indent="0"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6364" y="5453675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66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65069" y="5457254"/>
            <a:ext cx="8827769" cy="8001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6364" y="6396984"/>
            <a:ext cx="1182959" cy="8001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8100" b="0" spc="150" baseline="-25000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5069" y="6404621"/>
            <a:ext cx="8827769" cy="800100"/>
          </a:xfrm>
        </p:spPr>
        <p:txBody>
          <a:bodyPr bIns="0" anchor="b"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10334645" y="1"/>
            <a:ext cx="2733183" cy="10307171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36362" y="9436162"/>
            <a:ext cx="9955607" cy="547688"/>
          </a:xfrm>
          <a:prstGeom prst="rect">
            <a:avLst/>
          </a:prstGeom>
        </p:spPr>
        <p:txBody>
          <a:bodyPr/>
          <a:lstStyle>
            <a:lvl1pPr>
              <a:defRPr sz="165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152819" y="9436162"/>
            <a:ext cx="926868" cy="547688"/>
          </a:xfrm>
          <a:prstGeom prst="rect">
            <a:avLst/>
          </a:prstGeom>
        </p:spPr>
        <p:txBody>
          <a:bodyPr/>
          <a:lstStyle>
            <a:lvl1pPr algn="r">
              <a:defRPr sz="165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4446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48197" y="-45010"/>
            <a:ext cx="9096740" cy="103198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679835" y="1085160"/>
            <a:ext cx="6485139" cy="3868578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9000" spc="-75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692228" y="7873252"/>
            <a:ext cx="6485139" cy="1513388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all" spc="150" baseline="0">
                <a:solidFill>
                  <a:schemeClr val="tx1"/>
                </a:solidFill>
                <a:latin typeface="+mn-lt"/>
              </a:defRPr>
            </a:lvl1pPr>
            <a:lvl2pPr marL="685800" indent="0" algn="ctr">
              <a:buNone/>
              <a:defRPr sz="3600"/>
            </a:lvl2pPr>
            <a:lvl3pPr marL="1371600" indent="0" algn="ctr">
              <a:buNone/>
              <a:defRPr sz="3600"/>
            </a:lvl3pPr>
            <a:lvl4pPr marL="2057400" indent="0" algn="ctr">
              <a:buNone/>
              <a:defRPr sz="3000"/>
            </a:lvl4pPr>
            <a:lvl5pPr marL="2743200" indent="0" algn="ctr">
              <a:buNone/>
              <a:defRPr sz="3000"/>
            </a:lvl5pPr>
            <a:lvl6pPr marL="3429000" indent="0" algn="ctr">
              <a:buNone/>
              <a:defRPr sz="3000"/>
            </a:lvl6pPr>
            <a:lvl7pPr marL="4114800" indent="0" algn="ctr">
              <a:buNone/>
              <a:defRPr sz="3000"/>
            </a:lvl7pPr>
            <a:lvl8pPr marL="4800600" indent="0" algn="ctr">
              <a:buNone/>
              <a:defRPr sz="3000"/>
            </a:lvl8pPr>
            <a:lvl9pPr marL="5486400" indent="0" algn="ctr">
              <a:buNone/>
              <a:defRPr sz="3000"/>
            </a:lvl9pPr>
          </a:lstStyle>
          <a:p>
            <a:r>
              <a:rPr lang="en-US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3352"/>
            <a:ext cx="8761095" cy="10293413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78911" y="5060273"/>
            <a:ext cx="6485139" cy="1513389"/>
          </a:xfrm>
        </p:spPr>
        <p:txBody>
          <a:bodyPr lIns="91440" rIns="91440">
            <a:noAutofit/>
          </a:bodyPr>
          <a:lstStyle>
            <a:lvl1pPr marL="0" indent="0">
              <a:buNone/>
              <a:defRPr sz="9000" b="1">
                <a:solidFill>
                  <a:schemeClr val="tx2"/>
                </a:solidFill>
              </a:defRPr>
            </a:lvl1pPr>
            <a:lvl2pPr marL="301752" indent="0">
              <a:buNone/>
              <a:defRPr/>
            </a:lvl2pPr>
            <a:lvl3pPr marL="576072" indent="0">
              <a:buNone/>
              <a:defRPr/>
            </a:lvl3pPr>
            <a:lvl4pPr marL="850392" indent="0">
              <a:buNone/>
              <a:defRPr/>
            </a:lvl4pPr>
            <a:lvl5pPr marL="1124712" indent="0">
              <a:buNone/>
              <a:defRPr/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6839334" y="-15998"/>
            <a:ext cx="2895216" cy="10315935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477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510700-0DBC-D816-C666-92F3C62B0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4AC2D-01A9-3F06-7F20-1B500263F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A29E7-936B-6393-9D44-5EB5A1DE2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A9774-1F07-9091-A7D0-6188D49EF1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Add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D06FB-C58A-22BD-85EF-E9F3716D42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1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6506" b="-605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540319" y="4031215"/>
            <a:ext cx="19490378" cy="4578076"/>
            <a:chOff x="0" y="0"/>
            <a:chExt cx="5133268" cy="12057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33268" cy="1205748"/>
            </a:xfrm>
            <a:custGeom>
              <a:avLst/>
              <a:gdLst/>
              <a:ahLst/>
              <a:cxnLst/>
              <a:rect l="l" t="t" r="r" b="b"/>
              <a:pathLst>
                <a:path w="5133268" h="1205748">
                  <a:moveTo>
                    <a:pt x="0" y="0"/>
                  </a:moveTo>
                  <a:lnTo>
                    <a:pt x="5133268" y="0"/>
                  </a:lnTo>
                  <a:lnTo>
                    <a:pt x="5133268" y="1205748"/>
                  </a:lnTo>
                  <a:lnTo>
                    <a:pt x="0" y="1205748"/>
                  </a:lnTo>
                  <a:close/>
                </a:path>
              </a:pathLst>
            </a:custGeom>
            <a:gradFill rotWithShape="1">
              <a:gsLst>
                <a:gs pos="0">
                  <a:srgbClr val="FE823A">
                    <a:alpha val="0"/>
                  </a:srgbClr>
                </a:gs>
                <a:gs pos="100000">
                  <a:srgbClr val="DFDFDF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133268" cy="12438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93993" y="8548420"/>
            <a:ext cx="19153015" cy="1942150"/>
            <a:chOff x="0" y="0"/>
            <a:chExt cx="5044415" cy="51151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044415" cy="511513"/>
            </a:xfrm>
            <a:custGeom>
              <a:avLst/>
              <a:gdLst/>
              <a:ahLst/>
              <a:cxnLst/>
              <a:rect l="l" t="t" r="r" b="b"/>
              <a:pathLst>
                <a:path w="5044415" h="511513">
                  <a:moveTo>
                    <a:pt x="0" y="0"/>
                  </a:moveTo>
                  <a:lnTo>
                    <a:pt x="5044415" y="0"/>
                  </a:lnTo>
                  <a:lnTo>
                    <a:pt x="5044415" y="511513"/>
                  </a:lnTo>
                  <a:lnTo>
                    <a:pt x="0" y="51151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5044415" cy="5496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sp>
        <p:nvSpPr>
          <p:cNvPr id="9" name="Freeform 9" descr="Logo, icon  Description automatically generated"/>
          <p:cNvSpPr/>
          <p:nvPr/>
        </p:nvSpPr>
        <p:spPr>
          <a:xfrm>
            <a:off x="2553639" y="7536968"/>
            <a:ext cx="2084148" cy="2084148"/>
          </a:xfrm>
          <a:custGeom>
            <a:avLst/>
            <a:gdLst/>
            <a:ahLst/>
            <a:cxnLst/>
            <a:rect l="l" t="t" r="r" b="b"/>
            <a:pathLst>
              <a:path w="2084148" h="2084148">
                <a:moveTo>
                  <a:pt x="0" y="0"/>
                </a:moveTo>
                <a:lnTo>
                  <a:pt x="2084148" y="0"/>
                </a:lnTo>
                <a:lnTo>
                  <a:pt x="2084148" y="2084148"/>
                </a:lnTo>
                <a:lnTo>
                  <a:pt x="0" y="2084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A8D5ECA-0D67-768C-AA3A-0F51FC2EFE82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10" name="Freeform 10"/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8516" y="7506346"/>
            <a:ext cx="2084148" cy="2084148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44561" r="-4650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823374" y="7408380"/>
            <a:ext cx="12769602" cy="1898334"/>
            <a:chOff x="0" y="-171451"/>
            <a:chExt cx="17026136" cy="2531111"/>
          </a:xfrm>
        </p:grpSpPr>
        <p:sp>
          <p:nvSpPr>
            <p:cNvPr id="15" name="TextBox 15"/>
            <p:cNvSpPr txBox="1"/>
            <p:nvPr/>
          </p:nvSpPr>
          <p:spPr>
            <a:xfrm>
              <a:off x="114300" y="1812501"/>
              <a:ext cx="16346114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r>
                <a:rPr lang="en-US" sz="2499" b="1" i="1">
                  <a:solidFill>
                    <a:srgbClr val="2C3D51"/>
                  </a:solidFill>
                  <a:latin typeface="Canva Sans Bold Italics"/>
                  <a:ea typeface="Canva Sans Bold Italics"/>
                  <a:cs typeface="Canva Sans Bold Italics"/>
                  <a:sym typeface="Canva Sans Bold Italics"/>
                </a:rPr>
                <a:t>Presented by Becky Weber of Prime Policy Group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71451"/>
              <a:ext cx="17026136" cy="20074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2880"/>
                </a:lnSpc>
              </a:pPr>
              <a:r>
                <a:rPr lang="en-US" sz="8000" b="1" dirty="0">
                  <a:solidFill>
                    <a:srgbClr val="E74B3B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APA 2026 CONVENTION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C2FCA-7275-31A3-4765-4A30A0D50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A0F6EF7-668D-2E42-0ADF-B21F807A4999}"/>
              </a:ext>
            </a:extLst>
          </p:cNvPr>
          <p:cNvGrpSpPr/>
          <p:nvPr/>
        </p:nvGrpSpPr>
        <p:grpSpPr>
          <a:xfrm rot="5400000">
            <a:off x="8490722" y="285408"/>
            <a:ext cx="10626687" cy="9624931"/>
            <a:chOff x="0" y="-28575"/>
            <a:chExt cx="2709333" cy="24589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B5D9FEC-CA9D-262B-94B5-7B5FA1E1742B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2B7FF6A-0FE9-3445-AB79-EF3586CB2899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161290BD-6D57-17DD-9E5A-EE316A1F143E}"/>
              </a:ext>
            </a:extLst>
          </p:cNvPr>
          <p:cNvGrpSpPr/>
          <p:nvPr/>
        </p:nvGrpSpPr>
        <p:grpSpPr>
          <a:xfrm rot="-10800000">
            <a:off x="-311717" y="-215433"/>
            <a:ext cx="9474641" cy="6105816"/>
            <a:chOff x="0" y="0"/>
            <a:chExt cx="12632855" cy="81410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E1D7674-370C-C33F-5A67-BF3D85FF389C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24D83F5-8A7E-A202-DDDC-9FE878488B52}"/>
              </a:ext>
            </a:extLst>
          </p:cNvPr>
          <p:cNvGrpSpPr/>
          <p:nvPr/>
        </p:nvGrpSpPr>
        <p:grpSpPr>
          <a:xfrm rot="-10800000">
            <a:off x="-311717" y="-215433"/>
            <a:ext cx="5162147" cy="2908293"/>
            <a:chOff x="0" y="0"/>
            <a:chExt cx="6882863" cy="3877723"/>
          </a:xfrm>
          <a:solidFill>
            <a:srgbClr val="061967"/>
          </a:solidFill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443322E-B239-458D-7783-B4E1C788782D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3E5D0029-5BB2-C7F5-2FBB-016945E043B0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EBA91B72-E5C3-0016-1926-F89E7C6449F8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505DA0F9-69F5-486D-2D3E-13ECAD289325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992E72C6-25D9-9FE8-BA2C-2D77D7476320}"/>
              </a:ext>
            </a:extLst>
          </p:cNvPr>
          <p:cNvSpPr/>
          <p:nvPr/>
        </p:nvSpPr>
        <p:spPr>
          <a:xfrm flipV="1">
            <a:off x="-87039" y="-215433"/>
            <a:ext cx="4828621" cy="2787805"/>
          </a:xfrm>
          <a:prstGeom prst="line">
            <a:avLst/>
          </a:prstGeom>
          <a:ln w="38100" cap="flat">
            <a:solidFill>
              <a:srgbClr val="06196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>
            <a:extLst>
              <a:ext uri="{FF2B5EF4-FFF2-40B4-BE49-F238E27FC236}">
                <a16:creationId xmlns:a16="http://schemas.microsoft.com/office/drawing/2014/main" id="{CC602DD0-04ED-C1A5-2839-EAFC5F5F4E65}"/>
              </a:ext>
            </a:extLst>
          </p:cNvPr>
          <p:cNvSpPr/>
          <p:nvPr/>
        </p:nvSpPr>
        <p:spPr>
          <a:xfrm flipV="1">
            <a:off x="0" y="-96741"/>
            <a:ext cx="4936509" cy="2780246"/>
          </a:xfrm>
          <a:prstGeom prst="line">
            <a:avLst/>
          </a:prstGeom>
          <a:ln w="38100" cap="flat">
            <a:solidFill>
              <a:srgbClr val="E8E8E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8B79EE24-E0B9-BB6E-391E-B6AF71F19830}"/>
              </a:ext>
            </a:extLst>
          </p:cNvPr>
          <p:cNvGrpSpPr/>
          <p:nvPr/>
        </p:nvGrpSpPr>
        <p:grpSpPr>
          <a:xfrm>
            <a:off x="3434021" y="0"/>
            <a:ext cx="11419959" cy="1379698"/>
            <a:chOff x="1" y="-441061"/>
            <a:chExt cx="15226612" cy="1839599"/>
          </a:xfrm>
        </p:grpSpPr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91B98A83-A8D2-6541-8657-A67C2F54FA1D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>
                <a:solidFill>
                  <a:srgbClr val="061967"/>
                </a:solidFill>
              </a:endParaRP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5CFD9B56-B446-0936-55EF-69CC5CB3FE2D}"/>
                </a:ext>
              </a:extLst>
            </p:cNvPr>
            <p:cNvSpPr txBox="1"/>
            <p:nvPr/>
          </p:nvSpPr>
          <p:spPr>
            <a:xfrm>
              <a:off x="1" y="-441061"/>
              <a:ext cx="15226612" cy="12306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5500" b="1" dirty="0">
                  <a:solidFill>
                    <a:srgbClr val="061967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APA ADVOCACY GOALS</a:t>
              </a:r>
              <a:endParaRPr lang="en-US" sz="5500" b="1" dirty="0">
                <a:solidFill>
                  <a:srgbClr val="061967"/>
                </a:solidFill>
                <a:latin typeface="Canva Sans Bold"/>
                <a:ea typeface="Canva Sans Bold"/>
                <a:cs typeface="Canva Sans Bold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00E57E1-E16F-F76B-637C-1953E80CDC7E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21A64FFD-70B5-0D90-9CD0-C84EFDAC6614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6B268D46-BC2D-03E0-CF7E-65A7BC37EB4D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8">
            <a:extLst>
              <a:ext uri="{FF2B5EF4-FFF2-40B4-BE49-F238E27FC236}">
                <a16:creationId xmlns:a16="http://schemas.microsoft.com/office/drawing/2014/main" id="{E20738D4-A9B8-2C68-7786-B32F0EA04251}"/>
              </a:ext>
            </a:extLst>
          </p:cNvPr>
          <p:cNvSpPr txBox="1"/>
          <p:nvPr/>
        </p:nvSpPr>
        <p:spPr>
          <a:xfrm>
            <a:off x="1375475" y="1680598"/>
            <a:ext cx="15539675" cy="76847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9461" lvl="2" indent="-151130">
              <a:buFont typeface="Arial"/>
              <a:buChar char="•"/>
            </a:pP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RECLASSIFICATION OF CONSUMER FIREWORKS TO ESTABLISH MAXIMUM PYROTECHNIC COMPOSITION LIMIT OF 500 GRAMS UNDER FEDERAL LAW AND CORRESPONDING CPSC REGULATIONS </a:t>
            </a:r>
          </a:p>
          <a:p>
            <a:pPr marL="759461" lvl="2" indent="-151130">
              <a:buFont typeface="Arial"/>
              <a:buChar char="•"/>
            </a:pPr>
            <a:endParaRPr lang="en-US" sz="50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59461" lvl="2" indent="-151130">
              <a:buFont typeface="Arial"/>
              <a:buChar char="•"/>
            </a:pP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INCREASING ENFORCEMENT OF ILLEGAL IMPORTATION OF FIREWORKS </a:t>
            </a:r>
          </a:p>
          <a:p>
            <a:pPr marL="759461" lvl="2" indent="-151130">
              <a:buFont typeface="Arial"/>
              <a:buChar char="•"/>
            </a:pPr>
            <a:endParaRPr lang="en-US" sz="50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59461" lvl="2" indent="-151130">
              <a:buFont typeface="Arial"/>
              <a:buChar char="•"/>
            </a:pP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REDUCING TARIFFS ON ALL CLASSIFICATIONS OF FIREWORKS </a:t>
            </a:r>
          </a:p>
        </p:txBody>
      </p:sp>
    </p:spTree>
    <p:extLst>
      <p:ext uri="{BB962C8B-B14F-4D97-AF65-F5344CB8AC3E}">
        <p14:creationId xmlns:p14="http://schemas.microsoft.com/office/powerpoint/2010/main" val="584972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B3F71-C3BA-B939-DC62-CB8802B8A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4B75C25-46BA-249F-703F-80D5F5963430}"/>
              </a:ext>
            </a:extLst>
          </p:cNvPr>
          <p:cNvGrpSpPr/>
          <p:nvPr/>
        </p:nvGrpSpPr>
        <p:grpSpPr>
          <a:xfrm rot="5400000">
            <a:off x="8490722" y="285408"/>
            <a:ext cx="10626687" cy="9624931"/>
            <a:chOff x="0" y="-28575"/>
            <a:chExt cx="2709333" cy="24589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A48D956-BE4B-3F37-B2B0-237BB817D524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FCDB537-CD3B-7492-6FDE-51CF1B0A261B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61F203E-AC67-E05D-B9F0-BD9080D8F01E}"/>
              </a:ext>
            </a:extLst>
          </p:cNvPr>
          <p:cNvGrpSpPr/>
          <p:nvPr/>
        </p:nvGrpSpPr>
        <p:grpSpPr>
          <a:xfrm rot="-10800000">
            <a:off x="-311717" y="-215433"/>
            <a:ext cx="9474641" cy="6105816"/>
            <a:chOff x="0" y="0"/>
            <a:chExt cx="12632855" cy="81410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29C5271-CE06-8282-BBDB-81E5A4D611CD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D4631339-B951-9D99-DBC0-35C60A23F0BF}"/>
              </a:ext>
            </a:extLst>
          </p:cNvPr>
          <p:cNvGrpSpPr/>
          <p:nvPr/>
        </p:nvGrpSpPr>
        <p:grpSpPr>
          <a:xfrm rot="-10800000">
            <a:off x="-311717" y="-215433"/>
            <a:ext cx="5162147" cy="2908293"/>
            <a:chOff x="0" y="0"/>
            <a:chExt cx="6882863" cy="3877723"/>
          </a:xfrm>
          <a:solidFill>
            <a:srgbClr val="E74C3C"/>
          </a:solidFill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B9B2A51-53EB-2A69-FF77-D5F1AF01BF50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DB52526B-A10C-E9FF-ECF0-F7A69BB3794F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55C28B0C-BA70-94A8-902A-92751F6E4487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936064A4-B77D-6EC8-8B2B-98E496BEDACF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77125AD2-A1C8-895C-EBD8-C8DABD900A6D}"/>
              </a:ext>
            </a:extLst>
          </p:cNvPr>
          <p:cNvSpPr/>
          <p:nvPr/>
        </p:nvSpPr>
        <p:spPr>
          <a:xfrm flipV="1">
            <a:off x="-87039" y="-215433"/>
            <a:ext cx="4828621" cy="2787805"/>
          </a:xfrm>
          <a:prstGeom prst="line">
            <a:avLst/>
          </a:prstGeom>
          <a:ln w="38100" cap="flat">
            <a:solidFill>
              <a:srgbClr val="E74C3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>
            <a:extLst>
              <a:ext uri="{FF2B5EF4-FFF2-40B4-BE49-F238E27FC236}">
                <a16:creationId xmlns:a16="http://schemas.microsoft.com/office/drawing/2014/main" id="{F60CE637-8D01-080C-AFCD-A7F7EF6D4FA6}"/>
              </a:ext>
            </a:extLst>
          </p:cNvPr>
          <p:cNvSpPr/>
          <p:nvPr/>
        </p:nvSpPr>
        <p:spPr>
          <a:xfrm flipV="1">
            <a:off x="0" y="-96741"/>
            <a:ext cx="4936509" cy="2780246"/>
          </a:xfrm>
          <a:prstGeom prst="line">
            <a:avLst/>
          </a:prstGeom>
          <a:ln w="38100" cap="flat">
            <a:solidFill>
              <a:srgbClr val="E8E8E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772A2117-0530-1620-40F7-E154D5032E26}"/>
              </a:ext>
            </a:extLst>
          </p:cNvPr>
          <p:cNvGrpSpPr/>
          <p:nvPr/>
        </p:nvGrpSpPr>
        <p:grpSpPr>
          <a:xfrm>
            <a:off x="4341123" y="0"/>
            <a:ext cx="9605754" cy="1910138"/>
            <a:chOff x="0" y="-53975"/>
            <a:chExt cx="15226612" cy="2546852"/>
          </a:xfrm>
        </p:grpSpPr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7827294A-FB7D-3B9D-0F8F-98B4332EA5CC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>
                <a:solidFill>
                  <a:srgbClr val="061967"/>
                </a:solidFill>
              </a:endParaRP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245281B2-15C0-D545-A521-D52DC501C4A7}"/>
                </a:ext>
              </a:extLst>
            </p:cNvPr>
            <p:cNvSpPr txBox="1"/>
            <p:nvPr/>
          </p:nvSpPr>
          <p:spPr>
            <a:xfrm>
              <a:off x="0" y="-53975"/>
              <a:ext cx="15226612" cy="25468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5500" b="1" dirty="0">
                  <a:solidFill>
                    <a:srgbClr val="E74C3C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MIDTERM ELECTIONS </a:t>
              </a:r>
            </a:p>
            <a:p>
              <a:pPr algn="ctr">
                <a:lnSpc>
                  <a:spcPts val="7716"/>
                </a:lnSpc>
              </a:pPr>
              <a:r>
                <a:rPr lang="en-US" sz="5500" b="1" dirty="0">
                  <a:solidFill>
                    <a:srgbClr val="E74C3C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32 DAYS AWAY</a:t>
              </a:r>
              <a:endParaRPr lang="en-US" sz="5500" b="1" dirty="0">
                <a:solidFill>
                  <a:srgbClr val="E74C3C"/>
                </a:solidFill>
                <a:latin typeface="Canva Sans Bold"/>
                <a:ea typeface="Canva Sans Bold"/>
                <a:cs typeface="Canva Sans Bold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53FED04-D6E4-F440-750C-4DE16DF668C8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A33F4D21-EB69-1D3E-CAD2-D3BBDFE5F53D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9FBE746F-8BB8-9A40-495E-FB7328D502C2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8">
            <a:extLst>
              <a:ext uri="{FF2B5EF4-FFF2-40B4-BE49-F238E27FC236}">
                <a16:creationId xmlns:a16="http://schemas.microsoft.com/office/drawing/2014/main" id="{236C54C0-0FA3-467E-1086-EDE29FEA273C}"/>
              </a:ext>
            </a:extLst>
          </p:cNvPr>
          <p:cNvSpPr txBox="1"/>
          <p:nvPr/>
        </p:nvSpPr>
        <p:spPr>
          <a:xfrm>
            <a:off x="1374163" y="2721769"/>
            <a:ext cx="15539675" cy="6155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9461" lvl="2" indent="-151130">
              <a:buFont typeface="Arial"/>
              <a:buChar char="•"/>
            </a:pP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Historically, the party out of power in the White House </a:t>
            </a:r>
            <a:r>
              <a:rPr lang="en-US" sz="5000" b="1" dirty="0">
                <a:solidFill>
                  <a:srgbClr val="2D3E51"/>
                </a:solidFill>
                <a:highlight>
                  <a:srgbClr val="FFFF00"/>
                </a:highlight>
                <a:latin typeface="Calibri (MS)"/>
                <a:ea typeface="Calibri (MS)"/>
                <a:cs typeface="Calibri (MS)"/>
                <a:sym typeface="Calibri (MS)"/>
              </a:rPr>
              <a:t>GAINS</a:t>
            </a: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seats in a mid-term election</a:t>
            </a:r>
          </a:p>
          <a:p>
            <a:pPr marL="759461" lvl="2" indent="-151130">
              <a:buFont typeface="Arial"/>
              <a:buChar char="•"/>
            </a:pPr>
            <a:endParaRPr lang="en-US" sz="50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59461" lvl="2" indent="-151130">
              <a:buFont typeface="Arial"/>
              <a:buChar char="•"/>
            </a:pP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Only two exceptions in history where this has not occurred</a:t>
            </a:r>
          </a:p>
          <a:p>
            <a:pPr marL="759461" lvl="2" indent="-151130">
              <a:buFont typeface="Arial"/>
              <a:buChar char="•"/>
            </a:pPr>
            <a:endParaRPr lang="en-US" sz="50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59461" lvl="2" indent="-151130">
              <a:buFont typeface="Arial"/>
              <a:buChar char="•"/>
            </a:pP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This year has the highest number of House Members not seeking re-election in history</a:t>
            </a:r>
          </a:p>
        </p:txBody>
      </p:sp>
    </p:spTree>
    <p:extLst>
      <p:ext uri="{BB962C8B-B14F-4D97-AF65-F5344CB8AC3E}">
        <p14:creationId xmlns:p14="http://schemas.microsoft.com/office/powerpoint/2010/main" val="3754250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97D78-59CC-1177-9508-859A5CAD6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EC31214-A832-EEBE-E317-460A17174A52}"/>
              </a:ext>
            </a:extLst>
          </p:cNvPr>
          <p:cNvGrpSpPr/>
          <p:nvPr/>
        </p:nvGrpSpPr>
        <p:grpSpPr>
          <a:xfrm rot="5400000">
            <a:off x="8490722" y="285408"/>
            <a:ext cx="10626687" cy="9624931"/>
            <a:chOff x="0" y="-28575"/>
            <a:chExt cx="2709333" cy="24589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E2ADBFC-1683-72FD-4AAA-0C50D583F951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377A40E-7DCF-2AD9-6286-72B53EA89C18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A06D4C9-7564-A541-A4E2-41F4CD76097B}"/>
              </a:ext>
            </a:extLst>
          </p:cNvPr>
          <p:cNvGrpSpPr/>
          <p:nvPr/>
        </p:nvGrpSpPr>
        <p:grpSpPr>
          <a:xfrm rot="-10800000">
            <a:off x="-311717" y="-215433"/>
            <a:ext cx="9474641" cy="6105816"/>
            <a:chOff x="0" y="0"/>
            <a:chExt cx="12632855" cy="81410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5F81FFC-F0AB-17C5-4518-871F8D003A14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6F09C59F-8CA3-2273-499A-845280DC58F0}"/>
              </a:ext>
            </a:extLst>
          </p:cNvPr>
          <p:cNvGrpSpPr/>
          <p:nvPr/>
        </p:nvGrpSpPr>
        <p:grpSpPr>
          <a:xfrm rot="-10800000">
            <a:off x="-311717" y="-215433"/>
            <a:ext cx="5162147" cy="2908293"/>
            <a:chOff x="0" y="0"/>
            <a:chExt cx="6882863" cy="3877723"/>
          </a:xfrm>
          <a:solidFill>
            <a:srgbClr val="061967"/>
          </a:solidFill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2D7C1E0-98CB-457B-FF54-144D4BCC6918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F960025A-32A8-62A6-861F-D3FAAAAD710A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63F0B947-9158-D628-229F-D605C9E4B696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C1B5C156-1E64-135B-5160-FE55F8241C23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C48EBD1D-0457-42E2-F6ED-78A388DD1EB9}"/>
              </a:ext>
            </a:extLst>
          </p:cNvPr>
          <p:cNvSpPr/>
          <p:nvPr/>
        </p:nvSpPr>
        <p:spPr>
          <a:xfrm flipV="1">
            <a:off x="-87039" y="-215433"/>
            <a:ext cx="4828621" cy="2787805"/>
          </a:xfrm>
          <a:prstGeom prst="line">
            <a:avLst/>
          </a:prstGeom>
          <a:ln w="38100" cap="flat">
            <a:solidFill>
              <a:srgbClr val="06196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>
            <a:extLst>
              <a:ext uri="{FF2B5EF4-FFF2-40B4-BE49-F238E27FC236}">
                <a16:creationId xmlns:a16="http://schemas.microsoft.com/office/drawing/2014/main" id="{D86A8BC5-1AD3-00F9-AE0B-2C9FCD62C791}"/>
              </a:ext>
            </a:extLst>
          </p:cNvPr>
          <p:cNvSpPr/>
          <p:nvPr/>
        </p:nvSpPr>
        <p:spPr>
          <a:xfrm flipV="1">
            <a:off x="0" y="-96741"/>
            <a:ext cx="4936509" cy="2780246"/>
          </a:xfrm>
          <a:prstGeom prst="line">
            <a:avLst/>
          </a:prstGeom>
          <a:ln w="38100" cap="flat">
            <a:solidFill>
              <a:srgbClr val="E8E8E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BEF72FB7-DE76-2B88-6419-E90F7A4575DF}"/>
              </a:ext>
            </a:extLst>
          </p:cNvPr>
          <p:cNvGrpSpPr/>
          <p:nvPr/>
        </p:nvGrpSpPr>
        <p:grpSpPr>
          <a:xfrm>
            <a:off x="3434021" y="0"/>
            <a:ext cx="11419959" cy="1379698"/>
            <a:chOff x="1" y="-441061"/>
            <a:chExt cx="15226612" cy="1839599"/>
          </a:xfrm>
        </p:grpSpPr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7A2501C5-EF20-2077-E9AF-AFE135FA4CEB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>
                <a:solidFill>
                  <a:srgbClr val="061967"/>
                </a:solidFill>
              </a:endParaRP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01877EEE-4C74-69B7-62B5-4FEE43FF5D74}"/>
                </a:ext>
              </a:extLst>
            </p:cNvPr>
            <p:cNvSpPr txBox="1"/>
            <p:nvPr/>
          </p:nvSpPr>
          <p:spPr>
            <a:xfrm>
              <a:off x="1" y="-441061"/>
              <a:ext cx="15226612" cy="12306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5500" b="1" dirty="0">
                  <a:solidFill>
                    <a:srgbClr val="061967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MID-TERM ELECTIONS</a:t>
              </a:r>
              <a:endParaRPr lang="en-US" sz="5500" b="1" dirty="0">
                <a:solidFill>
                  <a:srgbClr val="061967"/>
                </a:solidFill>
                <a:latin typeface="Canva Sans Bold"/>
                <a:ea typeface="Canva Sans Bold"/>
                <a:cs typeface="Canva Sans Bold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D0F45DC-AE07-0BA3-302F-2D0B85191361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3C4F12BD-49BE-DC82-BFA8-C5A1CB071804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20EE270A-31CA-02B5-CA40-D97C37BCAD28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8">
            <a:extLst>
              <a:ext uri="{FF2B5EF4-FFF2-40B4-BE49-F238E27FC236}">
                <a16:creationId xmlns:a16="http://schemas.microsoft.com/office/drawing/2014/main" id="{2506693A-8AA9-8883-1CAE-FA6EF5DA15F9}"/>
              </a:ext>
            </a:extLst>
          </p:cNvPr>
          <p:cNvSpPr txBox="1"/>
          <p:nvPr/>
        </p:nvSpPr>
        <p:spPr>
          <a:xfrm>
            <a:off x="1374163" y="1681014"/>
            <a:ext cx="15539675" cy="69249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9461" lvl="2" indent="-151130">
              <a:buFont typeface="Arial"/>
              <a:buChar char="•"/>
            </a:pP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Unprecedented mid-decade redistricting efforts have succeeded in </a:t>
            </a:r>
            <a:r>
              <a:rPr lang="en-US" sz="5000" b="1" dirty="0">
                <a:solidFill>
                  <a:srgbClr val="2D3E51"/>
                </a:solidFill>
                <a:highlight>
                  <a:srgbClr val="FFFF00"/>
                </a:highlight>
                <a:latin typeface="Calibri (MS)"/>
                <a:ea typeface="Calibri (MS)"/>
                <a:cs typeface="Calibri (MS)"/>
                <a:sym typeface="Calibri (MS)"/>
              </a:rPr>
              <a:t>9 States.</a:t>
            </a:r>
          </a:p>
          <a:p>
            <a:pPr marL="759461" lvl="2" indent="-151130">
              <a:buFont typeface="Arial"/>
              <a:buChar char="•"/>
            </a:pPr>
            <a:endParaRPr lang="en-US" sz="50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59461" lvl="2" indent="-151130">
              <a:buFont typeface="Arial"/>
              <a:buChar char="•"/>
            </a:pP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Alabama, California, Florida, Louisiana, North Carolina, Ohio, Tennessee, Texas, and Utah</a:t>
            </a:r>
          </a:p>
          <a:p>
            <a:pPr marL="759461" lvl="2" indent="-151130">
              <a:buFont typeface="Arial"/>
              <a:buChar char="•"/>
            </a:pPr>
            <a:endParaRPr lang="en-US" sz="50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59461" lvl="2" indent="-151130">
              <a:buFont typeface="Arial"/>
              <a:buChar char="•"/>
            </a:pP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As of today, the redistricting gives Republicans a net national edge of ~7-9 additional potential seats in the fight for the House.</a:t>
            </a:r>
          </a:p>
        </p:txBody>
      </p:sp>
    </p:spTree>
    <p:extLst>
      <p:ext uri="{BB962C8B-B14F-4D97-AF65-F5344CB8AC3E}">
        <p14:creationId xmlns:p14="http://schemas.microsoft.com/office/powerpoint/2010/main" val="1502666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1B6A7-21A4-2056-BD0C-A86C34683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9F89615-9D5E-585F-3DD5-3174AC10FCC5}"/>
              </a:ext>
            </a:extLst>
          </p:cNvPr>
          <p:cNvGrpSpPr/>
          <p:nvPr/>
        </p:nvGrpSpPr>
        <p:grpSpPr>
          <a:xfrm rot="5400000">
            <a:off x="8490722" y="285408"/>
            <a:ext cx="10626687" cy="9624931"/>
            <a:chOff x="0" y="-28575"/>
            <a:chExt cx="2709333" cy="24589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787910C-55A3-860B-CC3E-54AEDCAC0737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F3723A3-B5E1-DE56-4F74-450B4BE86816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D0D51C8C-8F14-6CB7-5BF6-2E178686F78F}"/>
              </a:ext>
            </a:extLst>
          </p:cNvPr>
          <p:cNvGrpSpPr/>
          <p:nvPr/>
        </p:nvGrpSpPr>
        <p:grpSpPr>
          <a:xfrm rot="-10800000">
            <a:off x="-311717" y="-215433"/>
            <a:ext cx="9474641" cy="6105816"/>
            <a:chOff x="0" y="0"/>
            <a:chExt cx="12632855" cy="81410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5AE57F7-2C6D-2DA0-E7D6-AB469EA52C44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7B330418-5024-C899-425A-35A64C9E65D9}"/>
              </a:ext>
            </a:extLst>
          </p:cNvPr>
          <p:cNvGrpSpPr/>
          <p:nvPr/>
        </p:nvGrpSpPr>
        <p:grpSpPr>
          <a:xfrm rot="-10800000">
            <a:off x="-311717" y="-215433"/>
            <a:ext cx="5162147" cy="2908293"/>
            <a:chOff x="0" y="0"/>
            <a:chExt cx="6882863" cy="3877723"/>
          </a:xfrm>
          <a:solidFill>
            <a:srgbClr val="E74C3C"/>
          </a:solidFill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B4FFC8D-B665-1B1E-EB69-A66BA9BEED43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B49B95E-7E1F-A56C-5392-0965F6EA3064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4320C305-CCF7-6A56-32BB-0BBB124F29D6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729CF6D5-C586-ED00-7A4D-C97C6E189A23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229301AD-BBE5-9A9A-7C2D-77328B83849B}"/>
              </a:ext>
            </a:extLst>
          </p:cNvPr>
          <p:cNvSpPr/>
          <p:nvPr/>
        </p:nvSpPr>
        <p:spPr>
          <a:xfrm flipV="1">
            <a:off x="-87039" y="-215433"/>
            <a:ext cx="4828621" cy="2787805"/>
          </a:xfrm>
          <a:prstGeom prst="line">
            <a:avLst/>
          </a:prstGeom>
          <a:ln w="38100" cap="flat">
            <a:solidFill>
              <a:srgbClr val="E74C3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>
            <a:extLst>
              <a:ext uri="{FF2B5EF4-FFF2-40B4-BE49-F238E27FC236}">
                <a16:creationId xmlns:a16="http://schemas.microsoft.com/office/drawing/2014/main" id="{B56BE21D-3C83-32FC-D794-DC63F334363D}"/>
              </a:ext>
            </a:extLst>
          </p:cNvPr>
          <p:cNvSpPr/>
          <p:nvPr/>
        </p:nvSpPr>
        <p:spPr>
          <a:xfrm flipV="1">
            <a:off x="0" y="-96741"/>
            <a:ext cx="4936509" cy="2780246"/>
          </a:xfrm>
          <a:prstGeom prst="line">
            <a:avLst/>
          </a:prstGeom>
          <a:ln w="38100" cap="flat">
            <a:solidFill>
              <a:srgbClr val="E8E8E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73640D2D-0E26-A827-ABBE-678F2B52AAE5}"/>
              </a:ext>
            </a:extLst>
          </p:cNvPr>
          <p:cNvGrpSpPr/>
          <p:nvPr/>
        </p:nvGrpSpPr>
        <p:grpSpPr>
          <a:xfrm>
            <a:off x="4341123" y="0"/>
            <a:ext cx="9605754" cy="1089384"/>
            <a:chOff x="0" y="-53975"/>
            <a:chExt cx="15226612" cy="1452513"/>
          </a:xfrm>
        </p:grpSpPr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4B26B50E-74C3-795A-5E6F-CB815D58CFF3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>
                <a:solidFill>
                  <a:srgbClr val="061967"/>
                </a:solidFill>
              </a:endParaRP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2BACA553-FFCE-43A8-2E9D-42F39A08CAC7}"/>
                </a:ext>
              </a:extLst>
            </p:cNvPr>
            <p:cNvSpPr txBox="1"/>
            <p:nvPr/>
          </p:nvSpPr>
          <p:spPr>
            <a:xfrm>
              <a:off x="0" y="-53975"/>
              <a:ext cx="15226612" cy="12302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5500" b="1" dirty="0">
                  <a:solidFill>
                    <a:srgbClr val="E74C3C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SENATE</a:t>
              </a:r>
              <a:endParaRPr lang="en-US" sz="5500" b="1" dirty="0">
                <a:solidFill>
                  <a:srgbClr val="E74C3C"/>
                </a:solidFill>
                <a:latin typeface="Canva Sans Bold"/>
                <a:ea typeface="Canva Sans Bold"/>
                <a:cs typeface="Canva Sans Bold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E74ED8E-3B80-3334-409F-8F6382F61A7A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1758AC30-11FA-35C6-DAA8-F22AECDCA350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DCF7C43C-2522-570F-550B-3A0A8F156190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8">
            <a:extLst>
              <a:ext uri="{FF2B5EF4-FFF2-40B4-BE49-F238E27FC236}">
                <a16:creationId xmlns:a16="http://schemas.microsoft.com/office/drawing/2014/main" id="{05037FDF-C3A4-C750-2244-51F20491234E}"/>
              </a:ext>
            </a:extLst>
          </p:cNvPr>
          <p:cNvSpPr txBox="1"/>
          <p:nvPr/>
        </p:nvSpPr>
        <p:spPr>
          <a:xfrm>
            <a:off x="685800" y="2627945"/>
            <a:ext cx="12038779" cy="5386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9461" lvl="2" indent="-151130">
              <a:buFont typeface="Arial"/>
              <a:buChar char="•"/>
            </a:pP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Current party split: 53 Republicans – 47 Democrats or Independents</a:t>
            </a:r>
          </a:p>
          <a:p>
            <a:pPr marL="759461" lvl="2" indent="-151130">
              <a:buFont typeface="Arial"/>
              <a:buChar char="•"/>
            </a:pPr>
            <a:endParaRPr lang="en-US" sz="50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59461" lvl="2" indent="-151130">
              <a:buFont typeface="Arial"/>
              <a:buChar char="•"/>
            </a:pP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35 seats are contested</a:t>
            </a:r>
          </a:p>
          <a:p>
            <a:pPr marL="759461" lvl="2" indent="-151130">
              <a:buFont typeface="Arial"/>
              <a:buChar char="•"/>
            </a:pPr>
            <a:endParaRPr lang="en-US" sz="50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59461" lvl="2" indent="-151130">
              <a:buFont typeface="Arial"/>
              <a:buChar char="•"/>
            </a:pP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Democrats need a net gain of 4 seats to have a Majority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F91714C-8D25-D6CA-8166-D43BE3BA39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3550817"/>
            <a:ext cx="10427479" cy="695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668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>
            <a:off x="13362824" y="6857004"/>
            <a:ext cx="1625216" cy="1016514"/>
            <a:chOff x="0" y="0"/>
            <a:chExt cx="428040" cy="26772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28040" cy="267724"/>
            </a:xfrm>
            <a:custGeom>
              <a:avLst/>
              <a:gdLst/>
              <a:ahLst/>
              <a:cxnLst/>
              <a:rect l="l" t="t" r="r" b="b"/>
              <a:pathLst>
                <a:path w="428040" h="267724">
                  <a:moveTo>
                    <a:pt x="0" y="0"/>
                  </a:moveTo>
                  <a:lnTo>
                    <a:pt x="428040" y="0"/>
                  </a:lnTo>
                  <a:lnTo>
                    <a:pt x="428040" y="267724"/>
                  </a:lnTo>
                  <a:lnTo>
                    <a:pt x="0" y="2677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28040" cy="3058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434021" y="252214"/>
            <a:ext cx="11419959" cy="1127484"/>
            <a:chOff x="1" y="-104775"/>
            <a:chExt cx="15226612" cy="1503313"/>
          </a:xfrm>
        </p:grpSpPr>
        <p:sp>
          <p:nvSpPr>
            <p:cNvPr id="18" name="TextBox 18"/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" y="-104775"/>
              <a:ext cx="15226612" cy="12135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5511" b="1" dirty="0">
                  <a:solidFill>
                    <a:srgbClr val="E74C3C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BATTLEGROUND SENATE RACES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8C73085-B316-B1C0-D72E-D43F4A72C40E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285DBE25-D464-005A-B760-DA3D6C99E8E6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8D7F8C16-724F-D88E-C876-E1DE0106CDA3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57B99F0-1763-FF1D-9498-81C4EB3FA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78" b="17407"/>
          <a:stretch>
            <a:fillRect/>
          </a:stretch>
        </p:blipFill>
        <p:spPr>
          <a:xfrm>
            <a:off x="1770387" y="1058719"/>
            <a:ext cx="14747227" cy="1010458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B7099-20C6-1BB9-F82B-C4622694D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E823343-9248-47E2-BF0D-A0E5142F2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" t="10431" r="52551" b="10806"/>
          <a:stretch>
            <a:fillRect/>
          </a:stretch>
        </p:blipFill>
        <p:spPr>
          <a:xfrm>
            <a:off x="5419725" y="740905"/>
            <a:ext cx="7448550" cy="9584195"/>
          </a:xfrm>
          <a:prstGeom prst="rect">
            <a:avLst/>
          </a:prstGeom>
        </p:spPr>
      </p:pic>
      <p:sp>
        <p:nvSpPr>
          <p:cNvPr id="3" name="TextBox 22">
            <a:extLst>
              <a:ext uri="{FF2B5EF4-FFF2-40B4-BE49-F238E27FC236}">
                <a16:creationId xmlns:a16="http://schemas.microsoft.com/office/drawing/2014/main" id="{4BE1550D-8225-6CC9-4476-82EE4E19E83F}"/>
              </a:ext>
            </a:extLst>
          </p:cNvPr>
          <p:cNvSpPr txBox="1"/>
          <p:nvPr/>
        </p:nvSpPr>
        <p:spPr>
          <a:xfrm>
            <a:off x="3434021" y="0"/>
            <a:ext cx="11419958" cy="923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16"/>
              </a:lnSpc>
            </a:pPr>
            <a:r>
              <a:rPr lang="en-US" sz="5511" b="1" dirty="0">
                <a:solidFill>
                  <a:srgbClr val="1C2E7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CURRENT POLLING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3B2AA50-58FB-2E2C-CB9A-0E2022F757ED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E5C75671-231A-3A9F-3EE3-088A7B58F7E8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AD5B8DAD-7140-8FBB-8791-FFA90F52F960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90103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3A387-9CFD-1DF0-5123-43FD0D03E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575C84B-14F8-7E4A-162C-E8DDBC393508}"/>
              </a:ext>
            </a:extLst>
          </p:cNvPr>
          <p:cNvGrpSpPr/>
          <p:nvPr/>
        </p:nvGrpSpPr>
        <p:grpSpPr>
          <a:xfrm rot="5400000">
            <a:off x="8490722" y="285408"/>
            <a:ext cx="10626687" cy="9624931"/>
            <a:chOff x="0" y="-28575"/>
            <a:chExt cx="2709333" cy="24589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A32A737-A94A-4340-64B3-FAA5E54BF3E5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DB54AD5-4F49-2E9D-2DF7-64AA3B2A5EC7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B149BEE-8DBD-75CE-F435-8DA824FC8814}"/>
              </a:ext>
            </a:extLst>
          </p:cNvPr>
          <p:cNvGrpSpPr/>
          <p:nvPr/>
        </p:nvGrpSpPr>
        <p:grpSpPr>
          <a:xfrm rot="-10800000">
            <a:off x="-311717" y="-215433"/>
            <a:ext cx="9474641" cy="6105816"/>
            <a:chOff x="0" y="0"/>
            <a:chExt cx="12632855" cy="81410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0A51410-0E17-A8DC-CA7A-A83ACBBC05B9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AFC19EEE-85BC-BC4F-B0F4-C323BD3FF3D1}"/>
              </a:ext>
            </a:extLst>
          </p:cNvPr>
          <p:cNvGrpSpPr/>
          <p:nvPr/>
        </p:nvGrpSpPr>
        <p:grpSpPr>
          <a:xfrm rot="-10800000">
            <a:off x="-311717" y="-215433"/>
            <a:ext cx="5162147" cy="2908293"/>
            <a:chOff x="0" y="0"/>
            <a:chExt cx="6882863" cy="3877723"/>
          </a:xfrm>
          <a:solidFill>
            <a:srgbClr val="061967"/>
          </a:solidFill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3E474FF-5E8D-DEA6-A78D-8BB8B5D6AA06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63EE48DF-F970-84AD-06BD-7890A7EB73F1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BE51E4A-04F4-CDF7-7B4E-F98E206CF49A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963DDA63-89C1-8FA0-3254-7BF6E5EFF366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3A2F7F01-A57B-ED20-D96C-C45A5DB70CFF}"/>
              </a:ext>
            </a:extLst>
          </p:cNvPr>
          <p:cNvSpPr/>
          <p:nvPr/>
        </p:nvSpPr>
        <p:spPr>
          <a:xfrm flipV="1">
            <a:off x="-87039" y="-215433"/>
            <a:ext cx="4828621" cy="2787805"/>
          </a:xfrm>
          <a:prstGeom prst="line">
            <a:avLst/>
          </a:prstGeom>
          <a:ln w="38100" cap="flat">
            <a:solidFill>
              <a:srgbClr val="06196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>
            <a:extLst>
              <a:ext uri="{FF2B5EF4-FFF2-40B4-BE49-F238E27FC236}">
                <a16:creationId xmlns:a16="http://schemas.microsoft.com/office/drawing/2014/main" id="{80A34878-670C-6530-F916-27BECD13D4EB}"/>
              </a:ext>
            </a:extLst>
          </p:cNvPr>
          <p:cNvSpPr/>
          <p:nvPr/>
        </p:nvSpPr>
        <p:spPr>
          <a:xfrm flipV="1">
            <a:off x="0" y="-96741"/>
            <a:ext cx="4936509" cy="2780246"/>
          </a:xfrm>
          <a:prstGeom prst="line">
            <a:avLst/>
          </a:prstGeom>
          <a:ln w="38100" cap="flat">
            <a:solidFill>
              <a:srgbClr val="E8E8E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278A100D-852E-E111-168E-DA69AEB1A1BC}"/>
              </a:ext>
            </a:extLst>
          </p:cNvPr>
          <p:cNvGrpSpPr/>
          <p:nvPr/>
        </p:nvGrpSpPr>
        <p:grpSpPr>
          <a:xfrm>
            <a:off x="3434021" y="0"/>
            <a:ext cx="11419959" cy="1910138"/>
            <a:chOff x="1" y="-441061"/>
            <a:chExt cx="15226612" cy="2546853"/>
          </a:xfrm>
        </p:grpSpPr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0CF0A1AF-8330-38AB-D4F1-F0D125EB227C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>
                <a:solidFill>
                  <a:srgbClr val="061967"/>
                </a:solidFill>
              </a:endParaRP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8DC7A579-0820-8DBA-1E55-286BAEC729F8}"/>
                </a:ext>
              </a:extLst>
            </p:cNvPr>
            <p:cNvSpPr txBox="1"/>
            <p:nvPr/>
          </p:nvSpPr>
          <p:spPr>
            <a:xfrm>
              <a:off x="1" y="-441061"/>
              <a:ext cx="15226612" cy="25468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5500" b="1" dirty="0">
                  <a:solidFill>
                    <a:srgbClr val="061967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HOUSE OF </a:t>
              </a:r>
            </a:p>
            <a:p>
              <a:pPr algn="ctr">
                <a:lnSpc>
                  <a:spcPts val="7716"/>
                </a:lnSpc>
              </a:pPr>
              <a:r>
                <a:rPr lang="en-US" sz="5500" b="1" dirty="0">
                  <a:solidFill>
                    <a:srgbClr val="061967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REPRESENTATIVES</a:t>
              </a:r>
              <a:endParaRPr lang="en-US" sz="5500" b="1" dirty="0">
                <a:solidFill>
                  <a:srgbClr val="061967"/>
                </a:solidFill>
                <a:latin typeface="Canva Sans Bold"/>
                <a:ea typeface="Canva Sans Bold"/>
                <a:cs typeface="Canva Sans Bold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570D805-BAD2-4961-1F77-B89CC0E9DBB1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72DF1DAA-AF7A-D185-797D-BD53A2185700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58ACFD30-E1AB-D2E6-F43A-FF9B0F8ABAE4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8">
            <a:extLst>
              <a:ext uri="{FF2B5EF4-FFF2-40B4-BE49-F238E27FC236}">
                <a16:creationId xmlns:a16="http://schemas.microsoft.com/office/drawing/2014/main" id="{6018E031-42B9-9BB2-CE71-C6128AAD041A}"/>
              </a:ext>
            </a:extLst>
          </p:cNvPr>
          <p:cNvSpPr txBox="1"/>
          <p:nvPr/>
        </p:nvSpPr>
        <p:spPr>
          <a:xfrm>
            <a:off x="6172200" y="2117236"/>
            <a:ext cx="12115800" cy="7325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9461" lvl="2" indent="-151130">
              <a:buFont typeface="Arial"/>
              <a:buChar char="•"/>
            </a:pPr>
            <a:r>
              <a:rPr lang="en-US" sz="44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Current party split: </a:t>
            </a:r>
          </a:p>
          <a:p>
            <a:pPr marL="1216661" lvl="3" indent="-151130">
              <a:buFont typeface="Arial"/>
              <a:buChar char="•"/>
            </a:pPr>
            <a:r>
              <a:rPr lang="en-US" sz="4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219 (218 Republicans and 1 Independent) – 214 Democrats</a:t>
            </a:r>
          </a:p>
          <a:p>
            <a:pPr marL="759461" lvl="2" indent="-151130">
              <a:buFont typeface="Arial"/>
              <a:buChar char="•"/>
            </a:pPr>
            <a:endParaRPr lang="en-US" sz="44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59461" lvl="2" indent="-151130">
              <a:buFont typeface="Arial"/>
              <a:buChar char="•"/>
            </a:pPr>
            <a:r>
              <a:rPr lang="en-US" sz="44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Currently two vacancies:</a:t>
            </a:r>
          </a:p>
          <a:p>
            <a:pPr marL="1216661" lvl="3" indent="-151130">
              <a:buFont typeface="Arial"/>
              <a:buChar char="•"/>
            </a:pPr>
            <a:r>
              <a:rPr lang="en-US" sz="4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Rep. Sheila </a:t>
            </a:r>
            <a:r>
              <a:rPr lang="en-US" sz="4000" b="1" dirty="0" err="1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Cherfilus</a:t>
            </a:r>
            <a:r>
              <a:rPr lang="en-US" sz="4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-McCormick (D-FL) – Resigned</a:t>
            </a:r>
          </a:p>
          <a:p>
            <a:pPr marL="1216661" lvl="3" indent="-151130">
              <a:buFont typeface="Arial"/>
              <a:buChar char="•"/>
            </a:pPr>
            <a:r>
              <a:rPr lang="en-US" sz="4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Rep. Tony Gonzalez (R-TX) – Resigned </a:t>
            </a:r>
          </a:p>
          <a:p>
            <a:pPr marL="1065531" lvl="3"/>
            <a:endParaRPr lang="en-US" sz="44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59461" lvl="2" indent="-151130">
              <a:buFont typeface="Arial"/>
              <a:buChar char="•"/>
            </a:pPr>
            <a:r>
              <a:rPr lang="en-US" sz="44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Full House is 435 – Majority is 218</a:t>
            </a:r>
          </a:p>
          <a:p>
            <a:pPr marL="759461" lvl="2" indent="-151130">
              <a:buFont typeface="Arial"/>
              <a:buChar char="•"/>
            </a:pPr>
            <a:endParaRPr lang="en-US" sz="44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59461" lvl="2" indent="-151130">
              <a:buFont typeface="Arial"/>
              <a:buChar char="•"/>
            </a:pPr>
            <a:r>
              <a:rPr lang="en-US" sz="44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~21 Battleground Races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15788FB-644A-76AC-4E6F-7A0E4C52D8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2730">
            <a:off x="-3274840" y="3961101"/>
            <a:ext cx="9982200" cy="66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546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3"/>
          <p:cNvSpPr/>
          <p:nvPr/>
        </p:nvSpPr>
        <p:spPr>
          <a:xfrm>
            <a:off x="2727562" y="855247"/>
            <a:ext cx="12832876" cy="8576506"/>
          </a:xfrm>
          <a:custGeom>
            <a:avLst/>
            <a:gdLst/>
            <a:ahLst/>
            <a:cxnLst/>
            <a:rect l="l" t="t" r="r" b="b"/>
            <a:pathLst>
              <a:path w="12832876" h="8576506">
                <a:moveTo>
                  <a:pt x="0" y="0"/>
                </a:moveTo>
                <a:lnTo>
                  <a:pt x="12832876" y="0"/>
                </a:lnTo>
                <a:lnTo>
                  <a:pt x="12832876" y="8576506"/>
                </a:lnTo>
                <a:lnTo>
                  <a:pt x="0" y="8576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13393259" y="6887439"/>
            <a:ext cx="1625216" cy="1016514"/>
            <a:chOff x="0" y="0"/>
            <a:chExt cx="428040" cy="26772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28040" cy="267724"/>
            </a:xfrm>
            <a:custGeom>
              <a:avLst/>
              <a:gdLst/>
              <a:ahLst/>
              <a:cxnLst/>
              <a:rect l="l" t="t" r="r" b="b"/>
              <a:pathLst>
                <a:path w="428040" h="267724">
                  <a:moveTo>
                    <a:pt x="0" y="0"/>
                  </a:moveTo>
                  <a:lnTo>
                    <a:pt x="428040" y="0"/>
                  </a:lnTo>
                  <a:lnTo>
                    <a:pt x="428040" y="267724"/>
                  </a:lnTo>
                  <a:lnTo>
                    <a:pt x="0" y="2677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28040" cy="3058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747354" y="4625332"/>
            <a:ext cx="1178835" cy="430876"/>
            <a:chOff x="0" y="0"/>
            <a:chExt cx="310475" cy="11348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10475" cy="113482"/>
            </a:xfrm>
            <a:custGeom>
              <a:avLst/>
              <a:gdLst/>
              <a:ahLst/>
              <a:cxnLst/>
              <a:rect l="l" t="t" r="r" b="b"/>
              <a:pathLst>
                <a:path w="310475" h="113482">
                  <a:moveTo>
                    <a:pt x="56741" y="0"/>
                  </a:moveTo>
                  <a:lnTo>
                    <a:pt x="253734" y="0"/>
                  </a:lnTo>
                  <a:cubicBezTo>
                    <a:pt x="268783" y="0"/>
                    <a:pt x="283215" y="5978"/>
                    <a:pt x="293856" y="16619"/>
                  </a:cubicBezTo>
                  <a:cubicBezTo>
                    <a:pt x="304497" y="27260"/>
                    <a:pt x="310475" y="41692"/>
                    <a:pt x="310475" y="56741"/>
                  </a:cubicBezTo>
                  <a:lnTo>
                    <a:pt x="310475" y="56741"/>
                  </a:lnTo>
                  <a:cubicBezTo>
                    <a:pt x="310475" y="88078"/>
                    <a:pt x="285071" y="113482"/>
                    <a:pt x="253734" y="113482"/>
                  </a:cubicBezTo>
                  <a:lnTo>
                    <a:pt x="56741" y="113482"/>
                  </a:lnTo>
                  <a:cubicBezTo>
                    <a:pt x="25404" y="113482"/>
                    <a:pt x="0" y="88078"/>
                    <a:pt x="0" y="56741"/>
                  </a:cubicBezTo>
                  <a:lnTo>
                    <a:pt x="0" y="56741"/>
                  </a:lnTo>
                  <a:cubicBezTo>
                    <a:pt x="0" y="25404"/>
                    <a:pt x="25404" y="0"/>
                    <a:pt x="56741" y="0"/>
                  </a:cubicBezTo>
                  <a:close/>
                </a:path>
              </a:pathLst>
            </a:custGeom>
            <a:solidFill>
              <a:srgbClr val="C9C09B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0"/>
              <a:ext cx="310475" cy="1134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IA-1 &amp; IA-3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434021" y="252214"/>
            <a:ext cx="11419959" cy="1127484"/>
            <a:chOff x="1" y="-104775"/>
            <a:chExt cx="15226612" cy="1503313"/>
          </a:xfrm>
        </p:grpSpPr>
        <p:sp>
          <p:nvSpPr>
            <p:cNvPr id="21" name="TextBox 21"/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" y="-104775"/>
              <a:ext cx="15226612" cy="12131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5511" b="1" dirty="0">
                  <a:solidFill>
                    <a:srgbClr val="1C2E79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BATTLEGROUND HOUSE RACES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039550" y="4281748"/>
            <a:ext cx="1178835" cy="407231"/>
            <a:chOff x="0" y="0"/>
            <a:chExt cx="310475" cy="10725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10475" cy="107254"/>
            </a:xfrm>
            <a:custGeom>
              <a:avLst/>
              <a:gdLst/>
              <a:ahLst/>
              <a:cxnLst/>
              <a:rect l="l" t="t" r="r" b="b"/>
              <a:pathLst>
                <a:path w="310475" h="107254">
                  <a:moveTo>
                    <a:pt x="53627" y="0"/>
                  </a:moveTo>
                  <a:lnTo>
                    <a:pt x="256848" y="0"/>
                  </a:lnTo>
                  <a:cubicBezTo>
                    <a:pt x="271071" y="0"/>
                    <a:pt x="284711" y="5650"/>
                    <a:pt x="294768" y="15707"/>
                  </a:cubicBezTo>
                  <a:cubicBezTo>
                    <a:pt x="304825" y="25764"/>
                    <a:pt x="310475" y="39404"/>
                    <a:pt x="310475" y="53627"/>
                  </a:cubicBezTo>
                  <a:lnTo>
                    <a:pt x="310475" y="53627"/>
                  </a:lnTo>
                  <a:cubicBezTo>
                    <a:pt x="310475" y="67850"/>
                    <a:pt x="304825" y="81490"/>
                    <a:pt x="294768" y="91547"/>
                  </a:cubicBezTo>
                  <a:cubicBezTo>
                    <a:pt x="284711" y="101604"/>
                    <a:pt x="271071" y="107254"/>
                    <a:pt x="256848" y="107254"/>
                  </a:cubicBezTo>
                  <a:lnTo>
                    <a:pt x="53627" y="107254"/>
                  </a:lnTo>
                  <a:cubicBezTo>
                    <a:pt x="39404" y="107254"/>
                    <a:pt x="25764" y="101604"/>
                    <a:pt x="15707" y="91547"/>
                  </a:cubicBezTo>
                  <a:cubicBezTo>
                    <a:pt x="5650" y="81490"/>
                    <a:pt x="0" y="67850"/>
                    <a:pt x="0" y="53627"/>
                  </a:cubicBezTo>
                  <a:lnTo>
                    <a:pt x="0" y="53627"/>
                  </a:lnTo>
                  <a:cubicBezTo>
                    <a:pt x="0" y="39404"/>
                    <a:pt x="5650" y="25764"/>
                    <a:pt x="15707" y="15707"/>
                  </a:cubicBezTo>
                  <a:cubicBezTo>
                    <a:pt x="25764" y="5650"/>
                    <a:pt x="39404" y="0"/>
                    <a:pt x="53627" y="0"/>
                  </a:cubicBezTo>
                  <a:close/>
                </a:path>
              </a:pathLst>
            </a:custGeom>
            <a:solidFill>
              <a:srgbClr val="C9C09B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310475" cy="1072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NJ-7 &amp; PA-8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027032" y="2850118"/>
            <a:ext cx="1178835" cy="430876"/>
            <a:chOff x="0" y="0"/>
            <a:chExt cx="310475" cy="11348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10475" cy="113482"/>
            </a:xfrm>
            <a:custGeom>
              <a:avLst/>
              <a:gdLst/>
              <a:ahLst/>
              <a:cxnLst/>
              <a:rect l="l" t="t" r="r" b="b"/>
              <a:pathLst>
                <a:path w="310475" h="113482">
                  <a:moveTo>
                    <a:pt x="56741" y="0"/>
                  </a:moveTo>
                  <a:lnTo>
                    <a:pt x="253734" y="0"/>
                  </a:lnTo>
                  <a:cubicBezTo>
                    <a:pt x="268783" y="0"/>
                    <a:pt x="283215" y="5978"/>
                    <a:pt x="293856" y="16619"/>
                  </a:cubicBezTo>
                  <a:cubicBezTo>
                    <a:pt x="304497" y="27260"/>
                    <a:pt x="310475" y="41692"/>
                    <a:pt x="310475" y="56741"/>
                  </a:cubicBezTo>
                  <a:lnTo>
                    <a:pt x="310475" y="56741"/>
                  </a:lnTo>
                  <a:cubicBezTo>
                    <a:pt x="310475" y="88078"/>
                    <a:pt x="285071" y="113482"/>
                    <a:pt x="253734" y="113482"/>
                  </a:cubicBezTo>
                  <a:lnTo>
                    <a:pt x="56741" y="113482"/>
                  </a:lnTo>
                  <a:cubicBezTo>
                    <a:pt x="25404" y="113482"/>
                    <a:pt x="0" y="88078"/>
                    <a:pt x="0" y="56741"/>
                  </a:cubicBezTo>
                  <a:lnTo>
                    <a:pt x="0" y="56741"/>
                  </a:lnTo>
                  <a:cubicBezTo>
                    <a:pt x="0" y="25404"/>
                    <a:pt x="25404" y="0"/>
                    <a:pt x="56741" y="0"/>
                  </a:cubicBezTo>
                  <a:close/>
                </a:path>
              </a:pathLst>
            </a:custGeom>
            <a:solidFill>
              <a:srgbClr val="C9C09B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9525"/>
              <a:ext cx="310475" cy="1230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0"/>
                </a:lnSpc>
              </a:pPr>
              <a:r>
                <a:rPr lang="en-US" sz="13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PA-7 &amp; PA-10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336771" y="2072472"/>
            <a:ext cx="1178835" cy="430876"/>
            <a:chOff x="0" y="0"/>
            <a:chExt cx="310475" cy="11348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10475" cy="113482"/>
            </a:xfrm>
            <a:custGeom>
              <a:avLst/>
              <a:gdLst/>
              <a:ahLst/>
              <a:cxnLst/>
              <a:rect l="l" t="t" r="r" b="b"/>
              <a:pathLst>
                <a:path w="310475" h="113482">
                  <a:moveTo>
                    <a:pt x="56741" y="0"/>
                  </a:moveTo>
                  <a:lnTo>
                    <a:pt x="253734" y="0"/>
                  </a:lnTo>
                  <a:cubicBezTo>
                    <a:pt x="268783" y="0"/>
                    <a:pt x="283215" y="5978"/>
                    <a:pt x="293856" y="16619"/>
                  </a:cubicBezTo>
                  <a:cubicBezTo>
                    <a:pt x="304497" y="27260"/>
                    <a:pt x="310475" y="41692"/>
                    <a:pt x="310475" y="56741"/>
                  </a:cubicBezTo>
                  <a:lnTo>
                    <a:pt x="310475" y="56741"/>
                  </a:lnTo>
                  <a:cubicBezTo>
                    <a:pt x="310475" y="88078"/>
                    <a:pt x="285071" y="113482"/>
                    <a:pt x="253734" y="113482"/>
                  </a:cubicBezTo>
                  <a:lnTo>
                    <a:pt x="56741" y="113482"/>
                  </a:lnTo>
                  <a:cubicBezTo>
                    <a:pt x="25404" y="113482"/>
                    <a:pt x="0" y="88078"/>
                    <a:pt x="0" y="56741"/>
                  </a:cubicBezTo>
                  <a:lnTo>
                    <a:pt x="0" y="56741"/>
                  </a:lnTo>
                  <a:cubicBezTo>
                    <a:pt x="0" y="25404"/>
                    <a:pt x="25404" y="0"/>
                    <a:pt x="56741" y="0"/>
                  </a:cubicBezTo>
                  <a:close/>
                </a:path>
              </a:pathLst>
            </a:custGeom>
            <a:solidFill>
              <a:srgbClr val="C9C09B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310475" cy="1230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0"/>
                </a:lnSpc>
              </a:pPr>
              <a:r>
                <a:rPr lang="en-US" sz="13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MI-7 &amp; MI-10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068292" y="1641596"/>
            <a:ext cx="1178835" cy="430876"/>
            <a:chOff x="0" y="0"/>
            <a:chExt cx="310475" cy="11348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10475" cy="113482"/>
            </a:xfrm>
            <a:custGeom>
              <a:avLst/>
              <a:gdLst/>
              <a:ahLst/>
              <a:cxnLst/>
              <a:rect l="l" t="t" r="r" b="b"/>
              <a:pathLst>
                <a:path w="310475" h="113482">
                  <a:moveTo>
                    <a:pt x="56741" y="0"/>
                  </a:moveTo>
                  <a:lnTo>
                    <a:pt x="253734" y="0"/>
                  </a:lnTo>
                  <a:cubicBezTo>
                    <a:pt x="268783" y="0"/>
                    <a:pt x="283215" y="5978"/>
                    <a:pt x="293856" y="16619"/>
                  </a:cubicBezTo>
                  <a:cubicBezTo>
                    <a:pt x="304497" y="27260"/>
                    <a:pt x="310475" y="41692"/>
                    <a:pt x="310475" y="56741"/>
                  </a:cubicBezTo>
                  <a:lnTo>
                    <a:pt x="310475" y="56741"/>
                  </a:lnTo>
                  <a:cubicBezTo>
                    <a:pt x="310475" y="88078"/>
                    <a:pt x="285071" y="113482"/>
                    <a:pt x="253734" y="113482"/>
                  </a:cubicBezTo>
                  <a:lnTo>
                    <a:pt x="56741" y="113482"/>
                  </a:lnTo>
                  <a:cubicBezTo>
                    <a:pt x="25404" y="113482"/>
                    <a:pt x="0" y="88078"/>
                    <a:pt x="0" y="56741"/>
                  </a:cubicBezTo>
                  <a:lnTo>
                    <a:pt x="0" y="56741"/>
                  </a:lnTo>
                  <a:cubicBezTo>
                    <a:pt x="0" y="25404"/>
                    <a:pt x="25404" y="0"/>
                    <a:pt x="56741" y="0"/>
                  </a:cubicBezTo>
                  <a:close/>
                </a:path>
              </a:pathLst>
            </a:custGeom>
            <a:solidFill>
              <a:srgbClr val="C9C09B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310475" cy="1230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0"/>
                </a:lnSpc>
              </a:pPr>
              <a:r>
                <a:rPr lang="en-US" sz="13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WI-3</a:t>
              </a:r>
            </a:p>
          </p:txBody>
        </p:sp>
      </p:grpSp>
      <p:sp>
        <p:nvSpPr>
          <p:cNvPr id="35" name="AutoShape 35"/>
          <p:cNvSpPr/>
          <p:nvPr/>
        </p:nvSpPr>
        <p:spPr>
          <a:xfrm flipH="1" flipV="1">
            <a:off x="10323613" y="4319689"/>
            <a:ext cx="423741" cy="416591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" name="AutoShape 36"/>
          <p:cNvSpPr/>
          <p:nvPr/>
        </p:nvSpPr>
        <p:spPr>
          <a:xfrm flipH="1" flipV="1">
            <a:off x="14205867" y="4103587"/>
            <a:ext cx="812608" cy="36957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" name="AutoShape 37"/>
          <p:cNvSpPr/>
          <p:nvPr/>
        </p:nvSpPr>
        <p:spPr>
          <a:xfrm>
            <a:off x="11926188" y="2539221"/>
            <a:ext cx="309021" cy="1264176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38" name="AutoShape 38"/>
          <p:cNvSpPr/>
          <p:nvPr/>
        </p:nvSpPr>
        <p:spPr>
          <a:xfrm>
            <a:off x="11926188" y="2539221"/>
            <a:ext cx="0" cy="1261426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39" name="AutoShape 39"/>
          <p:cNvSpPr/>
          <p:nvPr/>
        </p:nvSpPr>
        <p:spPr>
          <a:xfrm flipH="1">
            <a:off x="10474783" y="2152334"/>
            <a:ext cx="182927" cy="1494762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40" name="Group 40"/>
          <p:cNvGrpSpPr/>
          <p:nvPr/>
        </p:nvGrpSpPr>
        <p:grpSpPr>
          <a:xfrm>
            <a:off x="1466222" y="4840770"/>
            <a:ext cx="1178835" cy="430876"/>
            <a:chOff x="0" y="0"/>
            <a:chExt cx="310475" cy="113482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10475" cy="113482"/>
            </a:xfrm>
            <a:custGeom>
              <a:avLst/>
              <a:gdLst/>
              <a:ahLst/>
              <a:cxnLst/>
              <a:rect l="l" t="t" r="r" b="b"/>
              <a:pathLst>
                <a:path w="310475" h="113482">
                  <a:moveTo>
                    <a:pt x="56741" y="0"/>
                  </a:moveTo>
                  <a:lnTo>
                    <a:pt x="253734" y="0"/>
                  </a:lnTo>
                  <a:cubicBezTo>
                    <a:pt x="268783" y="0"/>
                    <a:pt x="283215" y="5978"/>
                    <a:pt x="293856" y="16619"/>
                  </a:cubicBezTo>
                  <a:cubicBezTo>
                    <a:pt x="304497" y="27260"/>
                    <a:pt x="310475" y="41692"/>
                    <a:pt x="310475" y="56741"/>
                  </a:cubicBezTo>
                  <a:lnTo>
                    <a:pt x="310475" y="56741"/>
                  </a:lnTo>
                  <a:cubicBezTo>
                    <a:pt x="310475" y="88078"/>
                    <a:pt x="285071" y="113482"/>
                    <a:pt x="253734" y="113482"/>
                  </a:cubicBezTo>
                  <a:lnTo>
                    <a:pt x="56741" y="113482"/>
                  </a:lnTo>
                  <a:cubicBezTo>
                    <a:pt x="25404" y="113482"/>
                    <a:pt x="0" y="88078"/>
                    <a:pt x="0" y="56741"/>
                  </a:cubicBezTo>
                  <a:lnTo>
                    <a:pt x="0" y="56741"/>
                  </a:lnTo>
                  <a:cubicBezTo>
                    <a:pt x="0" y="25404"/>
                    <a:pt x="25404" y="0"/>
                    <a:pt x="56741" y="0"/>
                  </a:cubicBezTo>
                  <a:close/>
                </a:path>
              </a:pathLst>
            </a:custGeom>
            <a:solidFill>
              <a:srgbClr val="C9C09B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0"/>
              <a:ext cx="310475" cy="1134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CA-22</a:t>
              </a:r>
            </a:p>
          </p:txBody>
        </p:sp>
      </p:grpSp>
      <p:sp>
        <p:nvSpPr>
          <p:cNvPr id="43" name="AutoShape 43"/>
          <p:cNvSpPr/>
          <p:nvPr/>
        </p:nvSpPr>
        <p:spPr>
          <a:xfrm>
            <a:off x="2777441" y="5167156"/>
            <a:ext cx="697431" cy="191782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44" name="Group 44"/>
          <p:cNvGrpSpPr/>
          <p:nvPr/>
        </p:nvGrpSpPr>
        <p:grpSpPr>
          <a:xfrm>
            <a:off x="10942776" y="8395539"/>
            <a:ext cx="1178835" cy="430876"/>
            <a:chOff x="0" y="0"/>
            <a:chExt cx="310475" cy="11348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310475" cy="113482"/>
            </a:xfrm>
            <a:custGeom>
              <a:avLst/>
              <a:gdLst/>
              <a:ahLst/>
              <a:cxnLst/>
              <a:rect l="l" t="t" r="r" b="b"/>
              <a:pathLst>
                <a:path w="310475" h="113482">
                  <a:moveTo>
                    <a:pt x="56741" y="0"/>
                  </a:moveTo>
                  <a:lnTo>
                    <a:pt x="253734" y="0"/>
                  </a:lnTo>
                  <a:cubicBezTo>
                    <a:pt x="268783" y="0"/>
                    <a:pt x="283215" y="5978"/>
                    <a:pt x="293856" y="16619"/>
                  </a:cubicBezTo>
                  <a:cubicBezTo>
                    <a:pt x="304497" y="27260"/>
                    <a:pt x="310475" y="41692"/>
                    <a:pt x="310475" y="56741"/>
                  </a:cubicBezTo>
                  <a:lnTo>
                    <a:pt x="310475" y="56741"/>
                  </a:lnTo>
                  <a:cubicBezTo>
                    <a:pt x="310475" y="88078"/>
                    <a:pt x="285071" y="113482"/>
                    <a:pt x="253734" y="113482"/>
                  </a:cubicBezTo>
                  <a:lnTo>
                    <a:pt x="56741" y="113482"/>
                  </a:lnTo>
                  <a:cubicBezTo>
                    <a:pt x="25404" y="113482"/>
                    <a:pt x="0" y="88078"/>
                    <a:pt x="0" y="56741"/>
                  </a:cubicBezTo>
                  <a:lnTo>
                    <a:pt x="0" y="56741"/>
                  </a:lnTo>
                  <a:cubicBezTo>
                    <a:pt x="0" y="25404"/>
                    <a:pt x="25404" y="0"/>
                    <a:pt x="56741" y="0"/>
                  </a:cubicBezTo>
                  <a:close/>
                </a:path>
              </a:pathLst>
            </a:custGeom>
            <a:solidFill>
              <a:srgbClr val="C9C09B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0"/>
              <a:ext cx="310475" cy="1134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FL-14</a:t>
              </a:r>
            </a:p>
          </p:txBody>
        </p:sp>
      </p:grpSp>
      <p:sp>
        <p:nvSpPr>
          <p:cNvPr id="47" name="AutoShape 47"/>
          <p:cNvSpPr/>
          <p:nvPr/>
        </p:nvSpPr>
        <p:spPr>
          <a:xfrm flipV="1">
            <a:off x="12183989" y="8395539"/>
            <a:ext cx="740084" cy="237803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48" name="Group 48"/>
          <p:cNvGrpSpPr/>
          <p:nvPr/>
        </p:nvGrpSpPr>
        <p:grpSpPr>
          <a:xfrm>
            <a:off x="14571591" y="8827424"/>
            <a:ext cx="1178835" cy="430876"/>
            <a:chOff x="0" y="0"/>
            <a:chExt cx="310475" cy="113482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310475" cy="113482"/>
            </a:xfrm>
            <a:custGeom>
              <a:avLst/>
              <a:gdLst/>
              <a:ahLst/>
              <a:cxnLst/>
              <a:rect l="l" t="t" r="r" b="b"/>
              <a:pathLst>
                <a:path w="310475" h="113482">
                  <a:moveTo>
                    <a:pt x="56741" y="0"/>
                  </a:moveTo>
                  <a:lnTo>
                    <a:pt x="253734" y="0"/>
                  </a:lnTo>
                  <a:cubicBezTo>
                    <a:pt x="268783" y="0"/>
                    <a:pt x="283215" y="5978"/>
                    <a:pt x="293856" y="16619"/>
                  </a:cubicBezTo>
                  <a:cubicBezTo>
                    <a:pt x="304497" y="27260"/>
                    <a:pt x="310475" y="41692"/>
                    <a:pt x="310475" y="56741"/>
                  </a:cubicBezTo>
                  <a:lnTo>
                    <a:pt x="310475" y="56741"/>
                  </a:lnTo>
                  <a:cubicBezTo>
                    <a:pt x="310475" y="88078"/>
                    <a:pt x="285071" y="113482"/>
                    <a:pt x="253734" y="113482"/>
                  </a:cubicBezTo>
                  <a:lnTo>
                    <a:pt x="56741" y="113482"/>
                  </a:lnTo>
                  <a:cubicBezTo>
                    <a:pt x="25404" y="113482"/>
                    <a:pt x="0" y="88078"/>
                    <a:pt x="0" y="56741"/>
                  </a:cubicBezTo>
                  <a:lnTo>
                    <a:pt x="0" y="56741"/>
                  </a:lnTo>
                  <a:cubicBezTo>
                    <a:pt x="0" y="25404"/>
                    <a:pt x="25404" y="0"/>
                    <a:pt x="56741" y="0"/>
                  </a:cubicBezTo>
                  <a:close/>
                </a:path>
              </a:pathLst>
            </a:custGeom>
            <a:solidFill>
              <a:srgbClr val="C9C09B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0"/>
              <a:ext cx="310475" cy="1134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FL-25</a:t>
              </a:r>
            </a:p>
          </p:txBody>
        </p:sp>
      </p:grpSp>
      <p:sp>
        <p:nvSpPr>
          <p:cNvPr id="51" name="AutoShape 51"/>
          <p:cNvSpPr/>
          <p:nvPr/>
        </p:nvSpPr>
        <p:spPr>
          <a:xfrm flipH="1" flipV="1">
            <a:off x="13744818" y="8739263"/>
            <a:ext cx="744716" cy="249583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" name="AutoShape 52"/>
          <p:cNvSpPr/>
          <p:nvPr/>
        </p:nvSpPr>
        <p:spPr>
          <a:xfrm flipH="1" flipV="1">
            <a:off x="9704140" y="4485363"/>
            <a:ext cx="1043214" cy="250917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53" name="Group 53"/>
          <p:cNvGrpSpPr/>
          <p:nvPr/>
        </p:nvGrpSpPr>
        <p:grpSpPr>
          <a:xfrm>
            <a:off x="15333698" y="3672711"/>
            <a:ext cx="1178835" cy="430876"/>
            <a:chOff x="0" y="0"/>
            <a:chExt cx="310475" cy="113482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310475" cy="113482"/>
            </a:xfrm>
            <a:custGeom>
              <a:avLst/>
              <a:gdLst/>
              <a:ahLst/>
              <a:cxnLst/>
              <a:rect l="l" t="t" r="r" b="b"/>
              <a:pathLst>
                <a:path w="310475" h="113482">
                  <a:moveTo>
                    <a:pt x="56741" y="0"/>
                  </a:moveTo>
                  <a:lnTo>
                    <a:pt x="253734" y="0"/>
                  </a:lnTo>
                  <a:cubicBezTo>
                    <a:pt x="268783" y="0"/>
                    <a:pt x="283215" y="5978"/>
                    <a:pt x="293856" y="16619"/>
                  </a:cubicBezTo>
                  <a:cubicBezTo>
                    <a:pt x="304497" y="27260"/>
                    <a:pt x="310475" y="41692"/>
                    <a:pt x="310475" y="56741"/>
                  </a:cubicBezTo>
                  <a:lnTo>
                    <a:pt x="310475" y="56741"/>
                  </a:lnTo>
                  <a:cubicBezTo>
                    <a:pt x="310475" y="88078"/>
                    <a:pt x="285071" y="113482"/>
                    <a:pt x="253734" y="113482"/>
                  </a:cubicBezTo>
                  <a:lnTo>
                    <a:pt x="56741" y="113482"/>
                  </a:lnTo>
                  <a:cubicBezTo>
                    <a:pt x="25404" y="113482"/>
                    <a:pt x="0" y="88078"/>
                    <a:pt x="0" y="56741"/>
                  </a:cubicBezTo>
                  <a:lnTo>
                    <a:pt x="0" y="56741"/>
                  </a:lnTo>
                  <a:cubicBezTo>
                    <a:pt x="0" y="25404"/>
                    <a:pt x="25404" y="0"/>
                    <a:pt x="56741" y="0"/>
                  </a:cubicBezTo>
                  <a:close/>
                </a:path>
              </a:pathLst>
            </a:custGeom>
            <a:solidFill>
              <a:srgbClr val="C9C09B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0"/>
              <a:ext cx="310475" cy="1134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NY-17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 flipH="1" flipV="1">
            <a:off x="14377652" y="3803397"/>
            <a:ext cx="934348" cy="63076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7" name="AutoShape 57"/>
          <p:cNvSpPr/>
          <p:nvPr/>
        </p:nvSpPr>
        <p:spPr>
          <a:xfrm>
            <a:off x="13616449" y="3337066"/>
            <a:ext cx="44079" cy="982623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58" name="Group 58"/>
          <p:cNvGrpSpPr/>
          <p:nvPr/>
        </p:nvGrpSpPr>
        <p:grpSpPr>
          <a:xfrm>
            <a:off x="9379120" y="8739263"/>
            <a:ext cx="1178835" cy="430876"/>
            <a:chOff x="0" y="0"/>
            <a:chExt cx="310475" cy="113482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310475" cy="113482"/>
            </a:xfrm>
            <a:custGeom>
              <a:avLst/>
              <a:gdLst/>
              <a:ahLst/>
              <a:cxnLst/>
              <a:rect l="l" t="t" r="r" b="b"/>
              <a:pathLst>
                <a:path w="310475" h="113482">
                  <a:moveTo>
                    <a:pt x="56741" y="0"/>
                  </a:moveTo>
                  <a:lnTo>
                    <a:pt x="253734" y="0"/>
                  </a:lnTo>
                  <a:cubicBezTo>
                    <a:pt x="268783" y="0"/>
                    <a:pt x="283215" y="5978"/>
                    <a:pt x="293856" y="16619"/>
                  </a:cubicBezTo>
                  <a:cubicBezTo>
                    <a:pt x="304497" y="27260"/>
                    <a:pt x="310475" y="41692"/>
                    <a:pt x="310475" y="56741"/>
                  </a:cubicBezTo>
                  <a:lnTo>
                    <a:pt x="310475" y="56741"/>
                  </a:lnTo>
                  <a:cubicBezTo>
                    <a:pt x="310475" y="88078"/>
                    <a:pt x="285071" y="113482"/>
                    <a:pt x="253734" y="113482"/>
                  </a:cubicBezTo>
                  <a:lnTo>
                    <a:pt x="56741" y="113482"/>
                  </a:lnTo>
                  <a:cubicBezTo>
                    <a:pt x="25404" y="113482"/>
                    <a:pt x="0" y="88078"/>
                    <a:pt x="0" y="56741"/>
                  </a:cubicBezTo>
                  <a:lnTo>
                    <a:pt x="0" y="56741"/>
                  </a:lnTo>
                  <a:cubicBezTo>
                    <a:pt x="0" y="25404"/>
                    <a:pt x="25404" y="0"/>
                    <a:pt x="56741" y="0"/>
                  </a:cubicBezTo>
                  <a:close/>
                </a:path>
              </a:pathLst>
            </a:custGeom>
            <a:solidFill>
              <a:srgbClr val="C9C09B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0"/>
              <a:ext cx="310475" cy="1134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TX-34</a:t>
              </a:r>
            </a:p>
          </p:txBody>
        </p:sp>
      </p:grpSp>
      <p:sp>
        <p:nvSpPr>
          <p:cNvPr id="61" name="AutoShape 61"/>
          <p:cNvSpPr/>
          <p:nvPr/>
        </p:nvSpPr>
        <p:spPr>
          <a:xfrm flipH="1">
            <a:off x="8914620" y="8932030"/>
            <a:ext cx="406304" cy="22671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62" name="Group 62"/>
          <p:cNvGrpSpPr/>
          <p:nvPr/>
        </p:nvGrpSpPr>
        <p:grpSpPr>
          <a:xfrm>
            <a:off x="1882392" y="1641596"/>
            <a:ext cx="1178835" cy="430876"/>
            <a:chOff x="0" y="0"/>
            <a:chExt cx="310475" cy="113482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310475" cy="113482"/>
            </a:xfrm>
            <a:custGeom>
              <a:avLst/>
              <a:gdLst/>
              <a:ahLst/>
              <a:cxnLst/>
              <a:rect l="l" t="t" r="r" b="b"/>
              <a:pathLst>
                <a:path w="310475" h="113482">
                  <a:moveTo>
                    <a:pt x="56741" y="0"/>
                  </a:moveTo>
                  <a:lnTo>
                    <a:pt x="253734" y="0"/>
                  </a:lnTo>
                  <a:cubicBezTo>
                    <a:pt x="268783" y="0"/>
                    <a:pt x="283215" y="5978"/>
                    <a:pt x="293856" y="16619"/>
                  </a:cubicBezTo>
                  <a:cubicBezTo>
                    <a:pt x="304497" y="27260"/>
                    <a:pt x="310475" y="41692"/>
                    <a:pt x="310475" y="56741"/>
                  </a:cubicBezTo>
                  <a:lnTo>
                    <a:pt x="310475" y="56741"/>
                  </a:lnTo>
                  <a:cubicBezTo>
                    <a:pt x="310475" y="88078"/>
                    <a:pt x="285071" y="113482"/>
                    <a:pt x="253734" y="113482"/>
                  </a:cubicBezTo>
                  <a:lnTo>
                    <a:pt x="56741" y="113482"/>
                  </a:lnTo>
                  <a:cubicBezTo>
                    <a:pt x="25404" y="113482"/>
                    <a:pt x="0" y="88078"/>
                    <a:pt x="0" y="56741"/>
                  </a:cubicBezTo>
                  <a:lnTo>
                    <a:pt x="0" y="56741"/>
                  </a:lnTo>
                  <a:cubicBezTo>
                    <a:pt x="0" y="25404"/>
                    <a:pt x="25404" y="0"/>
                    <a:pt x="56741" y="0"/>
                  </a:cubicBezTo>
                  <a:close/>
                </a:path>
              </a:pathLst>
            </a:custGeom>
            <a:solidFill>
              <a:srgbClr val="C9C09B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0"/>
              <a:ext cx="310475" cy="1134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WA-3</a:t>
              </a:r>
            </a:p>
          </p:txBody>
        </p:sp>
      </p:grpSp>
      <p:sp>
        <p:nvSpPr>
          <p:cNvPr id="65" name="AutoShape 65"/>
          <p:cNvSpPr/>
          <p:nvPr/>
        </p:nvSpPr>
        <p:spPr>
          <a:xfrm>
            <a:off x="3126156" y="1879994"/>
            <a:ext cx="514821" cy="192478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6" name="AutoShape 66"/>
          <p:cNvSpPr/>
          <p:nvPr/>
        </p:nvSpPr>
        <p:spPr>
          <a:xfrm>
            <a:off x="13660528" y="3337066"/>
            <a:ext cx="260043" cy="685361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67" name="AutoShape 67"/>
          <p:cNvSpPr/>
          <p:nvPr/>
        </p:nvSpPr>
        <p:spPr>
          <a:xfrm flipH="1" flipV="1">
            <a:off x="14074206" y="4195117"/>
            <a:ext cx="944269" cy="27804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68" name="Group 68"/>
          <p:cNvGrpSpPr/>
          <p:nvPr/>
        </p:nvGrpSpPr>
        <p:grpSpPr>
          <a:xfrm>
            <a:off x="6051934" y="6235450"/>
            <a:ext cx="1178835" cy="430876"/>
            <a:chOff x="0" y="0"/>
            <a:chExt cx="310475" cy="113482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310475" cy="113482"/>
            </a:xfrm>
            <a:custGeom>
              <a:avLst/>
              <a:gdLst/>
              <a:ahLst/>
              <a:cxnLst/>
              <a:rect l="l" t="t" r="r" b="b"/>
              <a:pathLst>
                <a:path w="310475" h="113482">
                  <a:moveTo>
                    <a:pt x="56741" y="0"/>
                  </a:moveTo>
                  <a:lnTo>
                    <a:pt x="253734" y="0"/>
                  </a:lnTo>
                  <a:cubicBezTo>
                    <a:pt x="268783" y="0"/>
                    <a:pt x="283215" y="5978"/>
                    <a:pt x="293856" y="16619"/>
                  </a:cubicBezTo>
                  <a:cubicBezTo>
                    <a:pt x="304497" y="27260"/>
                    <a:pt x="310475" y="41692"/>
                    <a:pt x="310475" y="56741"/>
                  </a:cubicBezTo>
                  <a:lnTo>
                    <a:pt x="310475" y="56741"/>
                  </a:lnTo>
                  <a:cubicBezTo>
                    <a:pt x="310475" y="88078"/>
                    <a:pt x="285071" y="113482"/>
                    <a:pt x="253734" y="113482"/>
                  </a:cubicBezTo>
                  <a:lnTo>
                    <a:pt x="56741" y="113482"/>
                  </a:lnTo>
                  <a:cubicBezTo>
                    <a:pt x="25404" y="113482"/>
                    <a:pt x="0" y="88078"/>
                    <a:pt x="0" y="56741"/>
                  </a:cubicBezTo>
                  <a:lnTo>
                    <a:pt x="0" y="56741"/>
                  </a:lnTo>
                  <a:cubicBezTo>
                    <a:pt x="0" y="25404"/>
                    <a:pt x="25404" y="0"/>
                    <a:pt x="56741" y="0"/>
                  </a:cubicBezTo>
                  <a:close/>
                </a:path>
              </a:pathLst>
            </a:custGeom>
            <a:solidFill>
              <a:srgbClr val="C9C09B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0"/>
              <a:ext cx="310475" cy="1134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AZ-1 &amp; AZ-6</a:t>
              </a:r>
            </a:p>
          </p:txBody>
        </p:sp>
      </p:grpSp>
      <p:sp>
        <p:nvSpPr>
          <p:cNvPr id="71" name="AutoShape 71"/>
          <p:cNvSpPr/>
          <p:nvPr/>
        </p:nvSpPr>
        <p:spPr>
          <a:xfrm flipH="1">
            <a:off x="5331637" y="6450888"/>
            <a:ext cx="659427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2" name="AutoShape 72"/>
          <p:cNvSpPr/>
          <p:nvPr/>
        </p:nvSpPr>
        <p:spPr>
          <a:xfrm flipH="1">
            <a:off x="5729869" y="6450888"/>
            <a:ext cx="261195" cy="436552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73" name="Group 73"/>
          <p:cNvGrpSpPr/>
          <p:nvPr/>
        </p:nvGrpSpPr>
        <p:grpSpPr>
          <a:xfrm>
            <a:off x="12334656" y="4840770"/>
            <a:ext cx="1178835" cy="430876"/>
            <a:chOff x="0" y="0"/>
            <a:chExt cx="310475" cy="113482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310475" cy="113482"/>
            </a:xfrm>
            <a:custGeom>
              <a:avLst/>
              <a:gdLst/>
              <a:ahLst/>
              <a:cxnLst/>
              <a:rect l="l" t="t" r="r" b="b"/>
              <a:pathLst>
                <a:path w="310475" h="113482">
                  <a:moveTo>
                    <a:pt x="56741" y="0"/>
                  </a:moveTo>
                  <a:lnTo>
                    <a:pt x="253734" y="0"/>
                  </a:lnTo>
                  <a:cubicBezTo>
                    <a:pt x="268783" y="0"/>
                    <a:pt x="283215" y="5978"/>
                    <a:pt x="293856" y="16619"/>
                  </a:cubicBezTo>
                  <a:cubicBezTo>
                    <a:pt x="304497" y="27260"/>
                    <a:pt x="310475" y="41692"/>
                    <a:pt x="310475" y="56741"/>
                  </a:cubicBezTo>
                  <a:lnTo>
                    <a:pt x="310475" y="56741"/>
                  </a:lnTo>
                  <a:cubicBezTo>
                    <a:pt x="310475" y="88078"/>
                    <a:pt x="285071" y="113482"/>
                    <a:pt x="253734" y="113482"/>
                  </a:cubicBezTo>
                  <a:lnTo>
                    <a:pt x="56741" y="113482"/>
                  </a:lnTo>
                  <a:cubicBezTo>
                    <a:pt x="25404" y="113482"/>
                    <a:pt x="0" y="88078"/>
                    <a:pt x="0" y="56741"/>
                  </a:cubicBezTo>
                  <a:lnTo>
                    <a:pt x="0" y="56741"/>
                  </a:lnTo>
                  <a:cubicBezTo>
                    <a:pt x="0" y="25404"/>
                    <a:pt x="25404" y="0"/>
                    <a:pt x="56741" y="0"/>
                  </a:cubicBezTo>
                  <a:close/>
                </a:path>
              </a:pathLst>
            </a:custGeom>
            <a:solidFill>
              <a:srgbClr val="C9C09B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9525"/>
              <a:ext cx="310475" cy="1230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0"/>
                </a:lnSpc>
              </a:pPr>
              <a:r>
                <a:rPr lang="en-US" sz="13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OH-7 &amp; OH-9</a:t>
              </a:r>
            </a:p>
          </p:txBody>
        </p:sp>
      </p:grpSp>
      <p:sp>
        <p:nvSpPr>
          <p:cNvPr id="76" name="AutoShape 76"/>
          <p:cNvSpPr/>
          <p:nvPr/>
        </p:nvSpPr>
        <p:spPr>
          <a:xfrm flipH="1" flipV="1">
            <a:off x="12547554" y="4298729"/>
            <a:ext cx="254779" cy="487606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77" name="AutoShape 77"/>
          <p:cNvSpPr/>
          <p:nvPr/>
        </p:nvSpPr>
        <p:spPr>
          <a:xfrm flipH="1" flipV="1">
            <a:off x="11926188" y="4319689"/>
            <a:ext cx="876145" cy="466645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78" name="Group 78"/>
          <p:cNvGrpSpPr/>
          <p:nvPr/>
        </p:nvGrpSpPr>
        <p:grpSpPr>
          <a:xfrm>
            <a:off x="7230769" y="3647096"/>
            <a:ext cx="1178835" cy="430876"/>
            <a:chOff x="0" y="0"/>
            <a:chExt cx="310475" cy="113482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10475" cy="113482"/>
            </a:xfrm>
            <a:custGeom>
              <a:avLst/>
              <a:gdLst/>
              <a:ahLst/>
              <a:cxnLst/>
              <a:rect l="l" t="t" r="r" b="b"/>
              <a:pathLst>
                <a:path w="310475" h="113482">
                  <a:moveTo>
                    <a:pt x="56741" y="0"/>
                  </a:moveTo>
                  <a:lnTo>
                    <a:pt x="253734" y="0"/>
                  </a:lnTo>
                  <a:cubicBezTo>
                    <a:pt x="268783" y="0"/>
                    <a:pt x="283215" y="5978"/>
                    <a:pt x="293856" y="16619"/>
                  </a:cubicBezTo>
                  <a:cubicBezTo>
                    <a:pt x="304497" y="27260"/>
                    <a:pt x="310475" y="41692"/>
                    <a:pt x="310475" y="56741"/>
                  </a:cubicBezTo>
                  <a:lnTo>
                    <a:pt x="310475" y="56741"/>
                  </a:lnTo>
                  <a:cubicBezTo>
                    <a:pt x="310475" y="88078"/>
                    <a:pt x="285071" y="113482"/>
                    <a:pt x="253734" y="113482"/>
                  </a:cubicBezTo>
                  <a:lnTo>
                    <a:pt x="56741" y="113482"/>
                  </a:lnTo>
                  <a:cubicBezTo>
                    <a:pt x="25404" y="113482"/>
                    <a:pt x="0" y="88078"/>
                    <a:pt x="0" y="56741"/>
                  </a:cubicBezTo>
                  <a:lnTo>
                    <a:pt x="0" y="56741"/>
                  </a:lnTo>
                  <a:cubicBezTo>
                    <a:pt x="0" y="25404"/>
                    <a:pt x="25404" y="0"/>
                    <a:pt x="56741" y="0"/>
                  </a:cubicBezTo>
                  <a:close/>
                </a:path>
              </a:pathLst>
            </a:custGeom>
            <a:solidFill>
              <a:srgbClr val="C9C09B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0"/>
              <a:ext cx="310475" cy="1134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r>
                <a:rPr lang="en-US" sz="15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CO-8</a:t>
              </a:r>
            </a:p>
          </p:txBody>
        </p:sp>
      </p:grpSp>
      <p:sp>
        <p:nvSpPr>
          <p:cNvPr id="81" name="AutoShape 81"/>
          <p:cNvSpPr/>
          <p:nvPr/>
        </p:nvSpPr>
        <p:spPr>
          <a:xfrm flipH="1">
            <a:off x="7230769" y="4154322"/>
            <a:ext cx="516411" cy="534657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82" name="Group 82"/>
          <p:cNvGrpSpPr/>
          <p:nvPr/>
        </p:nvGrpSpPr>
        <p:grpSpPr>
          <a:xfrm>
            <a:off x="14853980" y="5358938"/>
            <a:ext cx="1178835" cy="407231"/>
            <a:chOff x="0" y="0"/>
            <a:chExt cx="310475" cy="107254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310475" cy="107254"/>
            </a:xfrm>
            <a:custGeom>
              <a:avLst/>
              <a:gdLst/>
              <a:ahLst/>
              <a:cxnLst/>
              <a:rect l="l" t="t" r="r" b="b"/>
              <a:pathLst>
                <a:path w="310475" h="107254">
                  <a:moveTo>
                    <a:pt x="53627" y="0"/>
                  </a:moveTo>
                  <a:lnTo>
                    <a:pt x="256848" y="0"/>
                  </a:lnTo>
                  <a:cubicBezTo>
                    <a:pt x="271071" y="0"/>
                    <a:pt x="284711" y="5650"/>
                    <a:pt x="294768" y="15707"/>
                  </a:cubicBezTo>
                  <a:cubicBezTo>
                    <a:pt x="304825" y="25764"/>
                    <a:pt x="310475" y="39404"/>
                    <a:pt x="310475" y="53627"/>
                  </a:cubicBezTo>
                  <a:lnTo>
                    <a:pt x="310475" y="53627"/>
                  </a:lnTo>
                  <a:cubicBezTo>
                    <a:pt x="310475" y="67850"/>
                    <a:pt x="304825" y="81490"/>
                    <a:pt x="294768" y="91547"/>
                  </a:cubicBezTo>
                  <a:cubicBezTo>
                    <a:pt x="284711" y="101604"/>
                    <a:pt x="271071" y="107254"/>
                    <a:pt x="256848" y="107254"/>
                  </a:cubicBezTo>
                  <a:lnTo>
                    <a:pt x="53627" y="107254"/>
                  </a:lnTo>
                  <a:cubicBezTo>
                    <a:pt x="39404" y="107254"/>
                    <a:pt x="25764" y="101604"/>
                    <a:pt x="15707" y="91547"/>
                  </a:cubicBezTo>
                  <a:cubicBezTo>
                    <a:pt x="5650" y="81490"/>
                    <a:pt x="0" y="67850"/>
                    <a:pt x="0" y="53627"/>
                  </a:cubicBezTo>
                  <a:lnTo>
                    <a:pt x="0" y="53627"/>
                  </a:lnTo>
                  <a:cubicBezTo>
                    <a:pt x="0" y="39404"/>
                    <a:pt x="5650" y="25764"/>
                    <a:pt x="15707" y="15707"/>
                  </a:cubicBezTo>
                  <a:cubicBezTo>
                    <a:pt x="25764" y="5650"/>
                    <a:pt x="39404" y="0"/>
                    <a:pt x="53627" y="0"/>
                  </a:cubicBezTo>
                  <a:close/>
                </a:path>
              </a:pathLst>
            </a:custGeom>
            <a:solidFill>
              <a:srgbClr val="C9C09B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0"/>
              <a:ext cx="310475" cy="1072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400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VA-2</a:t>
              </a:r>
            </a:p>
          </p:txBody>
        </p:sp>
      </p:grpSp>
      <p:sp>
        <p:nvSpPr>
          <p:cNvPr id="85" name="AutoShape 85"/>
          <p:cNvSpPr/>
          <p:nvPr/>
        </p:nvSpPr>
        <p:spPr>
          <a:xfrm flipH="1" flipV="1">
            <a:off x="14074206" y="5358938"/>
            <a:ext cx="758669" cy="195904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B69120A-D419-52B4-27DB-81E95F56FFD6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88" name="Freeform 10">
              <a:extLst>
                <a:ext uri="{FF2B5EF4-FFF2-40B4-BE49-F238E27FC236}">
                  <a16:creationId xmlns:a16="http://schemas.microsoft.com/office/drawing/2014/main" id="{670AB1ED-8415-9E4A-F407-1B674320BC45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11">
              <a:extLst>
                <a:ext uri="{FF2B5EF4-FFF2-40B4-BE49-F238E27FC236}">
                  <a16:creationId xmlns:a16="http://schemas.microsoft.com/office/drawing/2014/main" id="{816370D4-F3D2-7731-4712-1E8FD0BF46F2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9FBAF-F3FD-042D-1DC4-C96E2CE88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5F36D4D-CDF8-D7DB-ED87-6E1073239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67" t="11459" r="2071" b="15953"/>
          <a:stretch>
            <a:fillRect/>
          </a:stretch>
        </p:blipFill>
        <p:spPr>
          <a:xfrm>
            <a:off x="5107910" y="723900"/>
            <a:ext cx="8072179" cy="9539848"/>
          </a:xfrm>
          <a:prstGeom prst="rect">
            <a:avLst/>
          </a:prstGeom>
        </p:spPr>
      </p:pic>
      <p:sp>
        <p:nvSpPr>
          <p:cNvPr id="3" name="TextBox 22">
            <a:extLst>
              <a:ext uri="{FF2B5EF4-FFF2-40B4-BE49-F238E27FC236}">
                <a16:creationId xmlns:a16="http://schemas.microsoft.com/office/drawing/2014/main" id="{E4D75EB2-B35C-D771-E39E-967A77555B0A}"/>
              </a:ext>
            </a:extLst>
          </p:cNvPr>
          <p:cNvSpPr txBox="1"/>
          <p:nvPr/>
        </p:nvSpPr>
        <p:spPr>
          <a:xfrm>
            <a:off x="3434021" y="0"/>
            <a:ext cx="11419958" cy="923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16"/>
              </a:lnSpc>
            </a:pPr>
            <a:r>
              <a:rPr lang="en-US" sz="5511" b="1" dirty="0">
                <a:solidFill>
                  <a:srgbClr val="1C2E7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CURRENT POLLING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F4FAAA3-724E-0086-F22A-5DE94DDFFEA1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5CB7653A-7252-DB1E-351F-20822040CEB5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D67C5F80-4C71-4D9D-88BD-8A0AEF80F8B9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80900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490722" y="285408"/>
            <a:ext cx="10626687" cy="9624931"/>
            <a:chOff x="0" y="-28575"/>
            <a:chExt cx="2709333" cy="24589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-311717" y="-215433"/>
            <a:ext cx="9474641" cy="6105816"/>
            <a:chOff x="0" y="0"/>
            <a:chExt cx="12632855" cy="81410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-311717" y="-215433"/>
            <a:ext cx="5162147" cy="2908293"/>
            <a:chOff x="0" y="0"/>
            <a:chExt cx="6882863" cy="387772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solidFill>
              <a:srgbClr val="E74C3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sp>
        <p:nvSpPr>
          <p:cNvPr id="13" name="AutoShape 13"/>
          <p:cNvSpPr/>
          <p:nvPr/>
        </p:nvSpPr>
        <p:spPr>
          <a:xfrm flipV="1">
            <a:off x="-87039" y="-215433"/>
            <a:ext cx="4828621" cy="2787805"/>
          </a:xfrm>
          <a:prstGeom prst="line">
            <a:avLst/>
          </a:prstGeom>
          <a:ln w="38100" cap="flat">
            <a:solidFill>
              <a:srgbClr val="E74B3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flipV="1">
            <a:off x="0" y="-96741"/>
            <a:ext cx="4936509" cy="2780246"/>
          </a:xfrm>
          <a:prstGeom prst="line">
            <a:avLst/>
          </a:prstGeom>
          <a:ln w="38100" cap="flat">
            <a:solidFill>
              <a:srgbClr val="E8E8E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1409700" y="2490366"/>
            <a:ext cx="15468600" cy="7758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02261" lvl="1" indent="-151130" algn="l">
              <a:buFont typeface="Arial"/>
              <a:buChar char="•"/>
            </a:pPr>
            <a:r>
              <a:rPr lang="en-US" sz="35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Economy:</a:t>
            </a:r>
            <a:r>
              <a:rPr lang="en-US" sz="35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Gas, diesel, groceries, and energy prices are high.  Tariffs and ongoing trade wars are also major topics.</a:t>
            </a:r>
          </a:p>
          <a:p>
            <a:pPr marL="151131" lvl="1" algn="l"/>
            <a:endParaRPr lang="en-US" sz="35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302261" lvl="1" indent="-151130" algn="l">
              <a:buFont typeface="Arial"/>
              <a:buChar char="•"/>
            </a:pPr>
            <a:r>
              <a:rPr lang="en-US" sz="35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Healthcare:</a:t>
            </a:r>
            <a:r>
              <a:rPr lang="en-US" sz="35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Cuts to Medicare and Medicaid, drug pricing, food contamination, vaccines, and the Make America Healthy Again movement are among top concerns for voters in this election cycle. </a:t>
            </a:r>
          </a:p>
          <a:p>
            <a:pPr marL="302261" lvl="1" indent="-151130" algn="l">
              <a:buFont typeface="Arial"/>
              <a:buChar char="•"/>
            </a:pPr>
            <a:endParaRPr lang="en-US" sz="35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302261" lvl="1" indent="-151130" algn="l">
              <a:buFont typeface="Arial"/>
              <a:buChar char="•"/>
            </a:pPr>
            <a:r>
              <a:rPr lang="en-US" sz="35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Immigration:</a:t>
            </a:r>
            <a:r>
              <a:rPr lang="en-US" sz="35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Immigration remains a major issue for voters, especially Republicans. </a:t>
            </a:r>
          </a:p>
          <a:p>
            <a:pPr marL="302261" lvl="1" indent="-151130" algn="l">
              <a:buFont typeface="Arial"/>
              <a:buChar char="•"/>
            </a:pPr>
            <a:endParaRPr lang="en-US" sz="35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302261" lvl="1" indent="-151130" algn="l">
              <a:buFont typeface="Arial"/>
              <a:buChar char="•"/>
            </a:pPr>
            <a:r>
              <a:rPr lang="en-US" sz="35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National Security:</a:t>
            </a:r>
            <a:r>
              <a:rPr lang="en-US" sz="35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69% of Americans disapprove of the War in Iran. Russia-Ukraine War, competition with China, and the crises in Gaza and the West Bank influence voter decisions.</a:t>
            </a:r>
          </a:p>
          <a:p>
            <a:pPr marL="151131" lvl="1" algn="l">
              <a:lnSpc>
                <a:spcPts val="1680"/>
              </a:lnSpc>
            </a:pPr>
            <a:endParaRPr lang="en-US" sz="35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302261" lvl="1" indent="-151130" algn="l">
              <a:buFont typeface="Arial"/>
              <a:buChar char="•"/>
            </a:pPr>
            <a:r>
              <a:rPr lang="en-US" sz="35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AI &amp; Data Centers:</a:t>
            </a:r>
            <a:r>
              <a:rPr lang="en-US" sz="35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71% of Americans oppose data centers. Whistleblowers from AI companies have raised alarms for restrictions on development.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3434020" y="252214"/>
            <a:ext cx="11419959" cy="1127484"/>
            <a:chOff x="0" y="-104775"/>
            <a:chExt cx="15226612" cy="1503313"/>
          </a:xfrm>
        </p:grpSpPr>
        <p:sp>
          <p:nvSpPr>
            <p:cNvPr id="20" name="TextBox 20"/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104775"/>
              <a:ext cx="15226612" cy="12306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5511" b="1" dirty="0">
                  <a:solidFill>
                    <a:srgbClr val="E74B3B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ELECTION OUTLOOK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574858" y="2118156"/>
            <a:ext cx="6410408" cy="460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07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2D3E5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Major Issues for Voters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CD44FD4-13B6-8917-9FB6-5C582F9F6046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F63F263C-E444-8E68-7D9B-361726181395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6B7AFD63-085E-D760-3538-B6202FD3BFFA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25B27-2197-83B8-C6A8-DECB4AF12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E959720-97B6-F576-5C8B-CA0544714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141" y="758963"/>
            <a:ext cx="14371718" cy="8956537"/>
          </a:xfrm>
          <a:prstGeom prst="rect">
            <a:avLst/>
          </a:prstGeom>
          <a:ln w="38100">
            <a:solidFill>
              <a:srgbClr val="E74C3C"/>
            </a:solidFill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1057779-981A-1975-999A-BB5E82754A5B}"/>
              </a:ext>
            </a:extLst>
          </p:cNvPr>
          <p:cNvSpPr txBox="1"/>
          <p:nvPr/>
        </p:nvSpPr>
        <p:spPr>
          <a:xfrm>
            <a:off x="7871718" y="9771509"/>
            <a:ext cx="2544564" cy="303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1131" lvl="1" algn="l">
              <a:lnSpc>
                <a:spcPts val="1680"/>
              </a:lnSpc>
            </a:pPr>
            <a:r>
              <a:rPr lang="en-US" sz="1100" i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The Economist, September 22</a:t>
            </a:r>
            <a:r>
              <a:rPr lang="en-US" sz="1100" i="1" baseline="30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nd</a:t>
            </a:r>
            <a:r>
              <a:rPr lang="en-US" sz="1100" i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, 2026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C680971-BCD6-588C-A23B-E1DBF695D371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86AFB6C4-4240-BC4D-70F8-E6C93877F404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53369CB-50F9-4BB5-BA2C-DBCA9A8FE6AA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95944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B9437-6BD4-A249-D8F6-ACA7E2C5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9B95A9C-96CE-3E73-C396-4B4101C5CEB5}"/>
              </a:ext>
            </a:extLst>
          </p:cNvPr>
          <p:cNvGrpSpPr/>
          <p:nvPr/>
        </p:nvGrpSpPr>
        <p:grpSpPr>
          <a:xfrm rot="5400000">
            <a:off x="8490722" y="285408"/>
            <a:ext cx="10626687" cy="9624931"/>
            <a:chOff x="0" y="-28575"/>
            <a:chExt cx="2709333" cy="245890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AB6F90B-D1ED-4755-545C-D32472F41A43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54822AC-06A9-6325-7DFB-BF7B243D4D6D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0A557DCA-CEF7-CF7B-D414-55F52BEEC29C}"/>
              </a:ext>
            </a:extLst>
          </p:cNvPr>
          <p:cNvGrpSpPr/>
          <p:nvPr/>
        </p:nvGrpSpPr>
        <p:grpSpPr>
          <a:xfrm rot="-10800000">
            <a:off x="-311717" y="-215433"/>
            <a:ext cx="9474641" cy="6105816"/>
            <a:chOff x="0" y="0"/>
            <a:chExt cx="12632855" cy="81410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F5A2144-4445-48FB-5CA6-A8E80E1F0755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7D5223B-E121-66C2-153D-6A3F9D077262}"/>
              </a:ext>
            </a:extLst>
          </p:cNvPr>
          <p:cNvGrpSpPr/>
          <p:nvPr/>
        </p:nvGrpSpPr>
        <p:grpSpPr>
          <a:xfrm rot="-10800000">
            <a:off x="-311717" y="-215433"/>
            <a:ext cx="5162147" cy="2908293"/>
            <a:chOff x="0" y="0"/>
            <a:chExt cx="6882863" cy="3877723"/>
          </a:xfrm>
          <a:solidFill>
            <a:srgbClr val="061967"/>
          </a:solidFill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CA399CD-8DED-27AB-204E-FD9B2DBAB551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31F7A19C-91E8-AC3A-B256-E15764E96632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CCDF20DD-C59D-4347-266B-326085A8274E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CF11E377-104F-2DA6-F58D-E3EC76DB3445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C85D830B-A833-8A77-6BE8-765C2A3DAF4A}"/>
              </a:ext>
            </a:extLst>
          </p:cNvPr>
          <p:cNvSpPr/>
          <p:nvPr/>
        </p:nvSpPr>
        <p:spPr>
          <a:xfrm flipV="1">
            <a:off x="-87039" y="-215433"/>
            <a:ext cx="4828621" cy="2787805"/>
          </a:xfrm>
          <a:prstGeom prst="line">
            <a:avLst/>
          </a:prstGeom>
          <a:ln w="38100" cap="flat">
            <a:solidFill>
              <a:srgbClr val="06196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>
            <a:extLst>
              <a:ext uri="{FF2B5EF4-FFF2-40B4-BE49-F238E27FC236}">
                <a16:creationId xmlns:a16="http://schemas.microsoft.com/office/drawing/2014/main" id="{1B475F4B-914C-40C9-60D5-4320DA4269F7}"/>
              </a:ext>
            </a:extLst>
          </p:cNvPr>
          <p:cNvSpPr/>
          <p:nvPr/>
        </p:nvSpPr>
        <p:spPr>
          <a:xfrm flipV="1">
            <a:off x="0" y="-96741"/>
            <a:ext cx="4936509" cy="2780246"/>
          </a:xfrm>
          <a:prstGeom prst="line">
            <a:avLst/>
          </a:prstGeom>
          <a:ln w="38100" cap="flat">
            <a:solidFill>
              <a:srgbClr val="E8E8E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F82BC4A1-4D32-9BB6-73AC-7587B6CAC2F7}"/>
              </a:ext>
            </a:extLst>
          </p:cNvPr>
          <p:cNvGrpSpPr/>
          <p:nvPr/>
        </p:nvGrpSpPr>
        <p:grpSpPr>
          <a:xfrm>
            <a:off x="3434021" y="0"/>
            <a:ext cx="11419959" cy="1910138"/>
            <a:chOff x="1" y="-441061"/>
            <a:chExt cx="15226612" cy="2546853"/>
          </a:xfrm>
        </p:grpSpPr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2A942176-4ACC-64EE-8794-1E32867B26BA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>
                <a:solidFill>
                  <a:srgbClr val="061967"/>
                </a:solidFill>
              </a:endParaRP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865381A6-7E2F-875F-E316-0227C2DA047B}"/>
                </a:ext>
              </a:extLst>
            </p:cNvPr>
            <p:cNvSpPr txBox="1"/>
            <p:nvPr/>
          </p:nvSpPr>
          <p:spPr>
            <a:xfrm>
              <a:off x="1" y="-441061"/>
              <a:ext cx="15226612" cy="25468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5500" b="1" dirty="0">
                  <a:solidFill>
                    <a:srgbClr val="061967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MID-TERM ELECTIONS</a:t>
              </a:r>
            </a:p>
            <a:p>
              <a:pPr algn="ctr">
                <a:lnSpc>
                  <a:spcPts val="7716"/>
                </a:lnSpc>
              </a:pPr>
              <a:r>
                <a:rPr lang="en-US" sz="5500" b="1" u="sng" dirty="0">
                  <a:solidFill>
                    <a:srgbClr val="061967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PRESIDENT TRUMP</a:t>
              </a:r>
              <a:endParaRPr lang="en-US" sz="5500" b="1" u="sng" dirty="0">
                <a:solidFill>
                  <a:srgbClr val="061967"/>
                </a:solidFill>
                <a:latin typeface="Canva Sans Bold"/>
                <a:ea typeface="Canva Sans Bold"/>
                <a:cs typeface="Canva Sans Bold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AA1A17E-8FCD-5D07-2589-0FEE3CF47BAC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55D55244-CFE9-7F29-2B68-070FB542E6B1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919AAA6D-5FB1-FAE5-000F-E2C71BD11D62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8">
            <a:extLst>
              <a:ext uri="{FF2B5EF4-FFF2-40B4-BE49-F238E27FC236}">
                <a16:creationId xmlns:a16="http://schemas.microsoft.com/office/drawing/2014/main" id="{86658625-366E-2BEE-7E46-D7ADC197D587}"/>
              </a:ext>
            </a:extLst>
          </p:cNvPr>
          <p:cNvSpPr txBox="1"/>
          <p:nvPr/>
        </p:nvSpPr>
        <p:spPr>
          <a:xfrm>
            <a:off x="0" y="2304154"/>
            <a:ext cx="13899426" cy="76174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9461" lvl="2" indent="-151130">
              <a:buFont typeface="Arial"/>
              <a:buChar char="•"/>
            </a:pPr>
            <a:r>
              <a:rPr lang="en-US" sz="45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Officially not on the ballot, but de facto, will be on every ballot</a:t>
            </a:r>
          </a:p>
          <a:p>
            <a:pPr marL="759461" lvl="2" indent="-151130">
              <a:buFont typeface="Arial"/>
              <a:buChar char="•"/>
            </a:pPr>
            <a:endParaRPr lang="en-US" sz="45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59461" lvl="2" indent="-151130">
              <a:buFont typeface="Arial"/>
              <a:buChar char="•"/>
            </a:pPr>
            <a:r>
              <a:rPr lang="en-US" sz="45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Presidential approval numbers have been steadily going down since February of 2025, currently averaging around </a:t>
            </a:r>
            <a:r>
              <a:rPr lang="en-US" sz="4500" b="1" dirty="0">
                <a:solidFill>
                  <a:srgbClr val="2D3E51"/>
                </a:solidFill>
                <a:highlight>
                  <a:srgbClr val="FFFF00"/>
                </a:highlight>
                <a:latin typeface="Calibri (MS)"/>
                <a:ea typeface="Calibri (MS)"/>
                <a:cs typeface="Calibri (MS)"/>
                <a:sym typeface="Calibri (MS)"/>
              </a:rPr>
              <a:t>35%</a:t>
            </a:r>
          </a:p>
          <a:p>
            <a:pPr marL="759461" lvl="2" indent="-151130">
              <a:buFont typeface="Arial"/>
              <a:buChar char="•"/>
            </a:pPr>
            <a:endParaRPr lang="en-US" sz="45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59461" lvl="2" indent="-151130">
              <a:buFont typeface="Arial"/>
              <a:buChar char="•"/>
            </a:pPr>
            <a:r>
              <a:rPr lang="en-US" sz="45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The President is currently losing Independent voters</a:t>
            </a:r>
          </a:p>
          <a:p>
            <a:pPr marL="759461" lvl="2" indent="-151130">
              <a:buFont typeface="Arial"/>
              <a:buChar char="•"/>
            </a:pPr>
            <a:endParaRPr lang="en-US" sz="45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59461" lvl="2" indent="-151130">
              <a:buFont typeface="Arial"/>
              <a:buChar char="•"/>
            </a:pPr>
            <a:r>
              <a:rPr lang="en-US" sz="45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Still plays a big role by endorsing or opposing Congressional candidates and bringing out the base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7F57FC0-5A85-DE91-CAFC-F3FC535A92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266" y="2808652"/>
            <a:ext cx="11577534" cy="771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251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B70B3-A095-6D4E-9411-4B0B5AF47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0566587D-A690-AF49-6124-1ECCE4E7F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694881"/>
            <a:ext cx="14940691" cy="9250794"/>
          </a:xfrm>
          <a:prstGeom prst="rect">
            <a:avLst/>
          </a:prstGeom>
          <a:ln w="38100">
            <a:solidFill>
              <a:srgbClr val="061967"/>
            </a:solidFill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AF56077-3917-C3D0-B507-E1420F9C6420}"/>
              </a:ext>
            </a:extLst>
          </p:cNvPr>
          <p:cNvSpPr txBox="1"/>
          <p:nvPr/>
        </p:nvSpPr>
        <p:spPr>
          <a:xfrm>
            <a:off x="7871718" y="9945675"/>
            <a:ext cx="2544564" cy="303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1131" lvl="1" algn="l">
              <a:lnSpc>
                <a:spcPts val="1680"/>
              </a:lnSpc>
            </a:pPr>
            <a:r>
              <a:rPr lang="en-US" sz="1100" i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The Economist, September 22</a:t>
            </a:r>
            <a:r>
              <a:rPr lang="en-US" sz="1100" i="1" baseline="30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nd</a:t>
            </a:r>
            <a:r>
              <a:rPr lang="en-US" sz="1100" i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, 2026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66539D8-52E2-D8A5-94DA-98F2A3D21FBB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210D0ABC-07FF-31FD-DF93-651840F00C7A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7902FF28-A2A5-2E1E-070F-03AF44BF3B55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75882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7CFD7-F81A-F259-8C2D-4A344ECC5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97F8988-6F01-056F-8C74-5DB7ACB3D7CE}"/>
              </a:ext>
            </a:extLst>
          </p:cNvPr>
          <p:cNvGrpSpPr/>
          <p:nvPr/>
        </p:nvGrpSpPr>
        <p:grpSpPr>
          <a:xfrm rot="5400000">
            <a:off x="8283021" y="282021"/>
            <a:ext cx="10782300" cy="9227658"/>
            <a:chOff x="0" y="0"/>
            <a:chExt cx="2709333" cy="24303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467E1E8-7205-C509-94CA-8DEDD38698A0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B0FD83A-C8E4-F410-EC3C-A9FF762CB33E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1B58BFF9-804D-750B-EFD6-ACEF7A2482BB}"/>
              </a:ext>
            </a:extLst>
          </p:cNvPr>
          <p:cNvGrpSpPr/>
          <p:nvPr/>
        </p:nvGrpSpPr>
        <p:grpSpPr>
          <a:xfrm rot="-10800000">
            <a:off x="-311717" y="-215433"/>
            <a:ext cx="9474641" cy="6105816"/>
            <a:chOff x="0" y="0"/>
            <a:chExt cx="12632855" cy="81410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4ADF838-D1C1-5BC8-868A-3445E99A2114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62AC7E8-4D53-6618-A597-43A0395F8F8C}"/>
              </a:ext>
            </a:extLst>
          </p:cNvPr>
          <p:cNvGrpSpPr/>
          <p:nvPr/>
        </p:nvGrpSpPr>
        <p:grpSpPr>
          <a:xfrm rot="-10800000">
            <a:off x="-311717" y="-215433"/>
            <a:ext cx="5162147" cy="2908293"/>
            <a:chOff x="0" y="0"/>
            <a:chExt cx="6882863" cy="3877723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7567497-3F67-FD63-A81D-EB35579CD3CA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solidFill>
              <a:srgbClr val="E74C3C"/>
            </a:solidFill>
            <a:ln>
              <a:solidFill>
                <a:srgbClr val="E74C3C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1021E2DF-9B3D-A62F-A25A-720980BB3DC4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CFFC8755-4B75-22AA-B422-6EACF6154946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7F6869E0-C479-9191-20F1-F1933C9D1270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3AC77436-8185-B2F0-1B47-8688AAD45D8A}"/>
              </a:ext>
            </a:extLst>
          </p:cNvPr>
          <p:cNvSpPr/>
          <p:nvPr/>
        </p:nvSpPr>
        <p:spPr>
          <a:xfrm flipV="1">
            <a:off x="-87039" y="-215433"/>
            <a:ext cx="4828621" cy="2787805"/>
          </a:xfrm>
          <a:prstGeom prst="line">
            <a:avLst/>
          </a:prstGeom>
          <a:ln w="38100" cap="flat">
            <a:solidFill>
              <a:srgbClr val="E74C3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>
            <a:extLst>
              <a:ext uri="{FF2B5EF4-FFF2-40B4-BE49-F238E27FC236}">
                <a16:creationId xmlns:a16="http://schemas.microsoft.com/office/drawing/2014/main" id="{D1A4BB97-4567-7B88-0C42-D6E1198A665B}"/>
              </a:ext>
            </a:extLst>
          </p:cNvPr>
          <p:cNvSpPr/>
          <p:nvPr/>
        </p:nvSpPr>
        <p:spPr>
          <a:xfrm flipV="1">
            <a:off x="0" y="-96741"/>
            <a:ext cx="4936509" cy="2780246"/>
          </a:xfrm>
          <a:prstGeom prst="line">
            <a:avLst/>
          </a:prstGeom>
          <a:ln w="38100" cap="flat">
            <a:solidFill>
              <a:srgbClr val="E8E8E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7AFA1071-7847-7366-7449-4DD63C1449D6}"/>
              </a:ext>
            </a:extLst>
          </p:cNvPr>
          <p:cNvGrpSpPr/>
          <p:nvPr/>
        </p:nvGrpSpPr>
        <p:grpSpPr>
          <a:xfrm>
            <a:off x="3434021" y="0"/>
            <a:ext cx="11419959" cy="1910459"/>
            <a:chOff x="-1022692" y="-441060"/>
            <a:chExt cx="15226612" cy="2547280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489D2847-3F43-5563-227D-1F82B32B78FE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98D5D783-0663-B52F-BDB5-11161FB5A083}"/>
                </a:ext>
              </a:extLst>
            </p:cNvPr>
            <p:cNvSpPr txBox="1"/>
            <p:nvPr/>
          </p:nvSpPr>
          <p:spPr>
            <a:xfrm>
              <a:off x="-1022692" y="-441060"/>
              <a:ext cx="15226612" cy="2547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5511" b="1" dirty="0">
                  <a:solidFill>
                    <a:srgbClr val="E74C3C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IF REPUBLICANS KEEP THE SENATE MAJORITY</a:t>
              </a:r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5CAE1AC3-0CFE-31A3-E190-9A8A4869D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979" y="3009900"/>
            <a:ext cx="11008812" cy="7339208"/>
          </a:xfrm>
          <a:prstGeom prst="rect">
            <a:avLst/>
          </a:prstGeom>
        </p:spPr>
      </p:pic>
      <p:sp>
        <p:nvSpPr>
          <p:cNvPr id="51" name="TextBox 18">
            <a:extLst>
              <a:ext uri="{FF2B5EF4-FFF2-40B4-BE49-F238E27FC236}">
                <a16:creationId xmlns:a16="http://schemas.microsoft.com/office/drawing/2014/main" id="{193D24E0-F890-678A-A783-F506335B8A6D}"/>
              </a:ext>
            </a:extLst>
          </p:cNvPr>
          <p:cNvSpPr txBox="1"/>
          <p:nvPr/>
        </p:nvSpPr>
        <p:spPr>
          <a:xfrm>
            <a:off x="-152400" y="2965252"/>
            <a:ext cx="14478000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Senate Leader</a:t>
            </a: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: 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John Thune (SD)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Commerce, Science, &amp; Transportation</a:t>
            </a: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: 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Ted Cruz (TX)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Environment &amp; Public Works</a:t>
            </a: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: 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Shelley Moore Capito (WV)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Judiciary</a:t>
            </a: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: 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Mike Lee (UT)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Appropriations: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Susan Collins (ME)</a:t>
            </a:r>
            <a:endParaRPr lang="en-US" sz="5000" b="1" u="sng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818B6F6-78D5-ABB2-E7BD-35F096F841A0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53" name="Freeform 10">
              <a:extLst>
                <a:ext uri="{FF2B5EF4-FFF2-40B4-BE49-F238E27FC236}">
                  <a16:creationId xmlns:a16="http://schemas.microsoft.com/office/drawing/2014/main" id="{251A69B2-3E0F-4D46-2C4D-8456A702274D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1">
              <a:extLst>
                <a:ext uri="{FF2B5EF4-FFF2-40B4-BE49-F238E27FC236}">
                  <a16:creationId xmlns:a16="http://schemas.microsoft.com/office/drawing/2014/main" id="{85322273-E0F2-813C-1436-FA5F1EE4E123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75192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94584-8E0B-CF96-3561-664D764C0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0E11748-C346-DFAE-4FEC-B733072C87C3}"/>
              </a:ext>
            </a:extLst>
          </p:cNvPr>
          <p:cNvGrpSpPr/>
          <p:nvPr/>
        </p:nvGrpSpPr>
        <p:grpSpPr>
          <a:xfrm rot="5400000">
            <a:off x="8530671" y="529671"/>
            <a:ext cx="10287000" cy="9227658"/>
            <a:chOff x="0" y="0"/>
            <a:chExt cx="2709333" cy="24303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AD84766-C51E-38E3-3675-4F3ED081EE1E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B4A5DED-3F1E-CF04-B492-24ABCD1D9E54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1317D2DE-D705-03F4-BBF1-2C5681564AB7}"/>
              </a:ext>
            </a:extLst>
          </p:cNvPr>
          <p:cNvGrpSpPr/>
          <p:nvPr/>
        </p:nvGrpSpPr>
        <p:grpSpPr>
          <a:xfrm rot="-10800000">
            <a:off x="-311717" y="-215433"/>
            <a:ext cx="9474641" cy="6105816"/>
            <a:chOff x="0" y="0"/>
            <a:chExt cx="12632855" cy="81410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B2AD653-FFF0-BDC2-D53F-E2A26DC5940C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345D4E5-E7E1-53B4-AD56-749FF14177EA}"/>
              </a:ext>
            </a:extLst>
          </p:cNvPr>
          <p:cNvGrpSpPr/>
          <p:nvPr/>
        </p:nvGrpSpPr>
        <p:grpSpPr>
          <a:xfrm rot="-10800000">
            <a:off x="-311717" y="-215433"/>
            <a:ext cx="5162147" cy="2908293"/>
            <a:chOff x="0" y="0"/>
            <a:chExt cx="6882863" cy="3877723"/>
          </a:xfrm>
          <a:solidFill>
            <a:srgbClr val="061967"/>
          </a:solidFill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7C5A4DA-C3B2-A515-35EB-1D1B29A180D7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grpFill/>
            <a:ln>
              <a:solidFill>
                <a:srgbClr val="061967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CA2378F6-31E8-DF6E-22A4-A2B0E787756B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3240189-D74B-64EB-6F2E-8C9FDF2CEFAD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B1DEFDD9-109B-E000-C409-C62A1FF99678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3D4B8F39-9BDD-0515-35CC-C07C991A83B8}"/>
              </a:ext>
            </a:extLst>
          </p:cNvPr>
          <p:cNvSpPr/>
          <p:nvPr/>
        </p:nvSpPr>
        <p:spPr>
          <a:xfrm flipV="1">
            <a:off x="-87039" y="-215433"/>
            <a:ext cx="4828621" cy="2787805"/>
          </a:xfrm>
          <a:prstGeom prst="line">
            <a:avLst/>
          </a:prstGeom>
          <a:ln w="38100" cap="flat">
            <a:solidFill>
              <a:srgbClr val="06196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14" name="AutoShape 14">
            <a:extLst>
              <a:ext uri="{FF2B5EF4-FFF2-40B4-BE49-F238E27FC236}">
                <a16:creationId xmlns:a16="http://schemas.microsoft.com/office/drawing/2014/main" id="{C7A8124A-70B2-C141-A21E-E31F66689D50}"/>
              </a:ext>
            </a:extLst>
          </p:cNvPr>
          <p:cNvSpPr/>
          <p:nvPr/>
        </p:nvSpPr>
        <p:spPr>
          <a:xfrm flipV="1">
            <a:off x="0" y="-96741"/>
            <a:ext cx="4936509" cy="2780246"/>
          </a:xfrm>
          <a:prstGeom prst="line">
            <a:avLst/>
          </a:prstGeom>
          <a:ln w="38100" cap="flat">
            <a:solidFill>
              <a:srgbClr val="E8E8E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34C6FF6E-3BCC-1C5D-D9ED-A8AC1AC53CC2}"/>
              </a:ext>
            </a:extLst>
          </p:cNvPr>
          <p:cNvGrpSpPr/>
          <p:nvPr/>
        </p:nvGrpSpPr>
        <p:grpSpPr>
          <a:xfrm>
            <a:off x="3187603" y="299533"/>
            <a:ext cx="11912795" cy="1910459"/>
            <a:chOff x="54085" y="-41683"/>
            <a:chExt cx="15883727" cy="2547280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E0410074-16DE-AEA5-BAA3-5C1BBEEFDB88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92"/>
                </a:lnSpc>
              </a:pPr>
              <a:endParaRPr>
                <a:solidFill>
                  <a:srgbClr val="061967"/>
                </a:solidFill>
              </a:endParaRP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C7AC6A14-25C5-927A-6DFA-9AA9061384D2}"/>
                </a:ext>
              </a:extLst>
            </p:cNvPr>
            <p:cNvSpPr txBox="1"/>
            <p:nvPr/>
          </p:nvSpPr>
          <p:spPr>
            <a:xfrm>
              <a:off x="711200" y="-41683"/>
              <a:ext cx="15226612" cy="2547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5511" b="1" dirty="0">
                  <a:solidFill>
                    <a:srgbClr val="061967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IF THE SENATE FLIPS TO A DEMOCRAT MAJORITY</a:t>
              </a:r>
            </a:p>
          </p:txBody>
        </p:sp>
      </p:grpSp>
      <p:sp>
        <p:nvSpPr>
          <p:cNvPr id="37" name="TextBox 18">
            <a:extLst>
              <a:ext uri="{FF2B5EF4-FFF2-40B4-BE49-F238E27FC236}">
                <a16:creationId xmlns:a16="http://schemas.microsoft.com/office/drawing/2014/main" id="{5CC76F72-E759-CFE9-7D77-298E9503D19D}"/>
              </a:ext>
            </a:extLst>
          </p:cNvPr>
          <p:cNvSpPr txBox="1"/>
          <p:nvPr/>
        </p:nvSpPr>
        <p:spPr>
          <a:xfrm>
            <a:off x="6629400" y="2450455"/>
            <a:ext cx="10902852" cy="5386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Senate Leader</a:t>
            </a: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: 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Brian Schatz (HI)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Commerce, Science, &amp; Transportation</a:t>
            </a: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: 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Maria Cantwell (WA)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Environment &amp; Public Works</a:t>
            </a: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: 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Jeff Merkley (OR)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Judiciary</a:t>
            </a: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: 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Sheldon Whitehouse (RI)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Appropriations: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Patty Murray (WA)</a:t>
            </a:r>
            <a:endParaRPr lang="en-US" sz="5000" b="1" u="sng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CEF5E10-A356-7859-DE1D-43A0669CF701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B652D177-2021-55A7-2500-48A4F6ACA434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9C9B769-BE75-76DF-33F4-CAE31A2E7930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AC60E1ED-1217-A0D1-3273-05325AD5D5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24200" y="2110309"/>
            <a:ext cx="12637697" cy="842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549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C225C-E353-DE04-D749-69D7F2BEB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2E58D14-AD99-0B91-8573-85F3DDAA6C2B}"/>
              </a:ext>
            </a:extLst>
          </p:cNvPr>
          <p:cNvGrpSpPr/>
          <p:nvPr/>
        </p:nvGrpSpPr>
        <p:grpSpPr>
          <a:xfrm rot="5400000">
            <a:off x="8530671" y="529671"/>
            <a:ext cx="10287000" cy="9227658"/>
            <a:chOff x="0" y="0"/>
            <a:chExt cx="2709333" cy="24303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13FEFE4-39F3-93B6-E4A7-AFA8F3D6B84F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8B99A5D-3318-E99E-2CEC-76B871F6F476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2DB1F9A6-55BB-A2CB-93D6-4C2788502926}"/>
              </a:ext>
            </a:extLst>
          </p:cNvPr>
          <p:cNvGrpSpPr/>
          <p:nvPr/>
        </p:nvGrpSpPr>
        <p:grpSpPr>
          <a:xfrm rot="-10800000">
            <a:off x="-311717" y="-215433"/>
            <a:ext cx="9474641" cy="6105816"/>
            <a:chOff x="0" y="0"/>
            <a:chExt cx="12632855" cy="81410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CAB1B3E-C7A7-F5A6-1619-8DB842D60435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>
                <a:solidFill>
                  <a:srgbClr val="E74C3C"/>
                </a:solidFill>
              </a:endParaRP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55D7BE3-65FD-C2BD-3566-CC93D9281F83}"/>
              </a:ext>
            </a:extLst>
          </p:cNvPr>
          <p:cNvGrpSpPr/>
          <p:nvPr/>
        </p:nvGrpSpPr>
        <p:grpSpPr>
          <a:xfrm rot="-10800000">
            <a:off x="-311717" y="-215433"/>
            <a:ext cx="5162147" cy="2908293"/>
            <a:chOff x="0" y="0"/>
            <a:chExt cx="6882863" cy="3877723"/>
          </a:xfrm>
          <a:solidFill>
            <a:srgbClr val="E74C3C"/>
          </a:solidFill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67210EA-40C6-47D0-A41F-44CF2F09CC4A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4C58C560-46E4-4924-E436-69666FFD9C8A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4CDB646-D2CD-512F-9CF1-9B0A3C512C66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A0A6A44A-5500-5EEA-582A-01013400CCC9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61446C2D-F88B-712B-73F6-27C3CCA61835}"/>
              </a:ext>
            </a:extLst>
          </p:cNvPr>
          <p:cNvSpPr/>
          <p:nvPr/>
        </p:nvSpPr>
        <p:spPr>
          <a:xfrm flipV="1">
            <a:off x="-87039" y="-215433"/>
            <a:ext cx="4828621" cy="2787805"/>
          </a:xfrm>
          <a:prstGeom prst="line">
            <a:avLst/>
          </a:prstGeom>
          <a:ln w="38100" cap="flat">
            <a:solidFill>
              <a:srgbClr val="E74C3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>
            <a:extLst>
              <a:ext uri="{FF2B5EF4-FFF2-40B4-BE49-F238E27FC236}">
                <a16:creationId xmlns:a16="http://schemas.microsoft.com/office/drawing/2014/main" id="{6537245A-563A-A716-6C9E-3D7E8FDED0C3}"/>
              </a:ext>
            </a:extLst>
          </p:cNvPr>
          <p:cNvSpPr/>
          <p:nvPr/>
        </p:nvSpPr>
        <p:spPr>
          <a:xfrm flipV="1">
            <a:off x="0" y="-96741"/>
            <a:ext cx="4936509" cy="2780246"/>
          </a:xfrm>
          <a:prstGeom prst="line">
            <a:avLst/>
          </a:prstGeom>
          <a:ln w="38100" cap="flat">
            <a:solidFill>
              <a:srgbClr val="E8E8E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2D15BC9D-EFFA-DA97-1ABE-A1453EB79680}"/>
              </a:ext>
            </a:extLst>
          </p:cNvPr>
          <p:cNvGrpSpPr/>
          <p:nvPr/>
        </p:nvGrpSpPr>
        <p:grpSpPr>
          <a:xfrm>
            <a:off x="3434021" y="216478"/>
            <a:ext cx="11419959" cy="1910459"/>
            <a:chOff x="0" y="-104775"/>
            <a:chExt cx="15226612" cy="2547280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25BE1073-EF88-2FAA-A202-13E41061F4A5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92"/>
                </a:lnSpc>
              </a:pPr>
              <a:endParaRPr>
                <a:solidFill>
                  <a:srgbClr val="E74C3C"/>
                </a:solidFill>
              </a:endParaRP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ABD4A758-1E1D-376C-6D37-F65D7D855060}"/>
                </a:ext>
              </a:extLst>
            </p:cNvPr>
            <p:cNvSpPr txBox="1"/>
            <p:nvPr/>
          </p:nvSpPr>
          <p:spPr>
            <a:xfrm>
              <a:off x="0" y="-104775"/>
              <a:ext cx="15226612" cy="2547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5511" b="1" dirty="0">
                  <a:solidFill>
                    <a:srgbClr val="E74C3C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IF THE HOUSE RETAINS A REPUBLICAN MAJORITY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6F7D5DB5-21E0-6146-1998-0BA834442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3481027"/>
            <a:ext cx="12025380" cy="6767873"/>
          </a:xfrm>
          <a:prstGeom prst="rect">
            <a:avLst/>
          </a:prstGeom>
        </p:spPr>
      </p:pic>
      <p:sp>
        <p:nvSpPr>
          <p:cNvPr id="29" name="TextBox 18">
            <a:extLst>
              <a:ext uri="{FF2B5EF4-FFF2-40B4-BE49-F238E27FC236}">
                <a16:creationId xmlns:a16="http://schemas.microsoft.com/office/drawing/2014/main" id="{613B7FD0-9503-BB6E-F990-FFE74864FD3C}"/>
              </a:ext>
            </a:extLst>
          </p:cNvPr>
          <p:cNvSpPr txBox="1"/>
          <p:nvPr/>
        </p:nvSpPr>
        <p:spPr>
          <a:xfrm>
            <a:off x="-304800" y="3219897"/>
            <a:ext cx="13799276" cy="3847207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Speaker: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Mike Johnson (LA)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Energy &amp; Commerce: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Brett Guthrie (KY)</a:t>
            </a:r>
            <a:endParaRPr lang="en-US" sz="5000" b="1" u="sng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Transportation &amp; Infrastructure: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David Rouzer (NC)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Judiciary: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Laurel Lee (FL) or Scott Fitzgerald (WI)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Appropriations: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Tom Cole (OK)</a:t>
            </a:r>
            <a:endParaRPr lang="en-US" sz="5000" b="1" u="sng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5096CFB-5A32-64BD-E610-6A4F77A0B285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2427ECC6-3166-7427-E66A-C083969F8ABC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2D8033AA-597F-5220-AE5A-786680438E0A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86402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CA753-1B4D-98CC-C61D-4ED340E40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5CE2D6A-19D8-C765-29C1-D8B0C906FDB7}"/>
              </a:ext>
            </a:extLst>
          </p:cNvPr>
          <p:cNvGrpSpPr/>
          <p:nvPr/>
        </p:nvGrpSpPr>
        <p:grpSpPr>
          <a:xfrm rot="5400000">
            <a:off x="8530671" y="529671"/>
            <a:ext cx="10287000" cy="9227658"/>
            <a:chOff x="0" y="0"/>
            <a:chExt cx="2709333" cy="24303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6965BF1-0540-F4FE-C1B5-BF0A10F23A50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5B72594-110A-D1EB-6C25-77A843B7ED2B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6768BA4-2040-5E75-EC60-4684C5518653}"/>
              </a:ext>
            </a:extLst>
          </p:cNvPr>
          <p:cNvGrpSpPr/>
          <p:nvPr/>
        </p:nvGrpSpPr>
        <p:grpSpPr>
          <a:xfrm rot="-10800000">
            <a:off x="-311717" y="-215433"/>
            <a:ext cx="9474641" cy="6105816"/>
            <a:chOff x="0" y="0"/>
            <a:chExt cx="12632855" cy="81410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27FA52D-AF70-F93F-1AD7-4FD82DFFD38A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602DF027-7B06-0C7E-C798-EEF7E6426869}"/>
              </a:ext>
            </a:extLst>
          </p:cNvPr>
          <p:cNvGrpSpPr/>
          <p:nvPr/>
        </p:nvGrpSpPr>
        <p:grpSpPr>
          <a:xfrm rot="-10800000">
            <a:off x="-311717" y="-215433"/>
            <a:ext cx="5162147" cy="2908293"/>
            <a:chOff x="0" y="0"/>
            <a:chExt cx="6882863" cy="3877723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B30CEE2-7D56-4C66-D9E4-8A3428FCFFCF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solidFill>
              <a:srgbClr val="1C2E7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5EB1D206-5062-B4A9-FBBC-7633B00625DB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88B547A-6BC6-4750-FF0A-5F228389F31A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B13555B7-ABED-89C0-C39D-B827306D2EDD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901C54CE-855A-C5F9-0919-FCD9115AC623}"/>
              </a:ext>
            </a:extLst>
          </p:cNvPr>
          <p:cNvSpPr/>
          <p:nvPr/>
        </p:nvSpPr>
        <p:spPr>
          <a:xfrm flipV="1">
            <a:off x="-87039" y="-215433"/>
            <a:ext cx="4828621" cy="2787805"/>
          </a:xfrm>
          <a:prstGeom prst="line">
            <a:avLst/>
          </a:prstGeom>
          <a:ln w="38100" cap="flat">
            <a:solidFill>
              <a:srgbClr val="1C2E7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>
            <a:extLst>
              <a:ext uri="{FF2B5EF4-FFF2-40B4-BE49-F238E27FC236}">
                <a16:creationId xmlns:a16="http://schemas.microsoft.com/office/drawing/2014/main" id="{DF1D519D-22D7-A556-BF84-B04EE2D4D62B}"/>
              </a:ext>
            </a:extLst>
          </p:cNvPr>
          <p:cNvSpPr/>
          <p:nvPr/>
        </p:nvSpPr>
        <p:spPr>
          <a:xfrm flipV="1">
            <a:off x="0" y="-96741"/>
            <a:ext cx="4936509" cy="2780246"/>
          </a:xfrm>
          <a:prstGeom prst="line">
            <a:avLst/>
          </a:prstGeom>
          <a:ln w="38100" cap="flat">
            <a:solidFill>
              <a:srgbClr val="E8E8E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7815BC5E-CB79-9884-5DE1-436D74B5ACB0}"/>
              </a:ext>
            </a:extLst>
          </p:cNvPr>
          <p:cNvGrpSpPr/>
          <p:nvPr/>
        </p:nvGrpSpPr>
        <p:grpSpPr>
          <a:xfrm>
            <a:off x="3434021" y="216478"/>
            <a:ext cx="11419959" cy="1910459"/>
            <a:chOff x="-1116283" y="-104775"/>
            <a:chExt cx="15226612" cy="2547280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6C8126F7-075D-68A5-E417-B34E5826FD42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92"/>
                </a:lnSpc>
              </a:pPr>
              <a:endParaRPr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EDB44DDC-F538-0E06-97B3-F960923F0277}"/>
                </a:ext>
              </a:extLst>
            </p:cNvPr>
            <p:cNvSpPr txBox="1"/>
            <p:nvPr/>
          </p:nvSpPr>
          <p:spPr>
            <a:xfrm>
              <a:off x="-1116283" y="-104775"/>
              <a:ext cx="15226612" cy="2547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5511" b="1" dirty="0">
                  <a:solidFill>
                    <a:srgbClr val="1C2E79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IF THE HOUSE FLIPS TO </a:t>
              </a:r>
              <a:r>
                <a:rPr lang="en-US" sz="5511" b="1">
                  <a:solidFill>
                    <a:srgbClr val="1C2E79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 DEMOCRAT </a:t>
              </a:r>
              <a:r>
                <a:rPr lang="en-US" sz="5511" b="1" dirty="0">
                  <a:solidFill>
                    <a:srgbClr val="1C2E79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MAJORITY </a:t>
              </a:r>
            </a:p>
          </p:txBody>
        </p:sp>
      </p:grpSp>
      <p:sp>
        <p:nvSpPr>
          <p:cNvPr id="31" name="TextBox 18">
            <a:extLst>
              <a:ext uri="{FF2B5EF4-FFF2-40B4-BE49-F238E27FC236}">
                <a16:creationId xmlns:a16="http://schemas.microsoft.com/office/drawing/2014/main" id="{1AA04E82-8358-0209-9367-D8211C1C58BB}"/>
              </a:ext>
            </a:extLst>
          </p:cNvPr>
          <p:cNvSpPr txBox="1"/>
          <p:nvPr/>
        </p:nvSpPr>
        <p:spPr>
          <a:xfrm>
            <a:off x="4800600" y="3219897"/>
            <a:ext cx="13361555" cy="3847207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Speaker: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Hakeem Jeffries (NY) 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Energy &amp; Commerce: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Frank Pallone (NJ)</a:t>
            </a:r>
            <a:endParaRPr lang="en-US" sz="5000" b="1" u="sng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Transportation &amp; Infrastructure: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Rick Larsen (WA)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Judiciary: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Jamie Raskin (MD)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Appropriations: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Rosa DeLauro (CT)</a:t>
            </a:r>
            <a:endParaRPr lang="en-US" sz="5000" b="1" u="sng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7B898860-E7A3-F9C6-202A-C72F449E6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2972" y="3096541"/>
            <a:ext cx="11878917" cy="7314676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792F1F9B-D20C-3CA6-17D1-6B4E9D2A391F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554B483B-49E4-67A1-C4B7-9603CD301BB5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3C7934B-D64F-E5C3-AD00-4C65ED438CC2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58445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F78C3-2DFB-E23B-1D0E-AC0A0A6CC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6100039-154A-5B15-1DA0-B2CECBC95FDF}"/>
              </a:ext>
            </a:extLst>
          </p:cNvPr>
          <p:cNvGrpSpPr/>
          <p:nvPr/>
        </p:nvGrpSpPr>
        <p:grpSpPr>
          <a:xfrm rot="5400000">
            <a:off x="8530671" y="529671"/>
            <a:ext cx="10287000" cy="9227658"/>
            <a:chOff x="0" y="0"/>
            <a:chExt cx="2709333" cy="24303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289DFDA-A061-597C-5718-A6B8FE3BFCB8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C74D0FC-AFC4-46E5-BA99-F62324EB48BD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FC82C676-523D-A926-0B4E-3F4A14F86FC3}"/>
              </a:ext>
            </a:extLst>
          </p:cNvPr>
          <p:cNvGrpSpPr/>
          <p:nvPr/>
        </p:nvGrpSpPr>
        <p:grpSpPr>
          <a:xfrm rot="-10800000">
            <a:off x="-311717" y="-215433"/>
            <a:ext cx="9474641" cy="6105816"/>
            <a:chOff x="0" y="0"/>
            <a:chExt cx="12632855" cy="81410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66DA1A1-0A8B-E22A-16A7-396FE31CDC38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>
                <a:solidFill>
                  <a:srgbClr val="E74C3C"/>
                </a:solidFill>
              </a:endParaRP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92797371-A597-53FE-4972-7465AC5CC4BC}"/>
              </a:ext>
            </a:extLst>
          </p:cNvPr>
          <p:cNvGrpSpPr/>
          <p:nvPr/>
        </p:nvGrpSpPr>
        <p:grpSpPr>
          <a:xfrm rot="-10800000">
            <a:off x="-311717" y="-215433"/>
            <a:ext cx="5162147" cy="2908293"/>
            <a:chOff x="0" y="0"/>
            <a:chExt cx="6882863" cy="3877723"/>
          </a:xfrm>
          <a:solidFill>
            <a:srgbClr val="E74C3C"/>
          </a:solidFill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7D2F1C1-7179-870F-A7FE-C88AC4B8884E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B4103289-2549-7FDB-B492-DD4C84355E00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77528B8A-9B0C-46C3-2D79-9B441A2A5801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DDA09702-98D3-6A44-9803-1E1F83EC12CE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2B57068C-AC94-0DB0-B8B5-9C143B5497B8}"/>
              </a:ext>
            </a:extLst>
          </p:cNvPr>
          <p:cNvSpPr/>
          <p:nvPr/>
        </p:nvSpPr>
        <p:spPr>
          <a:xfrm flipV="1">
            <a:off x="-87039" y="-215433"/>
            <a:ext cx="4828621" cy="2787805"/>
          </a:xfrm>
          <a:prstGeom prst="line">
            <a:avLst/>
          </a:prstGeom>
          <a:ln w="38100" cap="flat">
            <a:solidFill>
              <a:srgbClr val="E74C3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>
            <a:extLst>
              <a:ext uri="{FF2B5EF4-FFF2-40B4-BE49-F238E27FC236}">
                <a16:creationId xmlns:a16="http://schemas.microsoft.com/office/drawing/2014/main" id="{144E4000-D319-C50E-0D70-15BC76E8A9B2}"/>
              </a:ext>
            </a:extLst>
          </p:cNvPr>
          <p:cNvSpPr/>
          <p:nvPr/>
        </p:nvSpPr>
        <p:spPr>
          <a:xfrm flipV="1">
            <a:off x="0" y="-96741"/>
            <a:ext cx="4936509" cy="2780246"/>
          </a:xfrm>
          <a:prstGeom prst="line">
            <a:avLst/>
          </a:prstGeom>
          <a:ln w="38100" cap="flat">
            <a:solidFill>
              <a:srgbClr val="E8E8E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0B91C55A-D91F-B9A4-F426-862A106C8909}"/>
              </a:ext>
            </a:extLst>
          </p:cNvPr>
          <p:cNvGrpSpPr/>
          <p:nvPr/>
        </p:nvGrpSpPr>
        <p:grpSpPr>
          <a:xfrm>
            <a:off x="3434021" y="216478"/>
            <a:ext cx="11419959" cy="1910459"/>
            <a:chOff x="0" y="-104775"/>
            <a:chExt cx="15226612" cy="2547280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D8644D90-9C61-0FC1-D7A9-0131AEF7F913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92"/>
                </a:lnSpc>
              </a:pPr>
              <a:endParaRPr>
                <a:solidFill>
                  <a:srgbClr val="E74C3C"/>
                </a:solidFill>
              </a:endParaRP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2999B619-A299-3F95-677B-433FBD2B64A2}"/>
                </a:ext>
              </a:extLst>
            </p:cNvPr>
            <p:cNvSpPr txBox="1"/>
            <p:nvPr/>
          </p:nvSpPr>
          <p:spPr>
            <a:xfrm>
              <a:off x="0" y="-104775"/>
              <a:ext cx="15226612" cy="2547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5511" b="1" dirty="0">
                  <a:solidFill>
                    <a:srgbClr val="E74C3C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OUR SEPTEMBER</a:t>
              </a:r>
            </a:p>
            <a:p>
              <a:pPr algn="ctr">
                <a:lnSpc>
                  <a:spcPts val="7716"/>
                </a:lnSpc>
              </a:pPr>
              <a:r>
                <a:rPr lang="en-US" sz="5511" b="1" dirty="0">
                  <a:solidFill>
                    <a:srgbClr val="E74C3C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PREDICITIONS</a:t>
              </a:r>
            </a:p>
          </p:txBody>
        </p:sp>
      </p:grpSp>
      <p:sp>
        <p:nvSpPr>
          <p:cNvPr id="29" name="TextBox 18">
            <a:extLst>
              <a:ext uri="{FF2B5EF4-FFF2-40B4-BE49-F238E27FC236}">
                <a16:creationId xmlns:a16="http://schemas.microsoft.com/office/drawing/2014/main" id="{C80CCC0A-C926-8A94-EEAB-51D25A86C4BE}"/>
              </a:ext>
            </a:extLst>
          </p:cNvPr>
          <p:cNvSpPr txBox="1"/>
          <p:nvPr/>
        </p:nvSpPr>
        <p:spPr>
          <a:xfrm>
            <a:off x="190500" y="2478286"/>
            <a:ext cx="17907000" cy="769441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608331" lvl="2"/>
            <a:r>
              <a:rPr lang="en-US" sz="5000" b="1" dirty="0">
                <a:solidFill>
                  <a:srgbClr val="2D3E51"/>
                </a:solidFill>
                <a:highlight>
                  <a:srgbClr val="FFFF00"/>
                </a:highlight>
                <a:latin typeface="Calibri (MS)"/>
                <a:ea typeface="Calibri (MS)"/>
                <a:cs typeface="Calibri (MS)"/>
                <a:sym typeface="Calibri (MS)"/>
              </a:rPr>
              <a:t>HOUSE</a:t>
            </a:r>
          </a:p>
          <a:p>
            <a:pPr marL="1294131" lvl="2" indent="-685800">
              <a:buFont typeface="Arial" panose="020B0604020202020204" pitchFamily="34" charset="0"/>
              <a:buChar char="•"/>
            </a:pP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Despite redistricting giving a slight edge to Republicans, chamber </a:t>
            </a:r>
            <a:r>
              <a:rPr lang="en-US" sz="5000" b="1" dirty="0">
                <a:solidFill>
                  <a:srgbClr val="2D3E51"/>
                </a:solidFill>
                <a:highlight>
                  <a:srgbClr val="FFFF00"/>
                </a:highlight>
                <a:latin typeface="Calibri (MS)"/>
                <a:ea typeface="Calibri (MS)"/>
                <a:cs typeface="Calibri (MS)"/>
                <a:sym typeface="Calibri (MS)"/>
              </a:rPr>
              <a:t>appears likely to flip to Democrat control</a:t>
            </a:r>
          </a:p>
          <a:p>
            <a:pPr marL="1294131" lvl="2" indent="-685800">
              <a:buFont typeface="Arial" panose="020B0604020202020204" pitchFamily="34" charset="0"/>
              <a:buChar char="•"/>
            </a:pP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Likely a narrow majority; no huge wave</a:t>
            </a:r>
          </a:p>
          <a:p>
            <a:pPr marL="1294131" lvl="2" indent="-685800">
              <a:buFont typeface="Arial" panose="020B0604020202020204" pitchFamily="34" charset="0"/>
              <a:buChar char="•"/>
            </a:pP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100 Day Plan – Investigations, investigations, investigations</a:t>
            </a:r>
          </a:p>
          <a:p>
            <a:pPr marL="1294131" lvl="2" indent="-685800">
              <a:buFont typeface="Arial" panose="020B0604020202020204" pitchFamily="34" charset="0"/>
              <a:buChar char="•"/>
            </a:pPr>
            <a:endParaRPr lang="en-US" sz="5000" b="1" dirty="0">
              <a:solidFill>
                <a:srgbClr val="2D3E51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608331" lvl="2"/>
            <a:r>
              <a:rPr lang="en-US" sz="5000" b="1" dirty="0">
                <a:solidFill>
                  <a:srgbClr val="2D3E51"/>
                </a:solidFill>
                <a:highlight>
                  <a:srgbClr val="FFFF00"/>
                </a:highlight>
                <a:latin typeface="Calibri (MS)"/>
                <a:ea typeface="Calibri (MS)"/>
                <a:cs typeface="Calibri (MS)"/>
                <a:sym typeface="Calibri (MS)"/>
              </a:rPr>
              <a:t>SENATE</a:t>
            </a:r>
          </a:p>
          <a:p>
            <a:pPr marL="1294131" lvl="2" indent="-685800">
              <a:buFont typeface="Arial" panose="020B0604020202020204" pitchFamily="34" charset="0"/>
              <a:buChar char="•"/>
            </a:pP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As of today, </a:t>
            </a:r>
            <a:r>
              <a:rPr lang="en-US" sz="5000" b="1" dirty="0">
                <a:solidFill>
                  <a:srgbClr val="2D3E51"/>
                </a:solidFill>
                <a:highlight>
                  <a:srgbClr val="FFFF00"/>
                </a:highlight>
                <a:latin typeface="Calibri (MS)"/>
                <a:ea typeface="Calibri (MS)"/>
                <a:cs typeface="Calibri (MS)"/>
                <a:sym typeface="Calibri (MS)"/>
              </a:rPr>
              <a:t>~54% chance Senate flips to Democrat control</a:t>
            </a:r>
          </a:p>
          <a:p>
            <a:pPr marL="1294131" lvl="2" indent="-685800">
              <a:buFont typeface="Arial" panose="020B0604020202020204" pitchFamily="34" charset="0"/>
              <a:buChar char="•"/>
            </a:pPr>
            <a:r>
              <a:rPr lang="en-US" sz="5000" b="1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If it stays Republican it will act as a check for the House. If it flips Democratic, it will be investigations and impeachment.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1392AD0-624D-64F0-2AB8-7C496126F67B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462AD5B3-52F4-8078-7900-AECCE6A7923E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7DFE2732-33B0-50B3-A277-4F090270B0C6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23303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46331-40E7-0EAE-C942-5CF7DBD98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657225A-C73B-DA60-2A66-9FB5B1D820F7}"/>
              </a:ext>
            </a:extLst>
          </p:cNvPr>
          <p:cNvGrpSpPr/>
          <p:nvPr/>
        </p:nvGrpSpPr>
        <p:grpSpPr>
          <a:xfrm rot="5400000">
            <a:off x="8530671" y="529671"/>
            <a:ext cx="10287000" cy="9227658"/>
            <a:chOff x="0" y="0"/>
            <a:chExt cx="2709333" cy="24303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DC5A060-229A-B592-995C-BA29F93D4B36}"/>
                </a:ext>
              </a:extLst>
            </p:cNvPr>
            <p:cNvSpPr/>
            <p:nvPr/>
          </p:nvSpPr>
          <p:spPr>
            <a:xfrm>
              <a:off x="0" y="0"/>
              <a:ext cx="2709333" cy="2430330"/>
            </a:xfrm>
            <a:custGeom>
              <a:avLst/>
              <a:gdLst/>
              <a:ahLst/>
              <a:cxnLst/>
              <a:rect l="l" t="t" r="r" b="b"/>
              <a:pathLst>
                <a:path w="2709333" h="2430330">
                  <a:moveTo>
                    <a:pt x="0" y="0"/>
                  </a:moveTo>
                  <a:lnTo>
                    <a:pt x="2709333" y="0"/>
                  </a:lnTo>
                  <a:lnTo>
                    <a:pt x="2709333" y="2430330"/>
                  </a:lnTo>
                  <a:lnTo>
                    <a:pt x="0" y="243033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31AC481-B7D6-969E-5F6A-081624C89DD6}"/>
                </a:ext>
              </a:extLst>
            </p:cNvPr>
            <p:cNvSpPr txBox="1"/>
            <p:nvPr/>
          </p:nvSpPr>
          <p:spPr>
            <a:xfrm>
              <a:off x="0" y="-28575"/>
              <a:ext cx="2709333" cy="2458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92D2C93-A815-EBBF-78F5-F1E7AD8A6E25}"/>
              </a:ext>
            </a:extLst>
          </p:cNvPr>
          <p:cNvGrpSpPr/>
          <p:nvPr/>
        </p:nvGrpSpPr>
        <p:grpSpPr>
          <a:xfrm rot="-10800000">
            <a:off x="-311717" y="-215433"/>
            <a:ext cx="9474641" cy="6105816"/>
            <a:chOff x="0" y="0"/>
            <a:chExt cx="12632855" cy="81410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6C0F9A3-3A5F-2A21-2B7E-3776130018DE}"/>
                </a:ext>
              </a:extLst>
            </p:cNvPr>
            <p:cNvSpPr/>
            <p:nvPr/>
          </p:nvSpPr>
          <p:spPr>
            <a:xfrm>
              <a:off x="0" y="0"/>
              <a:ext cx="12632906" cy="8141139"/>
            </a:xfrm>
            <a:custGeom>
              <a:avLst/>
              <a:gdLst/>
              <a:ahLst/>
              <a:cxnLst/>
              <a:rect l="l" t="t" r="r" b="b"/>
              <a:pathLst>
                <a:path w="12632906" h="8141139">
                  <a:moveTo>
                    <a:pt x="0" y="0"/>
                  </a:moveTo>
                  <a:lnTo>
                    <a:pt x="12632906" y="0"/>
                  </a:lnTo>
                  <a:lnTo>
                    <a:pt x="12632906" y="4070560"/>
                  </a:lnTo>
                  <a:lnTo>
                    <a:pt x="5407774" y="8141139"/>
                  </a:lnTo>
                  <a:lnTo>
                    <a:pt x="0" y="8141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04EBC5F-8F4C-10A1-727F-1109DC9C84CA}"/>
              </a:ext>
            </a:extLst>
          </p:cNvPr>
          <p:cNvGrpSpPr/>
          <p:nvPr/>
        </p:nvGrpSpPr>
        <p:grpSpPr>
          <a:xfrm rot="-10800000">
            <a:off x="-311717" y="-215433"/>
            <a:ext cx="5162147" cy="2908293"/>
            <a:chOff x="0" y="0"/>
            <a:chExt cx="6882863" cy="3877723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44167B2-B977-D105-CDBA-9929373D8BD9}"/>
                </a:ext>
              </a:extLst>
            </p:cNvPr>
            <p:cNvSpPr/>
            <p:nvPr/>
          </p:nvSpPr>
          <p:spPr>
            <a:xfrm>
              <a:off x="0" y="0"/>
              <a:ext cx="6882863" cy="3877723"/>
            </a:xfrm>
            <a:custGeom>
              <a:avLst/>
              <a:gdLst/>
              <a:ahLst/>
              <a:cxnLst/>
              <a:rect l="l" t="t" r="r" b="b"/>
              <a:pathLst>
                <a:path w="6882863" h="3877723">
                  <a:moveTo>
                    <a:pt x="6882863" y="3877723"/>
                  </a:moveTo>
                  <a:lnTo>
                    <a:pt x="6882863" y="0"/>
                  </a:lnTo>
                  <a:lnTo>
                    <a:pt x="0" y="3877723"/>
                  </a:lnTo>
                  <a:close/>
                </a:path>
              </a:pathLst>
            </a:custGeom>
            <a:solidFill>
              <a:srgbClr val="1C2E7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396A0F97-AB1E-6C14-958C-3055A79D147F}"/>
              </a:ext>
            </a:extLst>
          </p:cNvPr>
          <p:cNvGrpSpPr/>
          <p:nvPr/>
        </p:nvGrpSpPr>
        <p:grpSpPr>
          <a:xfrm>
            <a:off x="-311717" y="5752552"/>
            <a:ext cx="9474641" cy="4658665"/>
            <a:chOff x="0" y="0"/>
            <a:chExt cx="2495379" cy="122697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0623137-6B19-B8B5-9A94-0F01B2DF71C3}"/>
                </a:ext>
              </a:extLst>
            </p:cNvPr>
            <p:cNvSpPr/>
            <p:nvPr/>
          </p:nvSpPr>
          <p:spPr>
            <a:xfrm>
              <a:off x="0" y="0"/>
              <a:ext cx="2495379" cy="1226973"/>
            </a:xfrm>
            <a:custGeom>
              <a:avLst/>
              <a:gdLst/>
              <a:ahLst/>
              <a:cxnLst/>
              <a:rect l="l" t="t" r="r" b="b"/>
              <a:pathLst>
                <a:path w="2495379" h="1226973">
                  <a:moveTo>
                    <a:pt x="0" y="0"/>
                  </a:moveTo>
                  <a:lnTo>
                    <a:pt x="2495379" y="0"/>
                  </a:lnTo>
                  <a:lnTo>
                    <a:pt x="2495379" y="1226973"/>
                  </a:lnTo>
                  <a:lnTo>
                    <a:pt x="0" y="1226973"/>
                  </a:lnTo>
                  <a:close/>
                </a:path>
              </a:pathLst>
            </a:custGeom>
            <a:solidFill>
              <a:srgbClr val="DFDFD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162D8B4A-213A-55C6-2A9C-70F16C022FB3}"/>
                </a:ext>
              </a:extLst>
            </p:cNvPr>
            <p:cNvSpPr txBox="1"/>
            <p:nvPr/>
          </p:nvSpPr>
          <p:spPr>
            <a:xfrm>
              <a:off x="0" y="-28575"/>
              <a:ext cx="2495379" cy="125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1"/>
                </a:lnSpc>
              </a:pPr>
              <a:endParaRPr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5EF23132-B5E4-BBA7-1AE3-7D279D8D3559}"/>
              </a:ext>
            </a:extLst>
          </p:cNvPr>
          <p:cNvSpPr/>
          <p:nvPr/>
        </p:nvSpPr>
        <p:spPr>
          <a:xfrm flipV="1">
            <a:off x="-87039" y="-215433"/>
            <a:ext cx="4828621" cy="2787805"/>
          </a:xfrm>
          <a:prstGeom prst="line">
            <a:avLst/>
          </a:prstGeom>
          <a:ln w="38100" cap="flat">
            <a:solidFill>
              <a:srgbClr val="1C2E7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>
            <a:extLst>
              <a:ext uri="{FF2B5EF4-FFF2-40B4-BE49-F238E27FC236}">
                <a16:creationId xmlns:a16="http://schemas.microsoft.com/office/drawing/2014/main" id="{FB095834-D305-AB53-6B39-AF943D708210}"/>
              </a:ext>
            </a:extLst>
          </p:cNvPr>
          <p:cNvSpPr/>
          <p:nvPr/>
        </p:nvSpPr>
        <p:spPr>
          <a:xfrm flipV="1">
            <a:off x="0" y="-96741"/>
            <a:ext cx="4936509" cy="2780246"/>
          </a:xfrm>
          <a:prstGeom prst="line">
            <a:avLst/>
          </a:prstGeom>
          <a:ln w="38100" cap="flat">
            <a:solidFill>
              <a:srgbClr val="E8E8E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6EAC0AB2-642C-9C71-E2E3-F5B6E65E6341}"/>
              </a:ext>
            </a:extLst>
          </p:cNvPr>
          <p:cNvGrpSpPr/>
          <p:nvPr/>
        </p:nvGrpSpPr>
        <p:grpSpPr>
          <a:xfrm>
            <a:off x="3434021" y="216478"/>
            <a:ext cx="11419959" cy="1910459"/>
            <a:chOff x="-1116283" y="-104775"/>
            <a:chExt cx="15226612" cy="2547280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8DE2B7E8-0F84-C033-5F59-238F501820F6}"/>
                </a:ext>
              </a:extLst>
            </p:cNvPr>
            <p:cNvSpPr txBox="1"/>
            <p:nvPr/>
          </p:nvSpPr>
          <p:spPr>
            <a:xfrm>
              <a:off x="54085" y="970566"/>
              <a:ext cx="7734784" cy="427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92"/>
                </a:lnSpc>
              </a:pPr>
              <a:endParaRPr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C13C3E2D-5C65-03AF-2086-249167CBB64F}"/>
                </a:ext>
              </a:extLst>
            </p:cNvPr>
            <p:cNvSpPr txBox="1"/>
            <p:nvPr/>
          </p:nvSpPr>
          <p:spPr>
            <a:xfrm>
              <a:off x="-1116283" y="-104775"/>
              <a:ext cx="15226612" cy="2547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716"/>
                </a:lnSpc>
              </a:pPr>
              <a:r>
                <a:rPr lang="en-US" sz="5511" b="1" dirty="0">
                  <a:solidFill>
                    <a:srgbClr val="1C2E79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DEMOCRATS’ FIRST 100</a:t>
              </a:r>
            </a:p>
            <a:p>
              <a:pPr algn="ctr">
                <a:lnSpc>
                  <a:spcPts val="7716"/>
                </a:lnSpc>
              </a:pPr>
              <a:r>
                <a:rPr lang="en-US" sz="5511" b="1" dirty="0">
                  <a:solidFill>
                    <a:srgbClr val="1C2E79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DAYS PLAN</a:t>
              </a:r>
            </a:p>
          </p:txBody>
        </p:sp>
      </p:grpSp>
      <p:sp>
        <p:nvSpPr>
          <p:cNvPr id="31" name="TextBox 18">
            <a:extLst>
              <a:ext uri="{FF2B5EF4-FFF2-40B4-BE49-F238E27FC236}">
                <a16:creationId xmlns:a16="http://schemas.microsoft.com/office/drawing/2014/main" id="{126908F8-B2BB-24FF-CF82-039FEFE0B2D1}"/>
              </a:ext>
            </a:extLst>
          </p:cNvPr>
          <p:cNvSpPr txBox="1"/>
          <p:nvPr/>
        </p:nvSpPr>
        <p:spPr>
          <a:xfrm>
            <a:off x="6180" y="2475126"/>
            <a:ext cx="18275641" cy="769441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759461" lvl="2" indent="-151130">
              <a:buFont typeface="Arial"/>
              <a:buChar char="•"/>
            </a:pP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Five Working Groups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: Lowering costs for housing, healthcare, childcare, groceries, gas, and utilities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Healthcare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: Reversing Medicaid cuts and reviving expired Affordable Care Act (ACA) tax credits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Federal Agency Oversight and Accountability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: Committee chairs, budgets, appropriations, subpoena authority to do investigations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Restoring Congressional authority</a:t>
            </a: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over tariffs and certain executive actions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Campaign finance, voting rights, and government ethics reforms</a:t>
            </a:r>
          </a:p>
          <a:p>
            <a:pPr marL="759461" lvl="2" indent="-151130">
              <a:buFont typeface="Arial"/>
              <a:buChar char="•"/>
            </a:pPr>
            <a:r>
              <a:rPr lang="en-US" sz="5000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5000" b="1" u="sng" dirty="0">
                <a:solidFill>
                  <a:srgbClr val="2D3E51"/>
                </a:solidFill>
                <a:latin typeface="Calibri (MS)"/>
                <a:ea typeface="Calibri (MS)"/>
                <a:cs typeface="Calibri (MS)"/>
                <a:sym typeface="Calibri (MS)"/>
              </a:rPr>
              <a:t>Impeachment of agency officials and the President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A0097EA-A25C-6010-5C0E-8B554A1E7CF3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C168DE54-9D97-FFC6-4D91-5003B1329B9A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76678E2-5B4A-5DCE-7E1A-2FF1547B15E1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4622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7464D1-CFB8-D055-E750-14C51C70E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107" y="-3673690"/>
            <a:ext cx="13225786" cy="1763438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05A10-67E5-3559-A178-C72113FC7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YOU!  </a:t>
            </a:r>
          </a:p>
          <a:p>
            <a:pPr marL="0" indent="0" algn="ctr">
              <a:buNone/>
            </a:pPr>
            <a:endParaRPr lang="en-US" sz="5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BECKY WEBER </a:t>
            </a:r>
          </a:p>
          <a:p>
            <a:pPr marL="0" indent="0" algn="ctr">
              <a:buNone/>
            </a:pPr>
            <a:r>
              <a:rPr lang="en-US" sz="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MANAGING DIRECTOR </a:t>
            </a:r>
          </a:p>
          <a:p>
            <a:pPr marL="0" indent="0" algn="ctr">
              <a:buNone/>
            </a:pPr>
            <a:r>
              <a:rPr lang="en-US" sz="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PRIME POLICY GROUP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4479B2B-B61D-75ED-813D-92CB257ED96B}"/>
              </a:ext>
            </a:extLst>
          </p:cNvPr>
          <p:cNvGrpSpPr/>
          <p:nvPr/>
        </p:nvGrpSpPr>
        <p:grpSpPr>
          <a:xfrm>
            <a:off x="15544800" y="142409"/>
            <a:ext cx="2643802" cy="581491"/>
            <a:chOff x="15526779" y="142409"/>
            <a:chExt cx="2643802" cy="581491"/>
          </a:xfrm>
        </p:grpSpPr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7F891172-4D0E-481E-8FCF-C4B1C9825D11}"/>
                </a:ext>
              </a:extLst>
            </p:cNvPr>
            <p:cNvSpPr/>
            <p:nvPr/>
          </p:nvSpPr>
          <p:spPr>
            <a:xfrm>
              <a:off x="17015370" y="167573"/>
              <a:ext cx="1155211" cy="556327"/>
            </a:xfrm>
            <a:custGeom>
              <a:avLst/>
              <a:gdLst/>
              <a:ahLst/>
              <a:cxnLst/>
              <a:rect l="l" t="t" r="r" b="b"/>
              <a:pathLst>
                <a:path w="1155211" h="556327">
                  <a:moveTo>
                    <a:pt x="0" y="0"/>
                  </a:moveTo>
                  <a:lnTo>
                    <a:pt x="1155211" y="0"/>
                  </a:lnTo>
                  <a:lnTo>
                    <a:pt x="1155211" y="556327"/>
                  </a:lnTo>
                  <a:lnTo>
                    <a:pt x="0" y="556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65C73E43-D279-3021-E028-D60095D4513D}"/>
                </a:ext>
              </a:extLst>
            </p:cNvPr>
            <p:cNvSpPr/>
            <p:nvPr/>
          </p:nvSpPr>
          <p:spPr>
            <a:xfrm>
              <a:off x="15526779" y="142409"/>
              <a:ext cx="1354918" cy="505291"/>
            </a:xfrm>
            <a:custGeom>
              <a:avLst/>
              <a:gdLst/>
              <a:ahLst/>
              <a:cxnLst/>
              <a:rect l="l" t="t" r="r" b="b"/>
              <a:pathLst>
                <a:path w="1354918" h="505291">
                  <a:moveTo>
                    <a:pt x="0" y="0"/>
                  </a:moveTo>
                  <a:lnTo>
                    <a:pt x="1354918" y="0"/>
                  </a:lnTo>
                  <a:lnTo>
                    <a:pt x="1354918" y="505291"/>
                  </a:lnTo>
                  <a:lnTo>
                    <a:pt x="0" y="50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7054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95C1EB68D11A4E9930BE252CD49526" ma:contentTypeVersion="14" ma:contentTypeDescription="Create a new document." ma:contentTypeScope="" ma:versionID="01336307e0718bff4609e52183ea26ae">
  <xsd:schema xmlns:xsd="http://www.w3.org/2001/XMLSchema" xmlns:xs="http://www.w3.org/2001/XMLSchema" xmlns:p="http://schemas.microsoft.com/office/2006/metadata/properties" xmlns:ns2="796f79e9-9ceb-4f27-9a4d-47b73ef4eb07" xmlns:ns3="036de961-e51f-4930-8a6d-f696487cad62" targetNamespace="http://schemas.microsoft.com/office/2006/metadata/properties" ma:root="true" ma:fieldsID="1fa7e55310cdd67210efc605eef98794" ns2:_="" ns3:_="">
    <xsd:import namespace="796f79e9-9ceb-4f27-9a4d-47b73ef4eb07"/>
    <xsd:import namespace="036de961-e51f-4930-8a6d-f696487cad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6f79e9-9ceb-4f27-9a4d-47b73ef4eb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e6a16d2-7abc-45f3-9325-019ee03e63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6de961-e51f-4930-8a6d-f696487cad62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170be61a-639b-4427-b712-1c0cb061494c}" ma:internalName="TaxCatchAll" ma:showField="CatchAllData" ma:web="036de961-e51f-4930-8a6d-f696487cad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36de961-e51f-4930-8a6d-f696487cad62" xsi:nil="true"/>
    <lcf76f155ced4ddcb4097134ff3c332f xmlns="796f79e9-9ceb-4f27-9a4d-47b73ef4eb0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5296A09-6E78-4CE7-AD94-70A94F519FE2}"/>
</file>

<file path=customXml/itemProps2.xml><?xml version="1.0" encoding="utf-8"?>
<ds:datastoreItem xmlns:ds="http://schemas.openxmlformats.org/officeDocument/2006/customXml" ds:itemID="{0F77B47F-870A-443E-8490-F0192B7542E0}"/>
</file>

<file path=customXml/itemProps3.xml><?xml version="1.0" encoding="utf-8"?>
<ds:datastoreItem xmlns:ds="http://schemas.openxmlformats.org/officeDocument/2006/customXml" ds:itemID="{6ACA85CC-FA81-4A5A-B7E9-5165E06E79F0}"/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862</Words>
  <Application>Microsoft Office PowerPoint</Application>
  <PresentationFormat>Custom</PresentationFormat>
  <Paragraphs>128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Canva Sans Bold</vt:lpstr>
      <vt:lpstr>Aptos Display</vt:lpstr>
      <vt:lpstr>Canva Sans Bold Italics</vt:lpstr>
      <vt:lpstr>Calibri</vt:lpstr>
      <vt:lpstr>Calibri (MS)</vt:lpstr>
      <vt:lpstr>Calibri (MS) Bold</vt:lpstr>
      <vt:lpstr>Aptos</vt:lpstr>
      <vt:lpstr>Courier New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APAConference2026_Presentation</dc:title>
  <dc:creator>Becky Weber</dc:creator>
  <cp:lastModifiedBy>Peter DerHagopian</cp:lastModifiedBy>
  <cp:revision>32</cp:revision>
  <dcterms:created xsi:type="dcterms:W3CDTF">2006-08-16T00:00:00Z</dcterms:created>
  <dcterms:modified xsi:type="dcterms:W3CDTF">2026-09-29T21:39:56Z</dcterms:modified>
  <dc:identifier>DAHWBn1vDNU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0x0101009D95C1EB68D11A4E9930BE252CD49526</vt:lpwstr>
  </property>
</Properties>
</file>