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6" r:id="rId3"/>
    <p:sldId id="274" r:id="rId4"/>
    <p:sldId id="275" r:id="rId5"/>
    <p:sldId id="259" r:id="rId6"/>
    <p:sldId id="264" r:id="rId7"/>
    <p:sldId id="273" r:id="rId8"/>
    <p:sldId id="272" r:id="rId9"/>
  </p:sldIdLst>
  <p:sldSz cx="18288000" cy="10287000"/>
  <p:notesSz cx="6858000" cy="9144000"/>
  <p:embeddedFontLst>
    <p:embeddedFont>
      <p:font typeface="Calibri (MS)" panose="020B0604020202020204" charset="0"/>
      <p:regular r:id="rId10"/>
    </p:embeddedFont>
    <p:embeddedFont>
      <p:font typeface="Canva Sans Bold" panose="020B0604020202020204" charset="0"/>
      <p:regular r:id="rId11"/>
    </p:embeddedFont>
    <p:embeddedFont>
      <p:font typeface="Canva Sans Bold Italics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2E79"/>
    <a:srgbClr val="E74C3C"/>
    <a:srgbClr val="061967"/>
    <a:srgbClr val="2D3E51"/>
    <a:srgbClr val="D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E22DD3-B142-4A1E-8407-FC417D1EA61B}" v="32" dt="2026-09-29T20:37:49.3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ie Daugherty" userId="1de810b2-59e5-4126-b04e-8817cf42e469" providerId="ADAL" clId="{9CEC1EF1-8A8C-4224-8CB4-C7C0F06AE0E4}"/>
    <pc:docChg chg="undo custSel addSld delSld modSld">
      <pc:chgData name="Casie Daugherty" userId="1de810b2-59e5-4126-b04e-8817cf42e469" providerId="ADAL" clId="{9CEC1EF1-8A8C-4224-8CB4-C7C0F06AE0E4}" dt="2026-09-29T21:00:06.992" v="4408" actId="1076"/>
      <pc:docMkLst>
        <pc:docMk/>
      </pc:docMkLst>
      <pc:sldChg chg="modSp mod">
        <pc:chgData name="Casie Daugherty" userId="1de810b2-59e5-4126-b04e-8817cf42e469" providerId="ADAL" clId="{9CEC1EF1-8A8C-4224-8CB4-C7C0F06AE0E4}" dt="2026-09-29T18:54:32.601" v="30" actId="20577"/>
        <pc:sldMkLst>
          <pc:docMk/>
          <pc:sldMk cId="0" sldId="256"/>
        </pc:sldMkLst>
        <pc:spChg chg="mod">
          <ac:chgData name="Casie Daugherty" userId="1de810b2-59e5-4126-b04e-8817cf42e469" providerId="ADAL" clId="{9CEC1EF1-8A8C-4224-8CB4-C7C0F06AE0E4}" dt="2026-09-29T18:54:24.193" v="15" actId="20577"/>
          <ac:spMkLst>
            <pc:docMk/>
            <pc:sldMk cId="0" sldId="256"/>
            <ac:spMk id="15" creationId="{00000000-0000-0000-0000-000000000000}"/>
          </ac:spMkLst>
        </pc:spChg>
        <pc:spChg chg="mod">
          <ac:chgData name="Casie Daugherty" userId="1de810b2-59e5-4126-b04e-8817cf42e469" providerId="ADAL" clId="{9CEC1EF1-8A8C-4224-8CB4-C7C0F06AE0E4}" dt="2026-09-29T18:54:32.601" v="30" actId="20577"/>
          <ac:spMkLst>
            <pc:docMk/>
            <pc:sldMk cId="0" sldId="256"/>
            <ac:spMk id="16" creationId="{00000000-0000-0000-0000-000000000000}"/>
          </ac:spMkLst>
        </pc:spChg>
      </pc:sldChg>
      <pc:sldChg chg="delSp modSp del mod">
        <pc:chgData name="Casie Daugherty" userId="1de810b2-59e5-4126-b04e-8817cf42e469" providerId="ADAL" clId="{9CEC1EF1-8A8C-4224-8CB4-C7C0F06AE0E4}" dt="2026-09-29T20:10:14.093" v="2777" actId="47"/>
        <pc:sldMkLst>
          <pc:docMk/>
          <pc:sldMk cId="0" sldId="257"/>
        </pc:sldMkLst>
        <pc:spChg chg="del">
          <ac:chgData name="Casie Daugherty" userId="1de810b2-59e5-4126-b04e-8817cf42e469" providerId="ADAL" clId="{9CEC1EF1-8A8C-4224-8CB4-C7C0F06AE0E4}" dt="2026-09-29T18:55:19.541" v="63" actId="478"/>
          <ac:spMkLst>
            <pc:docMk/>
            <pc:sldMk cId="0" sldId="257"/>
            <ac:spMk id="13" creationId="{00000000-0000-0000-0000-000000000000}"/>
          </ac:spMkLst>
        </pc:spChg>
        <pc:spChg chg="mod">
          <ac:chgData name="Casie Daugherty" userId="1de810b2-59e5-4126-b04e-8817cf42e469" providerId="ADAL" clId="{9CEC1EF1-8A8C-4224-8CB4-C7C0F06AE0E4}" dt="2026-09-29T18:55:11.226" v="61" actId="20577"/>
          <ac:spMkLst>
            <pc:docMk/>
            <pc:sldMk cId="0" sldId="257"/>
            <ac:spMk id="22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5.146" v="62" actId="478"/>
          <ac:spMkLst>
            <pc:docMk/>
            <pc:sldMk cId="0" sldId="257"/>
            <ac:spMk id="35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9.541" v="63" actId="478"/>
          <ac:spMkLst>
            <pc:docMk/>
            <pc:sldMk cId="0" sldId="257"/>
            <ac:spMk id="36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5.146" v="62" actId="478"/>
          <ac:spMkLst>
            <pc:docMk/>
            <pc:sldMk cId="0" sldId="257"/>
            <ac:spMk id="37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5.146" v="62" actId="478"/>
          <ac:spMkLst>
            <pc:docMk/>
            <pc:sldMk cId="0" sldId="257"/>
            <ac:spMk id="38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5.146" v="62" actId="478"/>
          <ac:spMkLst>
            <pc:docMk/>
            <pc:sldMk cId="0" sldId="257"/>
            <ac:spMk id="39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5.146" v="62" actId="478"/>
          <ac:spMkLst>
            <pc:docMk/>
            <pc:sldMk cId="0" sldId="257"/>
            <ac:spMk id="43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9.541" v="63" actId="478"/>
          <ac:spMkLst>
            <pc:docMk/>
            <pc:sldMk cId="0" sldId="257"/>
            <ac:spMk id="47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9.541" v="63" actId="478"/>
          <ac:spMkLst>
            <pc:docMk/>
            <pc:sldMk cId="0" sldId="257"/>
            <ac:spMk id="51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9.541" v="63" actId="478"/>
          <ac:spMkLst>
            <pc:docMk/>
            <pc:sldMk cId="0" sldId="257"/>
            <ac:spMk id="56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5.146" v="62" actId="478"/>
          <ac:spMkLst>
            <pc:docMk/>
            <pc:sldMk cId="0" sldId="257"/>
            <ac:spMk id="57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9.541" v="63" actId="478"/>
          <ac:spMkLst>
            <pc:docMk/>
            <pc:sldMk cId="0" sldId="257"/>
            <ac:spMk id="61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5.146" v="62" actId="478"/>
          <ac:spMkLst>
            <pc:docMk/>
            <pc:sldMk cId="0" sldId="257"/>
            <ac:spMk id="65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9.541" v="63" actId="478"/>
          <ac:spMkLst>
            <pc:docMk/>
            <pc:sldMk cId="0" sldId="257"/>
            <ac:spMk id="67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9.541" v="63" actId="478"/>
          <ac:spMkLst>
            <pc:docMk/>
            <pc:sldMk cId="0" sldId="257"/>
            <ac:spMk id="71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9.541" v="63" actId="478"/>
          <ac:spMkLst>
            <pc:docMk/>
            <pc:sldMk cId="0" sldId="257"/>
            <ac:spMk id="72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5.146" v="62" actId="478"/>
          <ac:spMkLst>
            <pc:docMk/>
            <pc:sldMk cId="0" sldId="257"/>
            <ac:spMk id="76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5.146" v="62" actId="478"/>
          <ac:spMkLst>
            <pc:docMk/>
            <pc:sldMk cId="0" sldId="257"/>
            <ac:spMk id="77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5.146" v="62" actId="478"/>
          <ac:spMkLst>
            <pc:docMk/>
            <pc:sldMk cId="0" sldId="257"/>
            <ac:spMk id="81" creationId="{00000000-0000-0000-0000-000000000000}"/>
          </ac:spMkLst>
        </pc:spChg>
        <pc:spChg chg="del">
          <ac:chgData name="Casie Daugherty" userId="1de810b2-59e5-4126-b04e-8817cf42e469" providerId="ADAL" clId="{9CEC1EF1-8A8C-4224-8CB4-C7C0F06AE0E4}" dt="2026-09-29T18:55:19.541" v="63" actId="478"/>
          <ac:spMkLst>
            <pc:docMk/>
            <pc:sldMk cId="0" sldId="257"/>
            <ac:spMk id="85" creationId="{00000000-0000-0000-0000-000000000000}"/>
          </ac:spMkLst>
        </pc:spChg>
        <pc:grpChg chg="del">
          <ac:chgData name="Casie Daugherty" userId="1de810b2-59e5-4126-b04e-8817cf42e469" providerId="ADAL" clId="{9CEC1EF1-8A8C-4224-8CB4-C7C0F06AE0E4}" dt="2026-09-29T18:55:22.351" v="64" actId="478"/>
          <ac:grpSpMkLst>
            <pc:docMk/>
            <pc:sldMk cId="0" sldId="257"/>
            <ac:grpSpMk id="53" creationId="{00000000-0000-0000-0000-000000000000}"/>
          </ac:grpSpMkLst>
        </pc:grpChg>
      </pc:sldChg>
      <pc:sldChg chg="del">
        <pc:chgData name="Casie Daugherty" userId="1de810b2-59e5-4126-b04e-8817cf42e469" providerId="ADAL" clId="{9CEC1EF1-8A8C-4224-8CB4-C7C0F06AE0E4}" dt="2026-09-29T18:56:01.728" v="65" actId="47"/>
        <pc:sldMkLst>
          <pc:docMk/>
          <pc:sldMk cId="0" sldId="258"/>
        </pc:sldMkLst>
      </pc:sldChg>
      <pc:sldChg chg="addSp delSp modSp mod">
        <pc:chgData name="Casie Daugherty" userId="1de810b2-59e5-4126-b04e-8817cf42e469" providerId="ADAL" clId="{9CEC1EF1-8A8C-4224-8CB4-C7C0F06AE0E4}" dt="2026-09-29T20:54:37.084" v="3659" actId="207"/>
        <pc:sldMkLst>
          <pc:docMk/>
          <pc:sldMk cId="0" sldId="259"/>
        </pc:sldMkLst>
        <pc:spChg chg="mod">
          <ac:chgData name="Casie Daugherty" userId="1de810b2-59e5-4126-b04e-8817cf42e469" providerId="ADAL" clId="{9CEC1EF1-8A8C-4224-8CB4-C7C0F06AE0E4}" dt="2026-09-29T19:02:49.468" v="713" actId="1076"/>
          <ac:spMkLst>
            <pc:docMk/>
            <pc:sldMk cId="0" sldId="259"/>
            <ac:spMk id="7" creationId="{00000000-0000-0000-0000-000000000000}"/>
          </ac:spMkLst>
        </pc:spChg>
        <pc:spChg chg="del mod">
          <ac:chgData name="Casie Daugherty" userId="1de810b2-59e5-4126-b04e-8817cf42e469" providerId="ADAL" clId="{9CEC1EF1-8A8C-4224-8CB4-C7C0F06AE0E4}" dt="2026-09-29T19:04:23.007" v="726" actId="478"/>
          <ac:spMkLst>
            <pc:docMk/>
            <pc:sldMk cId="0" sldId="259"/>
            <ac:spMk id="13" creationId="{00000000-0000-0000-0000-000000000000}"/>
          </ac:spMkLst>
        </pc:spChg>
        <pc:spChg chg="del mod">
          <ac:chgData name="Casie Daugherty" userId="1de810b2-59e5-4126-b04e-8817cf42e469" providerId="ADAL" clId="{9CEC1EF1-8A8C-4224-8CB4-C7C0F06AE0E4}" dt="2026-09-29T19:03:33.453" v="720" actId="478"/>
          <ac:spMkLst>
            <pc:docMk/>
            <pc:sldMk cId="0" sldId="259"/>
            <ac:spMk id="14" creationId="{00000000-0000-0000-0000-000000000000}"/>
          </ac:spMkLst>
        </pc:spChg>
        <pc:spChg chg="mod">
          <ac:chgData name="Casie Daugherty" userId="1de810b2-59e5-4126-b04e-8817cf42e469" providerId="ADAL" clId="{9CEC1EF1-8A8C-4224-8CB4-C7C0F06AE0E4}" dt="2026-09-29T19:02:21.691" v="710"/>
          <ac:spMkLst>
            <pc:docMk/>
            <pc:sldMk cId="0" sldId="259"/>
            <ac:spMk id="15" creationId="{765A4953-16F8-941C-D17F-C70C51E920A8}"/>
          </ac:spMkLst>
        </pc:spChg>
        <pc:spChg chg="mod">
          <ac:chgData name="Casie Daugherty" userId="1de810b2-59e5-4126-b04e-8817cf42e469" providerId="ADAL" clId="{9CEC1EF1-8A8C-4224-8CB4-C7C0F06AE0E4}" dt="2026-09-29T19:03:41.197" v="721"/>
          <ac:spMkLst>
            <pc:docMk/>
            <pc:sldMk cId="0" sldId="259"/>
            <ac:spMk id="17" creationId="{D3C61382-6240-90E6-7EDB-FCDB2348C44A}"/>
          </ac:spMkLst>
        </pc:spChg>
        <pc:spChg chg="mod">
          <ac:chgData name="Casie Daugherty" userId="1de810b2-59e5-4126-b04e-8817cf42e469" providerId="ADAL" clId="{9CEC1EF1-8A8C-4224-8CB4-C7C0F06AE0E4}" dt="2026-09-29T20:54:37.084" v="3659" actId="207"/>
          <ac:spMkLst>
            <pc:docMk/>
            <pc:sldMk cId="0" sldId="259"/>
            <ac:spMk id="18" creationId="{00000000-0000-0000-0000-000000000000}"/>
          </ac:spMkLst>
        </pc:spChg>
        <pc:spChg chg="mod">
          <ac:chgData name="Casie Daugherty" userId="1de810b2-59e5-4126-b04e-8817cf42e469" providerId="ADAL" clId="{9CEC1EF1-8A8C-4224-8CB4-C7C0F06AE0E4}" dt="2026-09-29T19:00:00.839" v="551" actId="255"/>
          <ac:spMkLst>
            <pc:docMk/>
            <pc:sldMk cId="0" sldId="259"/>
            <ac:spMk id="22" creationId="{00000000-0000-0000-0000-000000000000}"/>
          </ac:spMkLst>
        </pc:spChg>
        <pc:grpChg chg="add mod">
          <ac:chgData name="Casie Daugherty" userId="1de810b2-59e5-4126-b04e-8817cf42e469" providerId="ADAL" clId="{9CEC1EF1-8A8C-4224-8CB4-C7C0F06AE0E4}" dt="2026-09-29T19:02:50.123" v="714" actId="1076"/>
          <ac:grpSpMkLst>
            <pc:docMk/>
            <pc:sldMk cId="0" sldId="259"/>
            <ac:grpSpMk id="5" creationId="{C8BB0DF5-387B-8F16-EAA2-A064CDA73278}"/>
          </ac:grpSpMkLst>
        </pc:grpChg>
        <pc:grpChg chg="mod">
          <ac:chgData name="Casie Daugherty" userId="1de810b2-59e5-4126-b04e-8817cf42e469" providerId="ADAL" clId="{9CEC1EF1-8A8C-4224-8CB4-C7C0F06AE0E4}" dt="2026-09-29T19:04:27.404" v="728" actId="1076"/>
          <ac:grpSpMkLst>
            <pc:docMk/>
            <pc:sldMk cId="0" sldId="259"/>
            <ac:grpSpMk id="6" creationId="{00000000-0000-0000-0000-000000000000}"/>
          </ac:grpSpMkLst>
        </pc:grpChg>
        <pc:grpChg chg="mod">
          <ac:chgData name="Casie Daugherty" userId="1de810b2-59e5-4126-b04e-8817cf42e469" providerId="ADAL" clId="{9CEC1EF1-8A8C-4224-8CB4-C7C0F06AE0E4}" dt="2026-09-29T19:04:52.591" v="733" actId="14100"/>
          <ac:grpSpMkLst>
            <pc:docMk/>
            <pc:sldMk cId="0" sldId="259"/>
            <ac:grpSpMk id="8" creationId="{00000000-0000-0000-0000-000000000000}"/>
          </ac:grpSpMkLst>
        </pc:grpChg>
        <pc:grpChg chg="add mod">
          <ac:chgData name="Casie Daugherty" userId="1de810b2-59e5-4126-b04e-8817cf42e469" providerId="ADAL" clId="{9CEC1EF1-8A8C-4224-8CB4-C7C0F06AE0E4}" dt="2026-09-29T19:03:56.108" v="724" actId="14100"/>
          <ac:grpSpMkLst>
            <pc:docMk/>
            <pc:sldMk cId="0" sldId="259"/>
            <ac:grpSpMk id="16" creationId="{C36A4E4B-5BAD-A8E5-1309-B88B099C07C8}"/>
          </ac:grpSpMkLst>
        </pc:grpChg>
        <pc:grpChg chg="mod">
          <ac:chgData name="Casie Daugherty" userId="1de810b2-59e5-4126-b04e-8817cf42e469" providerId="ADAL" clId="{9CEC1EF1-8A8C-4224-8CB4-C7C0F06AE0E4}" dt="2026-09-29T19:00:04.463" v="552" actId="1076"/>
          <ac:grpSpMkLst>
            <pc:docMk/>
            <pc:sldMk cId="0" sldId="259"/>
            <ac:grpSpMk id="20" creationId="{00000000-0000-0000-0000-000000000000}"/>
          </ac:grpSpMkLst>
        </pc:grpChg>
      </pc:sldChg>
      <pc:sldChg chg="del">
        <pc:chgData name="Casie Daugherty" userId="1de810b2-59e5-4126-b04e-8817cf42e469" providerId="ADAL" clId="{9CEC1EF1-8A8C-4224-8CB4-C7C0F06AE0E4}" dt="2026-09-29T20:13:25.577" v="2779" actId="47"/>
        <pc:sldMkLst>
          <pc:docMk/>
          <pc:sldMk cId="0" sldId="260"/>
        </pc:sldMkLst>
      </pc:sldChg>
      <pc:sldChg chg="del">
        <pc:chgData name="Casie Daugherty" userId="1de810b2-59e5-4126-b04e-8817cf42e469" providerId="ADAL" clId="{9CEC1EF1-8A8C-4224-8CB4-C7C0F06AE0E4}" dt="2026-09-29T20:13:20.777" v="2778" actId="47"/>
        <pc:sldMkLst>
          <pc:docMk/>
          <pc:sldMk cId="1675192256" sldId="261"/>
        </pc:sldMkLst>
      </pc:sldChg>
      <pc:sldChg chg="del">
        <pc:chgData name="Casie Daugherty" userId="1de810b2-59e5-4126-b04e-8817cf42e469" providerId="ADAL" clId="{9CEC1EF1-8A8C-4224-8CB4-C7C0F06AE0E4}" dt="2026-09-29T20:13:25.577" v="2779" actId="47"/>
        <pc:sldMkLst>
          <pc:docMk/>
          <pc:sldMk cId="2814751802" sldId="262"/>
        </pc:sldMkLst>
      </pc:sldChg>
      <pc:sldChg chg="del">
        <pc:chgData name="Casie Daugherty" userId="1de810b2-59e5-4126-b04e-8817cf42e469" providerId="ADAL" clId="{9CEC1EF1-8A8C-4224-8CB4-C7C0F06AE0E4}" dt="2026-09-29T20:13:20.777" v="2778" actId="47"/>
        <pc:sldMkLst>
          <pc:docMk/>
          <pc:sldMk cId="2486402681" sldId="263"/>
        </pc:sldMkLst>
      </pc:sldChg>
      <pc:sldChg chg="addSp delSp modSp mod">
        <pc:chgData name="Casie Daugherty" userId="1de810b2-59e5-4126-b04e-8817cf42e469" providerId="ADAL" clId="{9CEC1EF1-8A8C-4224-8CB4-C7C0F06AE0E4}" dt="2026-09-29T19:19:34.350" v="1595" actId="207"/>
        <pc:sldMkLst>
          <pc:docMk/>
          <pc:sldMk cId="2636996501" sldId="264"/>
        </pc:sldMkLst>
        <pc:spChg chg="del">
          <ac:chgData name="Casie Daugherty" userId="1de810b2-59e5-4126-b04e-8817cf42e469" providerId="ADAL" clId="{9CEC1EF1-8A8C-4224-8CB4-C7C0F06AE0E4}" dt="2026-09-29T19:05:25.854" v="738" actId="478"/>
          <ac:spMkLst>
            <pc:docMk/>
            <pc:sldMk cId="2636996501" sldId="264"/>
            <ac:spMk id="13" creationId="{DC9EA630-BA0E-0CD6-7EB2-256CB2BF4C5E}"/>
          </ac:spMkLst>
        </pc:spChg>
        <pc:spChg chg="del">
          <ac:chgData name="Casie Daugherty" userId="1de810b2-59e5-4126-b04e-8817cf42e469" providerId="ADAL" clId="{9CEC1EF1-8A8C-4224-8CB4-C7C0F06AE0E4}" dt="2026-09-29T19:07:42.244" v="765" actId="478"/>
          <ac:spMkLst>
            <pc:docMk/>
            <pc:sldMk cId="2636996501" sldId="264"/>
            <ac:spMk id="14" creationId="{5434516E-414E-C797-C933-6C4963AD3875}"/>
          </ac:spMkLst>
        </pc:spChg>
        <pc:spChg chg="mod">
          <ac:chgData name="Casie Daugherty" userId="1de810b2-59e5-4126-b04e-8817cf42e469" providerId="ADAL" clId="{9CEC1EF1-8A8C-4224-8CB4-C7C0F06AE0E4}" dt="2026-09-29T19:05:12.084" v="734"/>
          <ac:spMkLst>
            <pc:docMk/>
            <pc:sldMk cId="2636996501" sldId="264"/>
            <ac:spMk id="15" creationId="{3C829E55-8C42-15FE-F580-1947F37DC584}"/>
          </ac:spMkLst>
        </pc:spChg>
        <pc:spChg chg="mod">
          <ac:chgData name="Casie Daugherty" userId="1de810b2-59e5-4126-b04e-8817cf42e469" providerId="ADAL" clId="{9CEC1EF1-8A8C-4224-8CB4-C7C0F06AE0E4}" dt="2026-09-29T19:05:32.457" v="739"/>
          <ac:spMkLst>
            <pc:docMk/>
            <pc:sldMk cId="2636996501" sldId="264"/>
            <ac:spMk id="17" creationId="{00D3D474-5040-95D7-AD40-EBDE9C606D57}"/>
          </ac:spMkLst>
        </pc:spChg>
        <pc:spChg chg="del mod">
          <ac:chgData name="Casie Daugherty" userId="1de810b2-59e5-4126-b04e-8817cf42e469" providerId="ADAL" clId="{9CEC1EF1-8A8C-4224-8CB4-C7C0F06AE0E4}" dt="2026-09-29T19:08:40.223" v="787" actId="478"/>
          <ac:spMkLst>
            <pc:docMk/>
            <pc:sldMk cId="2636996501" sldId="264"/>
            <ac:spMk id="19" creationId="{008A613E-7134-871C-54F2-55A628243C4C}"/>
          </ac:spMkLst>
        </pc:spChg>
        <pc:spChg chg="mod">
          <ac:chgData name="Casie Daugherty" userId="1de810b2-59e5-4126-b04e-8817cf42e469" providerId="ADAL" clId="{9CEC1EF1-8A8C-4224-8CB4-C7C0F06AE0E4}" dt="2026-09-29T19:19:34.350" v="1595" actId="207"/>
          <ac:spMkLst>
            <pc:docMk/>
            <pc:sldMk cId="2636996501" sldId="264"/>
            <ac:spMk id="22" creationId="{355C09C7-8603-F79B-9F12-E4EDD6CBF746}"/>
          </ac:spMkLst>
        </pc:spChg>
        <pc:spChg chg="mod">
          <ac:chgData name="Casie Daugherty" userId="1de810b2-59e5-4126-b04e-8817cf42e469" providerId="ADAL" clId="{9CEC1EF1-8A8C-4224-8CB4-C7C0F06AE0E4}" dt="2026-09-29T19:05:32.457" v="739"/>
          <ac:spMkLst>
            <pc:docMk/>
            <pc:sldMk cId="2636996501" sldId="264"/>
            <ac:spMk id="23" creationId="{F9AC96EC-FF3D-AA17-01F2-84462042DF6C}"/>
          </ac:spMkLst>
        </pc:spChg>
        <pc:spChg chg="mod">
          <ac:chgData name="Casie Daugherty" userId="1de810b2-59e5-4126-b04e-8817cf42e469" providerId="ADAL" clId="{9CEC1EF1-8A8C-4224-8CB4-C7C0F06AE0E4}" dt="2026-09-29T19:07:01.128" v="755"/>
          <ac:spMkLst>
            <pc:docMk/>
            <pc:sldMk cId="2636996501" sldId="264"/>
            <ac:spMk id="25" creationId="{3A7AD418-DB32-FB11-8B9C-3BAEB839B510}"/>
          </ac:spMkLst>
        </pc:spChg>
        <pc:spChg chg="add mod">
          <ac:chgData name="Casie Daugherty" userId="1de810b2-59e5-4126-b04e-8817cf42e469" providerId="ADAL" clId="{9CEC1EF1-8A8C-4224-8CB4-C7C0F06AE0E4}" dt="2026-09-29T19:17:33.497" v="1520" actId="5793"/>
          <ac:spMkLst>
            <pc:docMk/>
            <pc:sldMk cId="2636996501" sldId="264"/>
            <ac:spMk id="30" creationId="{AAE45F90-09A8-0011-4F4B-413F248100F7}"/>
          </ac:spMkLst>
        </pc:spChg>
        <pc:grpChg chg="add del mod">
          <ac:chgData name="Casie Daugherty" userId="1de810b2-59e5-4126-b04e-8817cf42e469" providerId="ADAL" clId="{9CEC1EF1-8A8C-4224-8CB4-C7C0F06AE0E4}" dt="2026-09-29T19:05:22.577" v="736" actId="478"/>
          <ac:grpSpMkLst>
            <pc:docMk/>
            <pc:sldMk cId="2636996501" sldId="264"/>
            <ac:grpSpMk id="5" creationId="{5A947B47-136C-EE32-B0D3-2CAAF39CF1B7}"/>
          </ac:grpSpMkLst>
        </pc:grpChg>
        <pc:grpChg chg="add del">
          <ac:chgData name="Casie Daugherty" userId="1de810b2-59e5-4126-b04e-8817cf42e469" providerId="ADAL" clId="{9CEC1EF1-8A8C-4224-8CB4-C7C0F06AE0E4}" dt="2026-09-29T19:06:59.394" v="754" actId="478"/>
          <ac:grpSpMkLst>
            <pc:docMk/>
            <pc:sldMk cId="2636996501" sldId="264"/>
            <ac:grpSpMk id="6" creationId="{B003C7DB-04EE-1717-1717-AF9E1934EBEA}"/>
          </ac:grpSpMkLst>
        </pc:grpChg>
        <pc:grpChg chg="del">
          <ac:chgData name="Casie Daugherty" userId="1de810b2-59e5-4126-b04e-8817cf42e469" providerId="ADAL" clId="{9CEC1EF1-8A8C-4224-8CB4-C7C0F06AE0E4}" dt="2026-09-29T19:05:24.112" v="737" actId="478"/>
          <ac:grpSpMkLst>
            <pc:docMk/>
            <pc:sldMk cId="2636996501" sldId="264"/>
            <ac:grpSpMk id="8" creationId="{51FB0ECD-4653-4170-055E-7DBC08868C8D}"/>
          </ac:grpSpMkLst>
        </pc:grpChg>
        <pc:grpChg chg="add mod ord">
          <ac:chgData name="Casie Daugherty" userId="1de810b2-59e5-4126-b04e-8817cf42e469" providerId="ADAL" clId="{9CEC1EF1-8A8C-4224-8CB4-C7C0F06AE0E4}" dt="2026-09-29T19:06:51.369" v="752" actId="14100"/>
          <ac:grpSpMkLst>
            <pc:docMk/>
            <pc:sldMk cId="2636996501" sldId="264"/>
            <ac:grpSpMk id="16" creationId="{06920DF2-73AE-6A8A-64B8-5C5E74915CAB}"/>
          </ac:grpSpMkLst>
        </pc:grpChg>
        <pc:grpChg chg="add mod">
          <ac:chgData name="Casie Daugherty" userId="1de810b2-59e5-4126-b04e-8817cf42e469" providerId="ADAL" clId="{9CEC1EF1-8A8C-4224-8CB4-C7C0F06AE0E4}" dt="2026-09-29T19:06:14.757" v="747" actId="14100"/>
          <ac:grpSpMkLst>
            <pc:docMk/>
            <pc:sldMk cId="2636996501" sldId="264"/>
            <ac:grpSpMk id="18" creationId="{7CC4709E-5A1A-ED82-71F6-7DE3F369CC2C}"/>
          </ac:grpSpMkLst>
        </pc:grpChg>
        <pc:grpChg chg="add mod ord">
          <ac:chgData name="Casie Daugherty" userId="1de810b2-59e5-4126-b04e-8817cf42e469" providerId="ADAL" clId="{9CEC1EF1-8A8C-4224-8CB4-C7C0F06AE0E4}" dt="2026-09-29T19:07:39.797" v="764" actId="1076"/>
          <ac:grpSpMkLst>
            <pc:docMk/>
            <pc:sldMk cId="2636996501" sldId="264"/>
            <ac:grpSpMk id="24" creationId="{334462DD-9BC4-C27D-A06F-50AB8EDA50A4}"/>
          </ac:grpSpMkLst>
        </pc:grpChg>
        <pc:graphicFrameChg chg="add del mod modGraphic">
          <ac:chgData name="Casie Daugherty" userId="1de810b2-59e5-4126-b04e-8817cf42e469" providerId="ADAL" clId="{9CEC1EF1-8A8C-4224-8CB4-C7C0F06AE0E4}" dt="2026-09-29T19:14:26.498" v="1246" actId="478"/>
          <ac:graphicFrameMkLst>
            <pc:docMk/>
            <pc:sldMk cId="2636996501" sldId="264"/>
            <ac:graphicFrameMk id="31" creationId="{218BDB71-33C3-A7CB-48BD-7DE106DFF38F}"/>
          </ac:graphicFrameMkLst>
        </pc:graphicFrameChg>
      </pc:sldChg>
      <pc:sldChg chg="del">
        <pc:chgData name="Casie Daugherty" userId="1de810b2-59e5-4126-b04e-8817cf42e469" providerId="ADAL" clId="{9CEC1EF1-8A8C-4224-8CB4-C7C0F06AE0E4}" dt="2026-09-29T20:32:27.941" v="2844" actId="47"/>
        <pc:sldMkLst>
          <pc:docMk/>
          <pc:sldMk cId="3575882489" sldId="265"/>
        </pc:sldMkLst>
      </pc:sldChg>
      <pc:sldChg chg="del">
        <pc:chgData name="Casie Daugherty" userId="1de810b2-59e5-4126-b04e-8817cf42e469" providerId="ADAL" clId="{9CEC1EF1-8A8C-4224-8CB4-C7C0F06AE0E4}" dt="2026-09-29T20:13:25.577" v="2779" actId="47"/>
        <pc:sldMkLst>
          <pc:docMk/>
          <pc:sldMk cId="3895944239" sldId="266"/>
        </pc:sldMkLst>
      </pc:sldChg>
      <pc:sldChg chg="del">
        <pc:chgData name="Casie Daugherty" userId="1de810b2-59e5-4126-b04e-8817cf42e469" providerId="ADAL" clId="{9CEC1EF1-8A8C-4224-8CB4-C7C0F06AE0E4}" dt="2026-09-29T20:13:25.577" v="2779" actId="47"/>
        <pc:sldMkLst>
          <pc:docMk/>
          <pc:sldMk cId="980900810" sldId="267"/>
        </pc:sldMkLst>
      </pc:sldChg>
      <pc:sldChg chg="del">
        <pc:chgData name="Casie Daugherty" userId="1de810b2-59e5-4126-b04e-8817cf42e469" providerId="ADAL" clId="{9CEC1EF1-8A8C-4224-8CB4-C7C0F06AE0E4}" dt="2026-09-29T20:13:20.777" v="2778" actId="47"/>
        <pc:sldMkLst>
          <pc:docMk/>
          <pc:sldMk cId="2945549660" sldId="268"/>
        </pc:sldMkLst>
      </pc:sldChg>
      <pc:sldChg chg="del">
        <pc:chgData name="Casie Daugherty" userId="1de810b2-59e5-4126-b04e-8817cf42e469" providerId="ADAL" clId="{9CEC1EF1-8A8C-4224-8CB4-C7C0F06AE0E4}" dt="2026-09-29T20:13:20.777" v="2778" actId="47"/>
        <pc:sldMkLst>
          <pc:docMk/>
          <pc:sldMk cId="858445974" sldId="269"/>
        </pc:sldMkLst>
      </pc:sldChg>
      <pc:sldChg chg="del">
        <pc:chgData name="Casie Daugherty" userId="1de810b2-59e5-4126-b04e-8817cf42e469" providerId="ADAL" clId="{9CEC1EF1-8A8C-4224-8CB4-C7C0F06AE0E4}" dt="2026-09-29T18:56:11.820" v="66" actId="47"/>
        <pc:sldMkLst>
          <pc:docMk/>
          <pc:sldMk cId="590103842" sldId="270"/>
        </pc:sldMkLst>
      </pc:sldChg>
      <pc:sldChg chg="del">
        <pc:chgData name="Casie Daugherty" userId="1de810b2-59e5-4126-b04e-8817cf42e469" providerId="ADAL" clId="{9CEC1EF1-8A8C-4224-8CB4-C7C0F06AE0E4}" dt="2026-09-29T20:32:27.941" v="2844" actId="47"/>
        <pc:sldMkLst>
          <pc:docMk/>
          <pc:sldMk cId="3308847523" sldId="271"/>
        </pc:sldMkLst>
      </pc:sldChg>
      <pc:sldChg chg="modSp add mod">
        <pc:chgData name="Casie Daugherty" userId="1de810b2-59e5-4126-b04e-8817cf42e469" providerId="ADAL" clId="{9CEC1EF1-8A8C-4224-8CB4-C7C0F06AE0E4}" dt="2026-09-29T21:00:06.992" v="4408" actId="1076"/>
        <pc:sldMkLst>
          <pc:docMk/>
          <pc:sldMk cId="2827915715" sldId="272"/>
        </pc:sldMkLst>
        <pc:spChg chg="mod">
          <ac:chgData name="Casie Daugherty" userId="1de810b2-59e5-4126-b04e-8817cf42e469" providerId="ADAL" clId="{9CEC1EF1-8A8C-4224-8CB4-C7C0F06AE0E4}" dt="2026-09-29T20:59:55.930" v="4407" actId="1076"/>
          <ac:spMkLst>
            <pc:docMk/>
            <pc:sldMk cId="2827915715" sldId="272"/>
            <ac:spMk id="18" creationId="{AFAC88E4-E55C-81F4-01F9-3AEF5B2FEEED}"/>
          </ac:spMkLst>
        </pc:spChg>
        <pc:spChg chg="mod">
          <ac:chgData name="Casie Daugherty" userId="1de810b2-59e5-4126-b04e-8817cf42e469" providerId="ADAL" clId="{9CEC1EF1-8A8C-4224-8CB4-C7C0F06AE0E4}" dt="2026-09-29T21:00:06.992" v="4408" actId="1076"/>
          <ac:spMkLst>
            <pc:docMk/>
            <pc:sldMk cId="2827915715" sldId="272"/>
            <ac:spMk id="22" creationId="{F753385F-BA88-76FD-D9B4-9D7C8632CA0D}"/>
          </ac:spMkLst>
        </pc:spChg>
      </pc:sldChg>
      <pc:sldChg chg="addSp delSp modSp add mod">
        <pc:chgData name="Casie Daugherty" userId="1de810b2-59e5-4126-b04e-8817cf42e469" providerId="ADAL" clId="{9CEC1EF1-8A8C-4224-8CB4-C7C0F06AE0E4}" dt="2026-09-29T20:08:24.830" v="2776" actId="478"/>
        <pc:sldMkLst>
          <pc:docMk/>
          <pc:sldMk cId="3158180360" sldId="273"/>
        </pc:sldMkLst>
        <pc:spChg chg="mod">
          <ac:chgData name="Casie Daugherty" userId="1de810b2-59e5-4126-b04e-8817cf42e469" providerId="ADAL" clId="{9CEC1EF1-8A8C-4224-8CB4-C7C0F06AE0E4}" dt="2026-09-29T19:19:39.346" v="1596" actId="207"/>
          <ac:spMkLst>
            <pc:docMk/>
            <pc:sldMk cId="3158180360" sldId="273"/>
            <ac:spMk id="22" creationId="{AB45E837-7D02-2B26-200A-3A3A2F5A3056}"/>
          </ac:spMkLst>
        </pc:spChg>
        <pc:spChg chg="mod">
          <ac:chgData name="Casie Daugherty" userId="1de810b2-59e5-4126-b04e-8817cf42e469" providerId="ADAL" clId="{9CEC1EF1-8A8C-4224-8CB4-C7C0F06AE0E4}" dt="2026-09-29T20:06:46.745" v="2769" actId="20577"/>
          <ac:spMkLst>
            <pc:docMk/>
            <pc:sldMk cId="3158180360" sldId="273"/>
            <ac:spMk id="30" creationId="{4F919D0B-5EF7-2EA8-AB84-CBD3C84DD98B}"/>
          </ac:spMkLst>
        </pc:spChg>
        <pc:grpChg chg="mod">
          <ac:chgData name="Casie Daugherty" userId="1de810b2-59e5-4126-b04e-8817cf42e469" providerId="ADAL" clId="{9CEC1EF1-8A8C-4224-8CB4-C7C0F06AE0E4}" dt="2026-09-29T19:18:41.481" v="1536" actId="1076"/>
          <ac:grpSpMkLst>
            <pc:docMk/>
            <pc:sldMk cId="3158180360" sldId="273"/>
            <ac:grpSpMk id="20" creationId="{85DFE0D1-6104-0E53-B390-DCE55449417E}"/>
          </ac:grpSpMkLst>
        </pc:grpChg>
        <pc:picChg chg="add del">
          <ac:chgData name="Casie Daugherty" userId="1de810b2-59e5-4126-b04e-8817cf42e469" providerId="ADAL" clId="{9CEC1EF1-8A8C-4224-8CB4-C7C0F06AE0E4}" dt="2026-09-29T19:58:30.040" v="2371" actId="478"/>
          <ac:picMkLst>
            <pc:docMk/>
            <pc:sldMk cId="3158180360" sldId="273"/>
            <ac:picMk id="5" creationId="{C7ECCE63-0DBF-FBBA-CBD3-64F1E574D1C6}"/>
          </ac:picMkLst>
        </pc:picChg>
        <pc:picChg chg="add del">
          <ac:chgData name="Casie Daugherty" userId="1de810b2-59e5-4126-b04e-8817cf42e469" providerId="ADAL" clId="{9CEC1EF1-8A8C-4224-8CB4-C7C0F06AE0E4}" dt="2026-09-29T20:06:52.642" v="2771" actId="478"/>
          <ac:picMkLst>
            <pc:docMk/>
            <pc:sldMk cId="3158180360" sldId="273"/>
            <ac:picMk id="9" creationId="{F41B3119-021D-85D7-772B-064002B6F4B5}"/>
          </ac:picMkLst>
        </pc:picChg>
        <pc:picChg chg="add del">
          <ac:chgData name="Casie Daugherty" userId="1de810b2-59e5-4126-b04e-8817cf42e469" providerId="ADAL" clId="{9CEC1EF1-8A8C-4224-8CB4-C7C0F06AE0E4}" dt="2026-09-29T20:08:22.091" v="2773" actId="478"/>
          <ac:picMkLst>
            <pc:docMk/>
            <pc:sldMk cId="3158180360" sldId="273"/>
            <ac:picMk id="13" creationId="{6DD6D9BB-E75D-F109-4165-E3999265A3D7}"/>
          </ac:picMkLst>
        </pc:picChg>
        <pc:picChg chg="add del">
          <ac:chgData name="Casie Daugherty" userId="1de810b2-59e5-4126-b04e-8817cf42e469" providerId="ADAL" clId="{9CEC1EF1-8A8C-4224-8CB4-C7C0F06AE0E4}" dt="2026-09-29T20:08:24.830" v="2776" actId="478"/>
          <ac:picMkLst>
            <pc:docMk/>
            <pc:sldMk cId="3158180360" sldId="273"/>
            <ac:picMk id="14" creationId="{BBB5D11E-F298-EFFF-BFB7-D1866F8D6D7E}"/>
          </ac:picMkLst>
        </pc:picChg>
      </pc:sldChg>
      <pc:sldChg chg="addSp delSp modSp add mod">
        <pc:chgData name="Casie Daugherty" userId="1de810b2-59e5-4126-b04e-8817cf42e469" providerId="ADAL" clId="{9CEC1EF1-8A8C-4224-8CB4-C7C0F06AE0E4}" dt="2026-09-29T20:06:13.651" v="2767" actId="20577"/>
        <pc:sldMkLst>
          <pc:docMk/>
          <pc:sldMk cId="1762722187" sldId="274"/>
        </pc:sldMkLst>
        <pc:spChg chg="add mod">
          <ac:chgData name="Casie Daugherty" userId="1de810b2-59e5-4126-b04e-8817cf42e469" providerId="ADAL" clId="{9CEC1EF1-8A8C-4224-8CB4-C7C0F06AE0E4}" dt="2026-09-29T20:03:13.924" v="2414"/>
          <ac:spMkLst>
            <pc:docMk/>
            <pc:sldMk cId="1762722187" sldId="274"/>
            <ac:spMk id="13" creationId="{E88988E0-C25F-00FC-0FDB-7EBB56B727F0}"/>
          </ac:spMkLst>
        </pc:spChg>
        <pc:spChg chg="add mod">
          <ac:chgData name="Casie Daugherty" userId="1de810b2-59e5-4126-b04e-8817cf42e469" providerId="ADAL" clId="{9CEC1EF1-8A8C-4224-8CB4-C7C0F06AE0E4}" dt="2026-09-29T20:03:13.924" v="2414"/>
          <ac:spMkLst>
            <pc:docMk/>
            <pc:sldMk cId="1762722187" sldId="274"/>
            <ac:spMk id="14" creationId="{F49E97CA-BB65-7DC2-83DE-35FA7A5602EE}"/>
          </ac:spMkLst>
        </pc:spChg>
        <pc:spChg chg="del mod">
          <ac:chgData name="Casie Daugherty" userId="1de810b2-59e5-4126-b04e-8817cf42e469" providerId="ADAL" clId="{9CEC1EF1-8A8C-4224-8CB4-C7C0F06AE0E4}" dt="2026-09-29T20:03:11.518" v="2412" actId="478"/>
          <ac:spMkLst>
            <pc:docMk/>
            <pc:sldMk cId="1762722187" sldId="274"/>
            <ac:spMk id="18" creationId="{668BA21B-C963-AE35-2CC7-4F31D3ED2FB1}"/>
          </ac:spMkLst>
        </pc:spChg>
        <pc:spChg chg="mod">
          <ac:chgData name="Casie Daugherty" userId="1de810b2-59e5-4126-b04e-8817cf42e469" providerId="ADAL" clId="{9CEC1EF1-8A8C-4224-8CB4-C7C0F06AE0E4}" dt="2026-09-29T20:02:51.298" v="2410" actId="20577"/>
          <ac:spMkLst>
            <pc:docMk/>
            <pc:sldMk cId="1762722187" sldId="274"/>
            <ac:spMk id="22" creationId="{4C23EBCC-09D3-24ED-0C6C-98D73BBC7BC2}"/>
          </ac:spMkLst>
        </pc:spChg>
        <pc:grpChg chg="add mod">
          <ac:chgData name="Casie Daugherty" userId="1de810b2-59e5-4126-b04e-8817cf42e469" providerId="ADAL" clId="{9CEC1EF1-8A8C-4224-8CB4-C7C0F06AE0E4}" dt="2026-09-29T20:03:13.924" v="2414"/>
          <ac:grpSpMkLst>
            <pc:docMk/>
            <pc:sldMk cId="1762722187" sldId="274"/>
            <ac:grpSpMk id="5" creationId="{DFDEBF66-3F6B-DC8C-1BC9-70B705739D8C}"/>
          </ac:grpSpMkLst>
        </pc:grpChg>
        <pc:graphicFrameChg chg="add mod modGraphic">
          <ac:chgData name="Casie Daugherty" userId="1de810b2-59e5-4126-b04e-8817cf42e469" providerId="ADAL" clId="{9CEC1EF1-8A8C-4224-8CB4-C7C0F06AE0E4}" dt="2026-09-29T20:06:13.651" v="2767" actId="20577"/>
          <ac:graphicFrameMkLst>
            <pc:docMk/>
            <pc:sldMk cId="1762722187" sldId="274"/>
            <ac:graphicFrameMk id="15" creationId="{D31F9A5D-015E-2086-60ED-43A34D1DC2FB}"/>
          </ac:graphicFrameMkLst>
        </pc:graphicFrameChg>
      </pc:sldChg>
      <pc:sldChg chg="addSp delSp modSp add mod">
        <pc:chgData name="Casie Daugherty" userId="1de810b2-59e5-4126-b04e-8817cf42e469" providerId="ADAL" clId="{9CEC1EF1-8A8C-4224-8CB4-C7C0F06AE0E4}" dt="2026-09-29T20:54:20.278" v="3658" actId="20577"/>
        <pc:sldMkLst>
          <pc:docMk/>
          <pc:sldMk cId="3978505677" sldId="275"/>
        </pc:sldMkLst>
        <pc:spChg chg="mod">
          <ac:chgData name="Casie Daugherty" userId="1de810b2-59e5-4126-b04e-8817cf42e469" providerId="ADAL" clId="{9CEC1EF1-8A8C-4224-8CB4-C7C0F06AE0E4}" dt="2026-09-29T20:35:33.792" v="2846"/>
          <ac:spMkLst>
            <pc:docMk/>
            <pc:sldMk cId="3978505677" sldId="275"/>
            <ac:spMk id="8" creationId="{2070F4BF-F688-A9D2-48AE-75C3D6B63830}"/>
          </ac:spMkLst>
        </pc:spChg>
        <pc:spChg chg="mod">
          <ac:chgData name="Casie Daugherty" userId="1de810b2-59e5-4126-b04e-8817cf42e469" providerId="ADAL" clId="{9CEC1EF1-8A8C-4224-8CB4-C7C0F06AE0E4}" dt="2026-09-29T20:36:10.402" v="2883" actId="14100"/>
          <ac:spMkLst>
            <pc:docMk/>
            <pc:sldMk cId="3978505677" sldId="275"/>
            <ac:spMk id="9" creationId="{DC2F79BC-48FF-4F4B-1646-0C30F2A05EC2}"/>
          </ac:spMkLst>
        </pc:spChg>
        <pc:spChg chg="mod">
          <ac:chgData name="Casie Daugherty" userId="1de810b2-59e5-4126-b04e-8817cf42e469" providerId="ADAL" clId="{9CEC1EF1-8A8C-4224-8CB4-C7C0F06AE0E4}" dt="2026-09-29T20:02:40.957" v="2387" actId="20577"/>
          <ac:spMkLst>
            <pc:docMk/>
            <pc:sldMk cId="3978505677" sldId="275"/>
            <ac:spMk id="22" creationId="{95C42973-6CCB-07CA-A09C-4C2B30AD259D}"/>
          </ac:spMkLst>
        </pc:spChg>
        <pc:spChg chg="mod">
          <ac:chgData name="Casie Daugherty" userId="1de810b2-59e5-4126-b04e-8817cf42e469" providerId="ADAL" clId="{9CEC1EF1-8A8C-4224-8CB4-C7C0F06AE0E4}" dt="2026-09-29T20:54:20.278" v="3658" actId="20577"/>
          <ac:spMkLst>
            <pc:docMk/>
            <pc:sldMk cId="3978505677" sldId="275"/>
            <ac:spMk id="30" creationId="{D9026405-E05F-20CC-5918-558CBE3D9638}"/>
          </ac:spMkLst>
        </pc:spChg>
        <pc:grpChg chg="add mod">
          <ac:chgData name="Casie Daugherty" userId="1de810b2-59e5-4126-b04e-8817cf42e469" providerId="ADAL" clId="{9CEC1EF1-8A8C-4224-8CB4-C7C0F06AE0E4}" dt="2026-09-29T20:36:14.636" v="2884" actId="1076"/>
          <ac:grpSpMkLst>
            <pc:docMk/>
            <pc:sldMk cId="3978505677" sldId="275"/>
            <ac:grpSpMk id="5" creationId="{2BB13AA5-5CA1-A696-12E3-A79088C33FDA}"/>
          </ac:grpSpMkLst>
        </pc:grpChg>
        <pc:grpChg chg="add del">
          <ac:chgData name="Casie Daugherty" userId="1de810b2-59e5-4126-b04e-8817cf42e469" providerId="ADAL" clId="{9CEC1EF1-8A8C-4224-8CB4-C7C0F06AE0E4}" dt="2026-09-29T20:40:29.423" v="3016" actId="478"/>
          <ac:grpSpMkLst>
            <pc:docMk/>
            <pc:sldMk cId="3978505677" sldId="275"/>
            <ac:grpSpMk id="10" creationId="{1C7B07F6-2B13-BB32-04C6-F7F1729E4BA2}"/>
          </ac:grpSpMkLst>
        </pc:grpChg>
        <pc:graphicFrameChg chg="add mod">
          <ac:chgData name="Casie Daugherty" userId="1de810b2-59e5-4126-b04e-8817cf42e469" providerId="ADAL" clId="{9CEC1EF1-8A8C-4224-8CB4-C7C0F06AE0E4}" dt="2026-09-29T20:37:42.429" v="2961"/>
          <ac:graphicFrameMkLst>
            <pc:docMk/>
            <pc:sldMk cId="3978505677" sldId="275"/>
            <ac:graphicFrameMk id="13" creationId="{778D139D-8DA5-026D-D41F-AC01DF9460FD}"/>
          </ac:graphicFrameMkLst>
        </pc:graphicFrameChg>
        <pc:graphicFrameChg chg="add del mod modGraphic">
          <ac:chgData name="Casie Daugherty" userId="1de810b2-59e5-4126-b04e-8817cf42e469" providerId="ADAL" clId="{9CEC1EF1-8A8C-4224-8CB4-C7C0F06AE0E4}" dt="2026-09-29T20:37:55.377" v="2965" actId="478"/>
          <ac:graphicFrameMkLst>
            <pc:docMk/>
            <pc:sldMk cId="3978505677" sldId="275"/>
            <ac:graphicFrameMk id="14" creationId="{687131B5-94AF-753C-03F7-7E93CF585410}"/>
          </ac:graphicFrameMkLst>
        </pc:graphicFrameChg>
        <pc:graphicFrameChg chg="add del">
          <ac:chgData name="Casie Daugherty" userId="1de810b2-59e5-4126-b04e-8817cf42e469" providerId="ADAL" clId="{9CEC1EF1-8A8C-4224-8CB4-C7C0F06AE0E4}" dt="2026-09-29T20:38:48.613" v="2969" actId="478"/>
          <ac:graphicFrameMkLst>
            <pc:docMk/>
            <pc:sldMk cId="3978505677" sldId="275"/>
            <ac:graphicFrameMk id="15" creationId="{3388A2EC-FD51-88F1-A903-88413D92961E}"/>
          </ac:graphicFrameMkLst>
        </pc:graphicFrameChg>
        <pc:graphicFrameChg chg="add del mod modGraphic">
          <ac:chgData name="Casie Daugherty" userId="1de810b2-59e5-4126-b04e-8817cf42e469" providerId="ADAL" clId="{9CEC1EF1-8A8C-4224-8CB4-C7C0F06AE0E4}" dt="2026-09-29T20:48:55.261" v="3248" actId="478"/>
          <ac:graphicFrameMkLst>
            <pc:docMk/>
            <pc:sldMk cId="3978505677" sldId="275"/>
            <ac:graphicFrameMk id="19" creationId="{3B55D55F-4902-D9BA-9DBD-213739A26AE9}"/>
          </ac:graphicFrameMkLst>
        </pc:graphicFrameChg>
      </pc:sldChg>
      <pc:sldChg chg="addSp modSp add mod">
        <pc:chgData name="Casie Daugherty" userId="1de810b2-59e5-4126-b04e-8817cf42e469" providerId="ADAL" clId="{9CEC1EF1-8A8C-4224-8CB4-C7C0F06AE0E4}" dt="2026-09-29T20:31:49.348" v="2843" actId="20577"/>
        <pc:sldMkLst>
          <pc:docMk/>
          <pc:sldMk cId="3753508087" sldId="276"/>
        </pc:sldMkLst>
        <pc:spChg chg="mod">
          <ac:chgData name="Casie Daugherty" userId="1de810b2-59e5-4126-b04e-8817cf42e469" providerId="ADAL" clId="{9CEC1EF1-8A8C-4224-8CB4-C7C0F06AE0E4}" dt="2026-09-29T20:14:26.518" v="2781"/>
          <ac:spMkLst>
            <pc:docMk/>
            <pc:sldMk cId="3753508087" sldId="276"/>
            <ac:spMk id="8" creationId="{DC4334B3-8CC6-5A71-63B1-EC69E57E37B0}"/>
          </ac:spMkLst>
        </pc:spChg>
        <pc:spChg chg="mod">
          <ac:chgData name="Casie Daugherty" userId="1de810b2-59e5-4126-b04e-8817cf42e469" providerId="ADAL" clId="{9CEC1EF1-8A8C-4224-8CB4-C7C0F06AE0E4}" dt="2026-09-29T20:14:46.975" v="2810" actId="20577"/>
          <ac:spMkLst>
            <pc:docMk/>
            <pc:sldMk cId="3753508087" sldId="276"/>
            <ac:spMk id="9" creationId="{BC0C9276-A1DD-C5FB-B9BB-433840D5381D}"/>
          </ac:spMkLst>
        </pc:spChg>
        <pc:spChg chg="mod">
          <ac:chgData name="Casie Daugherty" userId="1de810b2-59e5-4126-b04e-8817cf42e469" providerId="ADAL" clId="{9CEC1EF1-8A8C-4224-8CB4-C7C0F06AE0E4}" dt="2026-09-29T20:31:49.348" v="2843" actId="20577"/>
          <ac:spMkLst>
            <pc:docMk/>
            <pc:sldMk cId="3753508087" sldId="276"/>
            <ac:spMk id="30" creationId="{91EA908E-51A0-E54F-3774-B83688D2B4B7}"/>
          </ac:spMkLst>
        </pc:spChg>
        <pc:grpChg chg="add mod">
          <ac:chgData name="Casie Daugherty" userId="1de810b2-59e5-4126-b04e-8817cf42e469" providerId="ADAL" clId="{9CEC1EF1-8A8C-4224-8CB4-C7C0F06AE0E4}" dt="2026-09-29T20:14:40.030" v="2784" actId="1076"/>
          <ac:grpSpMkLst>
            <pc:docMk/>
            <pc:sldMk cId="3753508087" sldId="276"/>
            <ac:grpSpMk id="5" creationId="{93D0891C-3091-14EB-D400-6A155CD51C82}"/>
          </ac:grpSpMkLst>
        </pc:grpChg>
        <pc:grpChg chg="mod">
          <ac:chgData name="Casie Daugherty" userId="1de810b2-59e5-4126-b04e-8817cf42e469" providerId="ADAL" clId="{9CEC1EF1-8A8C-4224-8CB4-C7C0F06AE0E4}" dt="2026-09-29T20:14:29.684" v="2783" actId="1076"/>
          <ac:grpSpMkLst>
            <pc:docMk/>
            <pc:sldMk cId="3753508087" sldId="276"/>
            <ac:grpSpMk id="6" creationId="{6F04E87A-8727-CDB3-B3CB-2C3A62B80D7A}"/>
          </ac:grpSpMkLst>
        </pc:grpChg>
        <pc:picChg chg="add mod">
          <ac:chgData name="Casie Daugherty" userId="1de810b2-59e5-4126-b04e-8817cf42e469" providerId="ADAL" clId="{9CEC1EF1-8A8C-4224-8CB4-C7C0F06AE0E4}" dt="2026-09-29T20:19:12.657" v="2818" actId="1076"/>
          <ac:picMkLst>
            <pc:docMk/>
            <pc:sldMk cId="3753508087" sldId="276"/>
            <ac:picMk id="13" creationId="{FF9510DB-DF7A-A0E6-B560-A2874FD4434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1DC210-869F-458F-B1B4-0BE37D011D58}" type="doc">
      <dgm:prSet loTypeId="urn:microsoft.com/office/officeart/2005/8/layout/hList1" loCatId="list" qsTypeId="urn:microsoft.com/office/officeart/2005/8/quickstyle/simple1#1" qsCatId="simple" csTypeId="urn:microsoft.com/office/officeart/2005/8/colors/colorful4#1" csCatId="colorful" phldr="1"/>
      <dgm:spPr/>
      <dgm:t>
        <a:bodyPr/>
        <a:lstStyle/>
        <a:p>
          <a:endParaRPr lang="en-US"/>
        </a:p>
      </dgm:t>
    </dgm:pt>
    <dgm:pt modelId="{FEFD696F-DD36-4525-B238-2EE8D23CB7B4}">
      <dgm:prSet phldrT="[Text]" phldr="0"/>
      <dgm:spPr/>
      <dgm:t>
        <a:bodyPr/>
        <a:lstStyle/>
        <a:p>
          <a:pPr rtl="0"/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Original China tariffs from Trump 1.0</a:t>
          </a:r>
          <a:endParaRPr lang="en-US" b="1" dirty="0"/>
        </a:p>
      </dgm:t>
    </dgm:pt>
    <dgm:pt modelId="{C3E4103C-6B41-472C-B8A8-67A7BF582478}" type="parTrans" cxnId="{F581E28E-E54C-4BDA-98B2-D0640ECF9588}">
      <dgm:prSet/>
      <dgm:spPr/>
      <dgm:t>
        <a:bodyPr/>
        <a:lstStyle/>
        <a:p>
          <a:endParaRPr lang="en-US"/>
        </a:p>
      </dgm:t>
    </dgm:pt>
    <dgm:pt modelId="{D4FD7A1C-D23C-4E2B-8927-E3148690A7BF}" type="sibTrans" cxnId="{F581E28E-E54C-4BDA-98B2-D0640ECF9588}">
      <dgm:prSet/>
      <dgm:spPr/>
      <dgm:t>
        <a:bodyPr/>
        <a:lstStyle/>
        <a:p>
          <a:endParaRPr lang="en-US"/>
        </a:p>
      </dgm:t>
    </dgm:pt>
    <dgm:pt modelId="{596F1A89-B9A1-443D-97E3-4C9A2C2FF6AE}">
      <dgm:prSet phldrT="[Text]"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Section 232 Tariffs</a:t>
          </a:r>
        </a:p>
      </dgm:t>
    </dgm:pt>
    <dgm:pt modelId="{A5BE6C21-9A15-4448-A10D-8A61CB00A3B9}" type="parTrans" cxnId="{C3F8E0A8-8DD8-4394-86E3-6835DF4EB34A}">
      <dgm:prSet/>
      <dgm:spPr/>
      <dgm:t>
        <a:bodyPr/>
        <a:lstStyle/>
        <a:p>
          <a:endParaRPr lang="en-US"/>
        </a:p>
      </dgm:t>
    </dgm:pt>
    <dgm:pt modelId="{16EFDACF-2F26-4CB9-939D-9071C1D16B52}" type="sibTrans" cxnId="{C3F8E0A8-8DD8-4394-86E3-6835DF4EB34A}">
      <dgm:prSet/>
      <dgm:spPr/>
      <dgm:t>
        <a:bodyPr/>
        <a:lstStyle/>
        <a:p>
          <a:endParaRPr lang="en-US"/>
        </a:p>
      </dgm:t>
    </dgm:pt>
    <dgm:pt modelId="{8595DA6C-2A7C-4B84-88E3-0ED08E8DADA3}">
      <dgm:prSet phldrT="[Text]" phldr="0"/>
      <dgm:spPr/>
      <dgm:t>
        <a:bodyPr/>
        <a:lstStyle/>
        <a:p>
          <a:pPr rtl="0"/>
          <a:r>
            <a:rPr lang="en-US" b="0" dirty="0">
              <a:latin typeface="Calibri" panose="020F0502020204030204" pitchFamily="34" charset="0"/>
              <a:cs typeface="Calibri" panose="020F0502020204030204" pitchFamily="34" charset="0"/>
            </a:rPr>
            <a:t>Sector-specific</a:t>
          </a:r>
        </a:p>
      </dgm:t>
    </dgm:pt>
    <dgm:pt modelId="{3B897764-685E-43A5-91AD-3D6485718F0A}" type="parTrans" cxnId="{C76A9DB1-8630-4080-A394-D4E9EACBDE79}">
      <dgm:prSet/>
      <dgm:spPr/>
      <dgm:t>
        <a:bodyPr/>
        <a:lstStyle/>
        <a:p>
          <a:endParaRPr lang="en-US"/>
        </a:p>
      </dgm:t>
    </dgm:pt>
    <dgm:pt modelId="{722E0246-FE9A-47D0-928A-5DAD075AEFAE}" type="sibTrans" cxnId="{C76A9DB1-8630-4080-A394-D4E9EACBDE79}">
      <dgm:prSet/>
      <dgm:spPr/>
      <dgm:t>
        <a:bodyPr/>
        <a:lstStyle/>
        <a:p>
          <a:endParaRPr lang="en-US"/>
        </a:p>
      </dgm:t>
    </dgm:pt>
    <dgm:pt modelId="{3F252DA6-592E-4673-BC6D-28A4D2E7D6B3}">
      <dgm:prSet phldr="0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Ford F-1 Medium"/>
            </a:rPr>
            <a:t>Section 301 Tariffs</a:t>
          </a:r>
          <a:endParaRPr lang="en-US" b="1" dirty="0">
            <a:solidFill>
              <a:schemeClr val="tx1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DE46C1D2-BB9C-48E9-872A-2BC2660349A5}" type="parTrans" cxnId="{4B0ADD1E-A3E6-41CE-8FD4-997D076B3382}">
      <dgm:prSet/>
      <dgm:spPr/>
      <dgm:t>
        <a:bodyPr/>
        <a:lstStyle/>
        <a:p>
          <a:endParaRPr lang="en-US"/>
        </a:p>
      </dgm:t>
    </dgm:pt>
    <dgm:pt modelId="{05EAF511-97FB-4BD8-ABFD-1BD973FC52C0}" type="sibTrans" cxnId="{4B0ADD1E-A3E6-41CE-8FD4-997D076B3382}">
      <dgm:prSet/>
      <dgm:spPr/>
      <dgm:t>
        <a:bodyPr/>
        <a:lstStyle/>
        <a:p>
          <a:endParaRPr lang="en-US"/>
        </a:p>
      </dgm:t>
    </dgm:pt>
    <dgm:pt modelId="{E3044DE8-C9F3-4F12-AE7C-E0D9FE58E1C4}">
      <dgm:prSet phldr="0"/>
      <dgm:spPr/>
      <dgm:t>
        <a:bodyPr/>
        <a:lstStyle/>
        <a:p>
          <a:endParaRPr lang="en-US" dirty="0">
            <a:latin typeface="Ford F-1 Medium"/>
          </a:endParaRPr>
        </a:p>
      </dgm:t>
    </dgm:pt>
    <dgm:pt modelId="{1389CE4F-5BD0-4C83-9619-150C4ED977FE}" type="parTrans" cxnId="{D39281C9-F3ED-4391-A774-28AAC07F798B}">
      <dgm:prSet/>
      <dgm:spPr/>
      <dgm:t>
        <a:bodyPr/>
        <a:lstStyle/>
        <a:p>
          <a:endParaRPr lang="en-US"/>
        </a:p>
      </dgm:t>
    </dgm:pt>
    <dgm:pt modelId="{530F7F42-6BCE-4ED2-BED1-700556D30F7F}" type="sibTrans" cxnId="{D39281C9-F3ED-4391-A774-28AAC07F798B}">
      <dgm:prSet/>
      <dgm:spPr/>
      <dgm:t>
        <a:bodyPr/>
        <a:lstStyle/>
        <a:p>
          <a:endParaRPr lang="en-US"/>
        </a:p>
      </dgm:t>
    </dgm:pt>
    <dgm:pt modelId="{3A846797-9312-4CBE-B236-D22CF73C98A7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Section 338 Tariffs</a:t>
          </a:r>
        </a:p>
      </dgm:t>
    </dgm:pt>
    <dgm:pt modelId="{A6F5AD9E-F9E4-4281-BE62-535A71843069}" type="parTrans" cxnId="{99D603F6-E56A-48AE-817A-5C1213C4E01B}">
      <dgm:prSet/>
      <dgm:spPr/>
      <dgm:t>
        <a:bodyPr/>
        <a:lstStyle/>
        <a:p>
          <a:endParaRPr lang="en-US"/>
        </a:p>
      </dgm:t>
    </dgm:pt>
    <dgm:pt modelId="{78B6DFCC-C7C8-46D8-B5D7-C84F09EEE743}" type="sibTrans" cxnId="{99D603F6-E56A-48AE-817A-5C1213C4E01B}">
      <dgm:prSet/>
      <dgm:spPr/>
      <dgm:t>
        <a:bodyPr/>
        <a:lstStyle/>
        <a:p>
          <a:endParaRPr lang="en-US"/>
        </a:p>
      </dgm:t>
    </dgm:pt>
    <dgm:pt modelId="{607ACBFB-42CD-405C-A5CE-BAE6786A9B32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Currently only targeting Canada</a:t>
          </a:r>
          <a:endParaRPr lang="en-US" dirty="0"/>
        </a:p>
      </dgm:t>
    </dgm:pt>
    <dgm:pt modelId="{2B14C2B1-7FAB-4AF0-BB83-4FC455507231}" type="parTrans" cxnId="{E76BEA22-98C0-434A-AB03-2BC997048BE2}">
      <dgm:prSet/>
      <dgm:spPr/>
      <dgm:t>
        <a:bodyPr/>
        <a:lstStyle/>
        <a:p>
          <a:endParaRPr lang="en-US"/>
        </a:p>
      </dgm:t>
    </dgm:pt>
    <dgm:pt modelId="{0C4F0D97-EE6F-4B09-BB0C-A34AF872A1BD}" type="sibTrans" cxnId="{E76BEA22-98C0-434A-AB03-2BC997048BE2}">
      <dgm:prSet/>
      <dgm:spPr/>
      <dgm:t>
        <a:bodyPr/>
        <a:lstStyle/>
        <a:p>
          <a:endParaRPr lang="en-US"/>
        </a:p>
      </dgm:t>
    </dgm:pt>
    <dgm:pt modelId="{A1197922-01D1-4ABC-ADF7-6DDD4770EC68}">
      <dgm:prSet phldrT="[Text]" phldr="0"/>
      <dgm:spPr/>
      <dgm:t>
        <a:bodyPr/>
        <a:lstStyle/>
        <a:p>
          <a:pPr rtl="0"/>
          <a:r>
            <a:rPr lang="en-US" b="0" dirty="0">
              <a:latin typeface="Calibri" panose="020F0502020204030204" pitchFamily="34" charset="0"/>
              <a:cs typeface="Calibri" panose="020F0502020204030204" pitchFamily="34" charset="0"/>
            </a:rPr>
            <a:t>Applied globally unless a country negotiates a carve-out</a:t>
          </a:r>
        </a:p>
      </dgm:t>
    </dgm:pt>
    <dgm:pt modelId="{4761357C-2828-4E11-B6DB-0D37EC5549B9}" type="parTrans" cxnId="{AAECCEF3-4DA8-4E0D-A892-A7CCC29C0CE3}">
      <dgm:prSet/>
      <dgm:spPr/>
      <dgm:t>
        <a:bodyPr/>
        <a:lstStyle/>
        <a:p>
          <a:endParaRPr lang="en-US"/>
        </a:p>
      </dgm:t>
    </dgm:pt>
    <dgm:pt modelId="{D048C711-AC10-483E-923F-04AB6BC1F96F}" type="sibTrans" cxnId="{AAECCEF3-4DA8-4E0D-A892-A7CCC29C0CE3}">
      <dgm:prSet/>
      <dgm:spPr/>
      <dgm:t>
        <a:bodyPr/>
        <a:lstStyle/>
        <a:p>
          <a:endParaRPr lang="en-US"/>
        </a:p>
      </dgm:t>
    </dgm:pt>
    <dgm:pt modelId="{A006CF2C-8BF1-47A3-9DBF-64AE41E5058F}">
      <dgm:prSet/>
      <dgm:spPr/>
      <dgm:t>
        <a:bodyPr/>
        <a:lstStyle/>
        <a:p>
          <a:r>
            <a:rPr lang="en-US" dirty="0"/>
            <a:t>50% tariffs with import bans on some products (alcohol, motorcycles, dairy whey, etc.)</a:t>
          </a:r>
        </a:p>
      </dgm:t>
    </dgm:pt>
    <dgm:pt modelId="{690FE0EB-4233-4C33-B422-04DB2A4B1767}" type="parTrans" cxnId="{7A965B39-6CB9-42DF-8696-6CEFEA99EE75}">
      <dgm:prSet/>
      <dgm:spPr/>
      <dgm:t>
        <a:bodyPr/>
        <a:lstStyle/>
        <a:p>
          <a:endParaRPr lang="en-US"/>
        </a:p>
      </dgm:t>
    </dgm:pt>
    <dgm:pt modelId="{8F6EA527-3989-48EE-B5AE-A9D8DB817A1B}" type="sibTrans" cxnId="{7A965B39-6CB9-42DF-8696-6CEFEA99EE75}">
      <dgm:prSet/>
      <dgm:spPr/>
      <dgm:t>
        <a:bodyPr/>
        <a:lstStyle/>
        <a:p>
          <a:endParaRPr lang="en-US"/>
        </a:p>
      </dgm:t>
    </dgm:pt>
    <dgm:pt modelId="{3D04A5F6-7E24-4141-A78D-AD90013B5041}">
      <dgm:prSet phldrT="[Text]" phldr="0"/>
      <dgm:spPr/>
      <dgm:t>
        <a:bodyPr/>
        <a:lstStyle/>
        <a:p>
          <a:pPr rtl="0"/>
          <a:r>
            <a:rPr lang="en-US" b="0" dirty="0">
              <a:latin typeface="Calibri" panose="020F0502020204030204" pitchFamily="34" charset="0"/>
              <a:cs typeface="Calibri" panose="020F0502020204030204" pitchFamily="34" charset="0"/>
            </a:rPr>
            <a:t>Numerous investigations complete, more likely coming </a:t>
          </a:r>
        </a:p>
      </dgm:t>
    </dgm:pt>
    <dgm:pt modelId="{ACBEC9B1-D598-4CA5-9A73-05AFA85A52F8}" type="parTrans" cxnId="{10C094FE-8F57-41EB-92D3-A23AABE4884D}">
      <dgm:prSet/>
      <dgm:spPr/>
      <dgm:t>
        <a:bodyPr/>
        <a:lstStyle/>
        <a:p>
          <a:endParaRPr lang="en-US"/>
        </a:p>
      </dgm:t>
    </dgm:pt>
    <dgm:pt modelId="{FCE81FC4-FB3F-40A3-A5C8-12BCA5020A4C}" type="sibTrans" cxnId="{10C094FE-8F57-41EB-92D3-A23AABE4884D}">
      <dgm:prSet/>
      <dgm:spPr/>
      <dgm:t>
        <a:bodyPr/>
        <a:lstStyle/>
        <a:p>
          <a:endParaRPr lang="en-US"/>
        </a:p>
      </dgm:t>
    </dgm:pt>
    <dgm:pt modelId="{CCB0EECF-4B6F-41BF-9178-F98F83C973F2}">
      <dgm:prSet/>
      <dgm:spPr/>
      <dgm:t>
        <a:bodyPr/>
        <a:lstStyle/>
        <a:p>
          <a:pPr rtl="0"/>
          <a:r>
            <a:rPr lang="en-US" dirty="0"/>
            <a:t>Shipbuilding and Maritime Investigation (currently delayed until November)</a:t>
          </a:r>
        </a:p>
      </dgm:t>
    </dgm:pt>
    <dgm:pt modelId="{C7CDA46D-03EA-4DE7-A54C-529E5F4653C1}" type="parTrans" cxnId="{FD086D84-6E70-44B6-9223-A119A96DBBA8}">
      <dgm:prSet/>
      <dgm:spPr/>
      <dgm:t>
        <a:bodyPr/>
        <a:lstStyle/>
        <a:p>
          <a:endParaRPr lang="en-US"/>
        </a:p>
      </dgm:t>
    </dgm:pt>
    <dgm:pt modelId="{471F37C2-9789-4642-B9B2-671B1A123B0A}" type="sibTrans" cxnId="{FD086D84-6E70-44B6-9223-A119A96DBBA8}">
      <dgm:prSet/>
      <dgm:spPr/>
      <dgm:t>
        <a:bodyPr/>
        <a:lstStyle/>
        <a:p>
          <a:endParaRPr lang="en-US"/>
        </a:p>
      </dgm:t>
    </dgm:pt>
    <dgm:pt modelId="{E61825DE-5A11-4179-897A-32788D93DC63}">
      <dgm:prSet/>
      <dgm:spPr/>
      <dgm:t>
        <a:bodyPr/>
        <a:lstStyle/>
        <a:p>
          <a:pPr rtl="0"/>
          <a:endParaRPr lang="en-US" dirty="0"/>
        </a:p>
      </dgm:t>
    </dgm:pt>
    <dgm:pt modelId="{82A559E4-EAA2-40F3-9CB3-5C0701409A72}" type="parTrans" cxnId="{D6E92B16-9F07-4B9B-95E8-301C935E7780}">
      <dgm:prSet/>
      <dgm:spPr/>
      <dgm:t>
        <a:bodyPr/>
        <a:lstStyle/>
        <a:p>
          <a:endParaRPr lang="en-US"/>
        </a:p>
      </dgm:t>
    </dgm:pt>
    <dgm:pt modelId="{5DC2289A-5BFE-48AE-9C61-BBCD5F77DC78}" type="sibTrans" cxnId="{D6E92B16-9F07-4B9B-95E8-301C935E7780}">
      <dgm:prSet/>
      <dgm:spPr/>
      <dgm:t>
        <a:bodyPr/>
        <a:lstStyle/>
        <a:p>
          <a:endParaRPr lang="en-US"/>
        </a:p>
      </dgm:t>
    </dgm:pt>
    <dgm:pt modelId="{FFC64277-9079-479A-A2E6-E9CBD58052A2}">
      <dgm:prSet/>
      <dgm:spPr/>
      <dgm:t>
        <a:bodyPr/>
        <a:lstStyle/>
        <a:p>
          <a:pPr rtl="0"/>
          <a:r>
            <a:rPr lang="en-US" dirty="0"/>
            <a:t>Forced Labor </a:t>
          </a:r>
        </a:p>
      </dgm:t>
    </dgm:pt>
    <dgm:pt modelId="{0F557B34-D24C-4BE1-BE75-442109BAD06F}" type="parTrans" cxnId="{51A8288F-C2FA-4855-B153-C4C0DF25D6BA}">
      <dgm:prSet/>
      <dgm:spPr/>
      <dgm:t>
        <a:bodyPr/>
        <a:lstStyle/>
        <a:p>
          <a:endParaRPr lang="en-US"/>
        </a:p>
      </dgm:t>
    </dgm:pt>
    <dgm:pt modelId="{CD2F0380-9B61-4445-9787-9B7EB0B0D994}" type="sibTrans" cxnId="{51A8288F-C2FA-4855-B153-C4C0DF25D6BA}">
      <dgm:prSet/>
      <dgm:spPr/>
      <dgm:t>
        <a:bodyPr/>
        <a:lstStyle/>
        <a:p>
          <a:endParaRPr lang="en-US"/>
        </a:p>
      </dgm:t>
    </dgm:pt>
    <dgm:pt modelId="{E6F588A1-9CC5-4E88-A253-723D7F7E3196}">
      <dgm:prSet/>
      <dgm:spPr/>
      <dgm:t>
        <a:bodyPr/>
        <a:lstStyle/>
        <a:p>
          <a:pPr rtl="0"/>
          <a:r>
            <a:rPr lang="en-US" dirty="0"/>
            <a:t>Excess Capacity (still pending)</a:t>
          </a:r>
        </a:p>
      </dgm:t>
    </dgm:pt>
    <dgm:pt modelId="{92F54CD2-093B-41C6-BD1D-764408C71E44}" type="parTrans" cxnId="{40F8CFD6-4BEA-46FF-9096-DF77768BDD8F}">
      <dgm:prSet/>
      <dgm:spPr/>
      <dgm:t>
        <a:bodyPr/>
        <a:lstStyle/>
        <a:p>
          <a:endParaRPr lang="en-US"/>
        </a:p>
      </dgm:t>
    </dgm:pt>
    <dgm:pt modelId="{F6129149-A8E3-452E-A595-D86667437423}" type="sibTrans" cxnId="{40F8CFD6-4BEA-46FF-9096-DF77768BDD8F}">
      <dgm:prSet/>
      <dgm:spPr/>
      <dgm:t>
        <a:bodyPr/>
        <a:lstStyle/>
        <a:p>
          <a:endParaRPr lang="en-US"/>
        </a:p>
      </dgm:t>
    </dgm:pt>
    <dgm:pt modelId="{FE282F43-C7A3-458E-BC77-E8055FCA071D}" type="pres">
      <dgm:prSet presAssocID="{6C1DC210-869F-458F-B1B4-0BE37D011D58}" presName="Name0" presStyleCnt="0">
        <dgm:presLayoutVars>
          <dgm:dir/>
          <dgm:animLvl val="lvl"/>
          <dgm:resizeHandles val="exact"/>
        </dgm:presLayoutVars>
      </dgm:prSet>
      <dgm:spPr/>
    </dgm:pt>
    <dgm:pt modelId="{0CE9C285-F717-46AD-AD65-CC8D64C48218}" type="pres">
      <dgm:prSet presAssocID="{3F252DA6-592E-4673-BC6D-28A4D2E7D6B3}" presName="composite" presStyleCnt="0"/>
      <dgm:spPr/>
    </dgm:pt>
    <dgm:pt modelId="{2ADAF685-8B84-47D0-95CE-7C09200039B2}" type="pres">
      <dgm:prSet presAssocID="{3F252DA6-592E-4673-BC6D-28A4D2E7D6B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29BAC2A-56E9-4105-BE7D-BE98BC9FB64D}" type="pres">
      <dgm:prSet presAssocID="{3F252DA6-592E-4673-BC6D-28A4D2E7D6B3}" presName="desTx" presStyleLbl="alignAccFollowNode1" presStyleIdx="0" presStyleCnt="3">
        <dgm:presLayoutVars>
          <dgm:bulletEnabled val="1"/>
        </dgm:presLayoutVars>
      </dgm:prSet>
      <dgm:spPr/>
    </dgm:pt>
    <dgm:pt modelId="{4167D00A-B97D-424F-BB50-41E6711047BE}" type="pres">
      <dgm:prSet presAssocID="{05EAF511-97FB-4BD8-ABFD-1BD973FC52C0}" presName="space" presStyleCnt="0"/>
      <dgm:spPr/>
    </dgm:pt>
    <dgm:pt modelId="{3F4E7259-973B-49EA-A3D2-8CAE756BAA3E}" type="pres">
      <dgm:prSet presAssocID="{596F1A89-B9A1-443D-97E3-4C9A2C2FF6AE}" presName="composite" presStyleCnt="0"/>
      <dgm:spPr/>
    </dgm:pt>
    <dgm:pt modelId="{804321AC-6B2E-4DF4-A060-DBB621A32DB4}" type="pres">
      <dgm:prSet presAssocID="{596F1A89-B9A1-443D-97E3-4C9A2C2FF6A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B79BE20-98BC-416C-A9C7-8E3769425793}" type="pres">
      <dgm:prSet presAssocID="{596F1A89-B9A1-443D-97E3-4C9A2C2FF6AE}" presName="desTx" presStyleLbl="alignAccFollowNode1" presStyleIdx="1" presStyleCnt="3">
        <dgm:presLayoutVars>
          <dgm:bulletEnabled val="1"/>
        </dgm:presLayoutVars>
      </dgm:prSet>
      <dgm:spPr/>
    </dgm:pt>
    <dgm:pt modelId="{71DCBE69-B655-4070-81FE-F1DA6353B696}" type="pres">
      <dgm:prSet presAssocID="{16EFDACF-2F26-4CB9-939D-9071C1D16B52}" presName="space" presStyleCnt="0"/>
      <dgm:spPr/>
    </dgm:pt>
    <dgm:pt modelId="{8F21F7AF-A946-45B7-8FA9-786864B7F80B}" type="pres">
      <dgm:prSet presAssocID="{3A846797-9312-4CBE-B236-D22CF73C98A7}" presName="composite" presStyleCnt="0"/>
      <dgm:spPr/>
    </dgm:pt>
    <dgm:pt modelId="{B4B48356-3B5D-4048-99A8-58881D26FA04}" type="pres">
      <dgm:prSet presAssocID="{3A846797-9312-4CBE-B236-D22CF73C98A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092027F-166C-4D6A-A729-329E4BBE9539}" type="pres">
      <dgm:prSet presAssocID="{3A846797-9312-4CBE-B236-D22CF73C98A7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94AC8412-B14E-4217-841B-A3767968C0A3}" type="presOf" srcId="{E61825DE-5A11-4179-897A-32788D93DC63}" destId="{B29BAC2A-56E9-4105-BE7D-BE98BC9FB64D}" srcOrd="0" destOrd="4" presId="urn:microsoft.com/office/officeart/2005/8/layout/hList1"/>
    <dgm:cxn modelId="{D6E92B16-9F07-4B9B-95E8-301C935E7780}" srcId="{3F252DA6-592E-4673-BC6D-28A4D2E7D6B3}" destId="{E61825DE-5A11-4179-897A-32788D93DC63}" srcOrd="4" destOrd="0" parTransId="{82A559E4-EAA2-40F3-9CB3-5C0701409A72}" sibTransId="{5DC2289A-5BFE-48AE-9C61-BBCD5F77DC78}"/>
    <dgm:cxn modelId="{4B0ADD1E-A3E6-41CE-8FD4-997D076B3382}" srcId="{6C1DC210-869F-458F-B1B4-0BE37D011D58}" destId="{3F252DA6-592E-4673-BC6D-28A4D2E7D6B3}" srcOrd="0" destOrd="0" parTransId="{DE46C1D2-BB9C-48E9-872A-2BC2660349A5}" sibTransId="{05EAF511-97FB-4BD8-ABFD-1BD973FC52C0}"/>
    <dgm:cxn modelId="{E76BEA22-98C0-434A-AB03-2BC997048BE2}" srcId="{3A846797-9312-4CBE-B236-D22CF73C98A7}" destId="{607ACBFB-42CD-405C-A5CE-BAE6786A9B32}" srcOrd="0" destOrd="0" parTransId="{2B14C2B1-7FAB-4AF0-BB83-4FC455507231}" sibTransId="{0C4F0D97-EE6F-4B09-BB0C-A34AF872A1BD}"/>
    <dgm:cxn modelId="{7A965B39-6CB9-42DF-8696-6CEFEA99EE75}" srcId="{3A846797-9312-4CBE-B236-D22CF73C98A7}" destId="{A006CF2C-8BF1-47A3-9DBF-64AE41E5058F}" srcOrd="1" destOrd="0" parTransId="{690FE0EB-4233-4C33-B422-04DB2A4B1767}" sibTransId="{8F6EA527-3989-48EE-B5AE-A9D8DB817A1B}"/>
    <dgm:cxn modelId="{457F334C-38D2-40A9-B19F-F867154C541D}" type="presOf" srcId="{607ACBFB-42CD-405C-A5CE-BAE6786A9B32}" destId="{8092027F-166C-4D6A-A729-329E4BBE9539}" srcOrd="0" destOrd="0" presId="urn:microsoft.com/office/officeart/2005/8/layout/hList1"/>
    <dgm:cxn modelId="{15C24971-2D92-4C67-9524-27039C5301D9}" type="presOf" srcId="{3A846797-9312-4CBE-B236-D22CF73C98A7}" destId="{B4B48356-3B5D-4048-99A8-58881D26FA04}" srcOrd="0" destOrd="0" presId="urn:microsoft.com/office/officeart/2005/8/layout/hList1"/>
    <dgm:cxn modelId="{A8D55656-795D-4F46-BB85-4FE066453243}" type="presOf" srcId="{FFC64277-9079-479A-A2E6-E9CBD58052A2}" destId="{B29BAC2A-56E9-4105-BE7D-BE98BC9FB64D}" srcOrd="0" destOrd="2" presId="urn:microsoft.com/office/officeart/2005/8/layout/hList1"/>
    <dgm:cxn modelId="{FD086D84-6E70-44B6-9223-A119A96DBBA8}" srcId="{3F252DA6-592E-4673-BC6D-28A4D2E7D6B3}" destId="{CCB0EECF-4B6F-41BF-9178-F98F83C973F2}" srcOrd="1" destOrd="0" parTransId="{C7CDA46D-03EA-4DE7-A54C-529E5F4653C1}" sibTransId="{471F37C2-9789-4642-B9B2-671B1A123B0A}"/>
    <dgm:cxn modelId="{7AE0C984-24C1-442C-9FFC-09B610FB8F3B}" type="presOf" srcId="{E3044DE8-C9F3-4F12-AE7C-E0D9FE58E1C4}" destId="{EB79BE20-98BC-416C-A9C7-8E3769425793}" srcOrd="0" destOrd="3" presId="urn:microsoft.com/office/officeart/2005/8/layout/hList1"/>
    <dgm:cxn modelId="{6EB12E8D-5287-4292-B1F1-4C5DBA1C88BF}" type="presOf" srcId="{A1197922-01D1-4ABC-ADF7-6DDD4770EC68}" destId="{EB79BE20-98BC-416C-A9C7-8E3769425793}" srcOrd="0" destOrd="1" presId="urn:microsoft.com/office/officeart/2005/8/layout/hList1"/>
    <dgm:cxn modelId="{F581E28E-E54C-4BDA-98B2-D0640ECF9588}" srcId="{3F252DA6-592E-4673-BC6D-28A4D2E7D6B3}" destId="{FEFD696F-DD36-4525-B238-2EE8D23CB7B4}" srcOrd="0" destOrd="0" parTransId="{C3E4103C-6B41-472C-B8A8-67A7BF582478}" sibTransId="{D4FD7A1C-D23C-4E2B-8927-E3148690A7BF}"/>
    <dgm:cxn modelId="{51A8288F-C2FA-4855-B153-C4C0DF25D6BA}" srcId="{3F252DA6-592E-4673-BC6D-28A4D2E7D6B3}" destId="{FFC64277-9079-479A-A2E6-E9CBD58052A2}" srcOrd="2" destOrd="0" parTransId="{0F557B34-D24C-4BE1-BE75-442109BAD06F}" sibTransId="{CD2F0380-9B61-4445-9787-9B7EB0B0D994}"/>
    <dgm:cxn modelId="{3E399C9D-E3B2-4C78-AD73-BAEF90CDB61E}" type="presOf" srcId="{8595DA6C-2A7C-4B84-88E3-0ED08E8DADA3}" destId="{EB79BE20-98BC-416C-A9C7-8E3769425793}" srcOrd="0" destOrd="0" presId="urn:microsoft.com/office/officeart/2005/8/layout/hList1"/>
    <dgm:cxn modelId="{32CFBAA4-4983-4D4A-BC8A-D04B744B2414}" type="presOf" srcId="{3F252DA6-592E-4673-BC6D-28A4D2E7D6B3}" destId="{2ADAF685-8B84-47D0-95CE-7C09200039B2}" srcOrd="0" destOrd="0" presId="urn:microsoft.com/office/officeart/2005/8/layout/hList1"/>
    <dgm:cxn modelId="{C3F8E0A8-8DD8-4394-86E3-6835DF4EB34A}" srcId="{6C1DC210-869F-458F-B1B4-0BE37D011D58}" destId="{596F1A89-B9A1-443D-97E3-4C9A2C2FF6AE}" srcOrd="1" destOrd="0" parTransId="{A5BE6C21-9A15-4448-A10D-8A61CB00A3B9}" sibTransId="{16EFDACF-2F26-4CB9-939D-9071C1D16B52}"/>
    <dgm:cxn modelId="{F0646EAF-94BD-4FFB-9A28-E5A26299285A}" type="presOf" srcId="{CCB0EECF-4B6F-41BF-9178-F98F83C973F2}" destId="{B29BAC2A-56E9-4105-BE7D-BE98BC9FB64D}" srcOrd="0" destOrd="1" presId="urn:microsoft.com/office/officeart/2005/8/layout/hList1"/>
    <dgm:cxn modelId="{C76A9DB1-8630-4080-A394-D4E9EACBDE79}" srcId="{596F1A89-B9A1-443D-97E3-4C9A2C2FF6AE}" destId="{8595DA6C-2A7C-4B84-88E3-0ED08E8DADA3}" srcOrd="0" destOrd="0" parTransId="{3B897764-685E-43A5-91AD-3D6485718F0A}" sibTransId="{722E0246-FE9A-47D0-928A-5DAD075AEFAE}"/>
    <dgm:cxn modelId="{2990A0BB-A8CE-4B3E-8C58-274D6FD29C94}" type="presOf" srcId="{596F1A89-B9A1-443D-97E3-4C9A2C2FF6AE}" destId="{804321AC-6B2E-4DF4-A060-DBB621A32DB4}" srcOrd="0" destOrd="0" presId="urn:microsoft.com/office/officeart/2005/8/layout/hList1"/>
    <dgm:cxn modelId="{C55504C8-9FD8-409E-BE4E-0464A596A755}" type="presOf" srcId="{3D04A5F6-7E24-4141-A78D-AD90013B5041}" destId="{EB79BE20-98BC-416C-A9C7-8E3769425793}" srcOrd="0" destOrd="2" presId="urn:microsoft.com/office/officeart/2005/8/layout/hList1"/>
    <dgm:cxn modelId="{D39281C9-F3ED-4391-A774-28AAC07F798B}" srcId="{596F1A89-B9A1-443D-97E3-4C9A2C2FF6AE}" destId="{E3044DE8-C9F3-4F12-AE7C-E0D9FE58E1C4}" srcOrd="3" destOrd="0" parTransId="{1389CE4F-5BD0-4C83-9619-150C4ED977FE}" sibTransId="{530F7F42-6BCE-4ED2-BED1-700556D30F7F}"/>
    <dgm:cxn modelId="{40F8CFD6-4BEA-46FF-9096-DF77768BDD8F}" srcId="{3F252DA6-592E-4673-BC6D-28A4D2E7D6B3}" destId="{E6F588A1-9CC5-4E88-A253-723D7F7E3196}" srcOrd="3" destOrd="0" parTransId="{92F54CD2-093B-41C6-BD1D-764408C71E44}" sibTransId="{F6129149-A8E3-452E-A595-D86667437423}"/>
    <dgm:cxn modelId="{C85DF2DC-728A-4135-8A10-C30153E476D6}" type="presOf" srcId="{E6F588A1-9CC5-4E88-A253-723D7F7E3196}" destId="{B29BAC2A-56E9-4105-BE7D-BE98BC9FB64D}" srcOrd="0" destOrd="3" presId="urn:microsoft.com/office/officeart/2005/8/layout/hList1"/>
    <dgm:cxn modelId="{B6EECCDE-D4D0-4C21-8879-5446F96495EE}" type="presOf" srcId="{FEFD696F-DD36-4525-B238-2EE8D23CB7B4}" destId="{B29BAC2A-56E9-4105-BE7D-BE98BC9FB64D}" srcOrd="0" destOrd="0" presId="urn:microsoft.com/office/officeart/2005/8/layout/hList1"/>
    <dgm:cxn modelId="{554D38F2-1C32-4E53-9E0A-DC185ACF4231}" type="presOf" srcId="{A006CF2C-8BF1-47A3-9DBF-64AE41E5058F}" destId="{8092027F-166C-4D6A-A729-329E4BBE9539}" srcOrd="0" destOrd="1" presId="urn:microsoft.com/office/officeart/2005/8/layout/hList1"/>
    <dgm:cxn modelId="{AAECCEF3-4DA8-4E0D-A892-A7CCC29C0CE3}" srcId="{596F1A89-B9A1-443D-97E3-4C9A2C2FF6AE}" destId="{A1197922-01D1-4ABC-ADF7-6DDD4770EC68}" srcOrd="1" destOrd="0" parTransId="{4761357C-2828-4E11-B6DB-0D37EC5549B9}" sibTransId="{D048C711-AC10-483E-923F-04AB6BC1F96F}"/>
    <dgm:cxn modelId="{99D603F6-E56A-48AE-817A-5C1213C4E01B}" srcId="{6C1DC210-869F-458F-B1B4-0BE37D011D58}" destId="{3A846797-9312-4CBE-B236-D22CF73C98A7}" srcOrd="2" destOrd="0" parTransId="{A6F5AD9E-F9E4-4281-BE62-535A71843069}" sibTransId="{78B6DFCC-C7C8-46D8-B5D7-C84F09EEE743}"/>
    <dgm:cxn modelId="{982487FE-6328-4B92-9BE9-249C047F058C}" type="presOf" srcId="{6C1DC210-869F-458F-B1B4-0BE37D011D58}" destId="{FE282F43-C7A3-458E-BC77-E8055FCA071D}" srcOrd="0" destOrd="0" presId="urn:microsoft.com/office/officeart/2005/8/layout/hList1"/>
    <dgm:cxn modelId="{10C094FE-8F57-41EB-92D3-A23AABE4884D}" srcId="{596F1A89-B9A1-443D-97E3-4C9A2C2FF6AE}" destId="{3D04A5F6-7E24-4141-A78D-AD90013B5041}" srcOrd="2" destOrd="0" parTransId="{ACBEC9B1-D598-4CA5-9A73-05AFA85A52F8}" sibTransId="{FCE81FC4-FB3F-40A3-A5C8-12BCA5020A4C}"/>
    <dgm:cxn modelId="{FCD72D35-AA51-4D25-B79B-5328678A79C5}" type="presParOf" srcId="{FE282F43-C7A3-458E-BC77-E8055FCA071D}" destId="{0CE9C285-F717-46AD-AD65-CC8D64C48218}" srcOrd="0" destOrd="0" presId="urn:microsoft.com/office/officeart/2005/8/layout/hList1"/>
    <dgm:cxn modelId="{A65A65CF-3B94-4F57-B76C-FE06BBB4F55E}" type="presParOf" srcId="{0CE9C285-F717-46AD-AD65-CC8D64C48218}" destId="{2ADAF685-8B84-47D0-95CE-7C09200039B2}" srcOrd="0" destOrd="0" presId="urn:microsoft.com/office/officeart/2005/8/layout/hList1"/>
    <dgm:cxn modelId="{CCB9F45F-77E9-41A1-9580-DD24DC192920}" type="presParOf" srcId="{0CE9C285-F717-46AD-AD65-CC8D64C48218}" destId="{B29BAC2A-56E9-4105-BE7D-BE98BC9FB64D}" srcOrd="1" destOrd="0" presId="urn:microsoft.com/office/officeart/2005/8/layout/hList1"/>
    <dgm:cxn modelId="{6402E159-1858-4826-9EA2-61AEC6BFE337}" type="presParOf" srcId="{FE282F43-C7A3-458E-BC77-E8055FCA071D}" destId="{4167D00A-B97D-424F-BB50-41E6711047BE}" srcOrd="1" destOrd="0" presId="urn:microsoft.com/office/officeart/2005/8/layout/hList1"/>
    <dgm:cxn modelId="{FBA1B091-7FE4-49BF-9329-FD3DA6E50B6C}" type="presParOf" srcId="{FE282F43-C7A3-458E-BC77-E8055FCA071D}" destId="{3F4E7259-973B-49EA-A3D2-8CAE756BAA3E}" srcOrd="2" destOrd="0" presId="urn:microsoft.com/office/officeart/2005/8/layout/hList1"/>
    <dgm:cxn modelId="{CD2A9534-F9E5-4AF9-838D-C916A435A7A2}" type="presParOf" srcId="{3F4E7259-973B-49EA-A3D2-8CAE756BAA3E}" destId="{804321AC-6B2E-4DF4-A060-DBB621A32DB4}" srcOrd="0" destOrd="0" presId="urn:microsoft.com/office/officeart/2005/8/layout/hList1"/>
    <dgm:cxn modelId="{BC928B8E-F616-4B17-8E5A-09414970A424}" type="presParOf" srcId="{3F4E7259-973B-49EA-A3D2-8CAE756BAA3E}" destId="{EB79BE20-98BC-416C-A9C7-8E3769425793}" srcOrd="1" destOrd="0" presId="urn:microsoft.com/office/officeart/2005/8/layout/hList1"/>
    <dgm:cxn modelId="{CD439CC2-03FF-4F70-808F-43EB35373B43}" type="presParOf" srcId="{FE282F43-C7A3-458E-BC77-E8055FCA071D}" destId="{71DCBE69-B655-4070-81FE-F1DA6353B696}" srcOrd="3" destOrd="0" presId="urn:microsoft.com/office/officeart/2005/8/layout/hList1"/>
    <dgm:cxn modelId="{DB3943F1-FB20-472B-879F-6C8070026C15}" type="presParOf" srcId="{FE282F43-C7A3-458E-BC77-E8055FCA071D}" destId="{8F21F7AF-A946-45B7-8FA9-786864B7F80B}" srcOrd="4" destOrd="0" presId="urn:microsoft.com/office/officeart/2005/8/layout/hList1"/>
    <dgm:cxn modelId="{329EC5B8-09DD-4927-AC02-0A19EA2E1F81}" type="presParOf" srcId="{8F21F7AF-A946-45B7-8FA9-786864B7F80B}" destId="{B4B48356-3B5D-4048-99A8-58881D26FA04}" srcOrd="0" destOrd="0" presId="urn:microsoft.com/office/officeart/2005/8/layout/hList1"/>
    <dgm:cxn modelId="{60BEEF56-B834-4BF7-8D89-4BEAD98451C5}" type="presParOf" srcId="{8F21F7AF-A946-45B7-8FA9-786864B7F80B}" destId="{8092027F-166C-4D6A-A729-329E4BBE953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AF685-8B84-47D0-95CE-7C09200039B2}">
      <dsp:nvSpPr>
        <dsp:cNvPr id="0" name=""/>
        <dsp:cNvSpPr/>
      </dsp:nvSpPr>
      <dsp:spPr>
        <a:xfrm>
          <a:off x="4405" y="22901"/>
          <a:ext cx="4295179" cy="9792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>
              <a:solidFill>
                <a:schemeClr val="tx1"/>
              </a:solidFill>
              <a:latin typeface="Ford F-1 Medium"/>
            </a:rPr>
            <a:t>Section 301 Tariffs</a:t>
          </a:r>
          <a:endParaRPr lang="en-US" sz="3400" b="1" kern="1200" dirty="0">
            <a:solidFill>
              <a:schemeClr val="tx1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4405" y="22901"/>
        <a:ext cx="4295179" cy="979200"/>
      </dsp:txXfrm>
    </dsp:sp>
    <dsp:sp modelId="{B29BAC2A-56E9-4105-BE7D-BE98BC9FB64D}">
      <dsp:nvSpPr>
        <dsp:cNvPr id="0" name=""/>
        <dsp:cNvSpPr/>
      </dsp:nvSpPr>
      <dsp:spPr>
        <a:xfrm>
          <a:off x="4405" y="1002101"/>
          <a:ext cx="4295179" cy="615978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>
              <a:latin typeface="Calibri" panose="020F0502020204030204" pitchFamily="34" charset="0"/>
              <a:cs typeface="Calibri" panose="020F0502020204030204" pitchFamily="34" charset="0"/>
            </a:rPr>
            <a:t>Original China tariffs from Trump 1.0</a:t>
          </a:r>
          <a:endParaRPr lang="en-US" sz="3400" b="1" kern="1200" dirty="0"/>
        </a:p>
        <a:p>
          <a:pPr marL="285750" lvl="1" indent="-285750" algn="l" defTabSz="1511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Shipbuilding and Maritime Investigation (currently delayed until November)</a:t>
          </a:r>
        </a:p>
        <a:p>
          <a:pPr marL="285750" lvl="1" indent="-285750" algn="l" defTabSz="1511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Forced Labor </a:t>
          </a:r>
        </a:p>
        <a:p>
          <a:pPr marL="285750" lvl="1" indent="-285750" algn="l" defTabSz="1511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Excess Capacity (still pending)</a:t>
          </a:r>
        </a:p>
        <a:p>
          <a:pPr marL="285750" lvl="1" indent="-285750" algn="l" defTabSz="1511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400" kern="1200" dirty="0"/>
        </a:p>
      </dsp:txBody>
      <dsp:txXfrm>
        <a:off x="4405" y="1002101"/>
        <a:ext cx="4295179" cy="6159780"/>
      </dsp:txXfrm>
    </dsp:sp>
    <dsp:sp modelId="{804321AC-6B2E-4DF4-A060-DBB621A32DB4}">
      <dsp:nvSpPr>
        <dsp:cNvPr id="0" name=""/>
        <dsp:cNvSpPr/>
      </dsp:nvSpPr>
      <dsp:spPr>
        <a:xfrm>
          <a:off x="4900910" y="22901"/>
          <a:ext cx="4295179" cy="979200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Section 232 Tariffs</a:t>
          </a:r>
        </a:p>
      </dsp:txBody>
      <dsp:txXfrm>
        <a:off x="4900910" y="22901"/>
        <a:ext cx="4295179" cy="979200"/>
      </dsp:txXfrm>
    </dsp:sp>
    <dsp:sp modelId="{EB79BE20-98BC-416C-A9C7-8E3769425793}">
      <dsp:nvSpPr>
        <dsp:cNvPr id="0" name=""/>
        <dsp:cNvSpPr/>
      </dsp:nvSpPr>
      <dsp:spPr>
        <a:xfrm>
          <a:off x="4900910" y="1002101"/>
          <a:ext cx="4295179" cy="6159780"/>
        </a:xfrm>
        <a:prstGeom prst="rect">
          <a:avLst/>
        </a:prstGeom>
        <a:solidFill>
          <a:schemeClr val="accent4">
            <a:tint val="40000"/>
            <a:alpha val="90000"/>
            <a:hueOff val="-1972855"/>
            <a:satOff val="11079"/>
            <a:lumOff val="70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972855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b="0" kern="1200" dirty="0">
              <a:latin typeface="Calibri" panose="020F0502020204030204" pitchFamily="34" charset="0"/>
              <a:cs typeface="Calibri" panose="020F0502020204030204" pitchFamily="34" charset="0"/>
            </a:rPr>
            <a:t>Sector-specific</a:t>
          </a:r>
        </a:p>
        <a:p>
          <a:pPr marL="285750" lvl="1" indent="-285750" algn="l" defTabSz="1511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b="0" kern="1200" dirty="0">
              <a:latin typeface="Calibri" panose="020F0502020204030204" pitchFamily="34" charset="0"/>
              <a:cs typeface="Calibri" panose="020F0502020204030204" pitchFamily="34" charset="0"/>
            </a:rPr>
            <a:t>Applied globally unless a country negotiates a carve-out</a:t>
          </a:r>
        </a:p>
        <a:p>
          <a:pPr marL="285750" lvl="1" indent="-285750" algn="l" defTabSz="1511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b="0" kern="1200" dirty="0">
              <a:latin typeface="Calibri" panose="020F0502020204030204" pitchFamily="34" charset="0"/>
              <a:cs typeface="Calibri" panose="020F0502020204030204" pitchFamily="34" charset="0"/>
            </a:rPr>
            <a:t>Numerous investigations complete, more likely coming 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400" kern="1200" dirty="0">
            <a:latin typeface="Ford F-1 Medium"/>
          </a:endParaRPr>
        </a:p>
      </dsp:txBody>
      <dsp:txXfrm>
        <a:off x="4900910" y="1002101"/>
        <a:ext cx="4295179" cy="6159780"/>
      </dsp:txXfrm>
    </dsp:sp>
    <dsp:sp modelId="{B4B48356-3B5D-4048-99A8-58881D26FA04}">
      <dsp:nvSpPr>
        <dsp:cNvPr id="0" name=""/>
        <dsp:cNvSpPr/>
      </dsp:nvSpPr>
      <dsp:spPr>
        <a:xfrm>
          <a:off x="9797414" y="22901"/>
          <a:ext cx="4295179" cy="979200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>
              <a:solidFill>
                <a:schemeClr val="tx1"/>
              </a:solidFill>
            </a:rPr>
            <a:t>Section 338 Tariffs</a:t>
          </a:r>
        </a:p>
      </dsp:txBody>
      <dsp:txXfrm>
        <a:off x="9797414" y="22901"/>
        <a:ext cx="4295179" cy="979200"/>
      </dsp:txXfrm>
    </dsp:sp>
    <dsp:sp modelId="{8092027F-166C-4D6A-A729-329E4BBE9539}">
      <dsp:nvSpPr>
        <dsp:cNvPr id="0" name=""/>
        <dsp:cNvSpPr/>
      </dsp:nvSpPr>
      <dsp:spPr>
        <a:xfrm>
          <a:off x="9797414" y="1002101"/>
          <a:ext cx="4295179" cy="6159780"/>
        </a:xfrm>
        <a:prstGeom prst="rect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>
              <a:latin typeface="Calibri" panose="020F0502020204030204" pitchFamily="34" charset="0"/>
              <a:cs typeface="Calibri" panose="020F0502020204030204" pitchFamily="34" charset="0"/>
            </a:rPr>
            <a:t>Currently only targeting Canada</a:t>
          </a:r>
          <a:endParaRPr lang="en-US" sz="34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50% tariffs with import bans on some products (alcohol, motorcycles, dairy whey, etc.)</a:t>
          </a:r>
        </a:p>
      </dsp:txBody>
      <dsp:txXfrm>
        <a:off x="9797414" y="1002101"/>
        <a:ext cx="4295179" cy="6159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6506" b="-605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540319" y="4031215"/>
            <a:ext cx="19490378" cy="4578076"/>
            <a:chOff x="0" y="0"/>
            <a:chExt cx="5133268" cy="12057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33268" cy="1205748"/>
            </a:xfrm>
            <a:custGeom>
              <a:avLst/>
              <a:gdLst/>
              <a:ahLst/>
              <a:cxnLst/>
              <a:rect l="l" t="t" r="r" b="b"/>
              <a:pathLst>
                <a:path w="5133268" h="1205748">
                  <a:moveTo>
                    <a:pt x="0" y="0"/>
                  </a:moveTo>
                  <a:lnTo>
                    <a:pt x="5133268" y="0"/>
                  </a:lnTo>
                  <a:lnTo>
                    <a:pt x="5133268" y="1205748"/>
                  </a:lnTo>
                  <a:lnTo>
                    <a:pt x="0" y="1205748"/>
                  </a:lnTo>
                  <a:close/>
                </a:path>
              </a:pathLst>
            </a:custGeom>
            <a:gradFill rotWithShape="1">
              <a:gsLst>
                <a:gs pos="0">
                  <a:srgbClr val="FE823A">
                    <a:alpha val="0"/>
                  </a:srgbClr>
                </a:gs>
                <a:gs pos="100000">
                  <a:srgbClr val="DFDFDF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133268" cy="1243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93993" y="8548420"/>
            <a:ext cx="19153015" cy="1942150"/>
            <a:chOff x="0" y="0"/>
            <a:chExt cx="5044415" cy="5115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44415" cy="511513"/>
            </a:xfrm>
            <a:custGeom>
              <a:avLst/>
              <a:gdLst/>
              <a:ahLst/>
              <a:cxnLst/>
              <a:rect l="l" t="t" r="r" b="b"/>
              <a:pathLst>
                <a:path w="5044415" h="511513">
                  <a:moveTo>
                    <a:pt x="0" y="0"/>
                  </a:moveTo>
                  <a:lnTo>
                    <a:pt x="5044415" y="0"/>
                  </a:lnTo>
                  <a:lnTo>
                    <a:pt x="5044415" y="511513"/>
                  </a:lnTo>
                  <a:lnTo>
                    <a:pt x="0" y="51151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5044415" cy="5496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9" name="Freeform 9" descr="Logo, icon  Description automatically generated"/>
          <p:cNvSpPr/>
          <p:nvPr/>
        </p:nvSpPr>
        <p:spPr>
          <a:xfrm>
            <a:off x="2553639" y="7536968"/>
            <a:ext cx="2084148" cy="2084148"/>
          </a:xfrm>
          <a:custGeom>
            <a:avLst/>
            <a:gdLst/>
            <a:ahLst/>
            <a:cxnLst/>
            <a:rect l="l" t="t" r="r" b="b"/>
            <a:pathLst>
              <a:path w="2084148" h="2084148">
                <a:moveTo>
                  <a:pt x="0" y="0"/>
                </a:moveTo>
                <a:lnTo>
                  <a:pt x="2084148" y="0"/>
                </a:lnTo>
                <a:lnTo>
                  <a:pt x="2084148" y="2084148"/>
                </a:lnTo>
                <a:lnTo>
                  <a:pt x="0" y="2084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A8D5ECA-0D67-768C-AA3A-0F51FC2EFE82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10" name="Freeform 10"/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8516" y="7506346"/>
            <a:ext cx="2084148" cy="208414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44561" r="-465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823374" y="7408380"/>
            <a:ext cx="12769602" cy="1907310"/>
            <a:chOff x="0" y="-171450"/>
            <a:chExt cx="17026136" cy="2543079"/>
          </a:xfrm>
        </p:grpSpPr>
        <p:sp>
          <p:nvSpPr>
            <p:cNvPr id="15" name="TextBox 15"/>
            <p:cNvSpPr txBox="1"/>
            <p:nvPr/>
          </p:nvSpPr>
          <p:spPr>
            <a:xfrm>
              <a:off x="114300" y="1812501"/>
              <a:ext cx="16346115" cy="559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r>
                <a:rPr lang="en-US" sz="2499" b="1" i="1" dirty="0">
                  <a:solidFill>
                    <a:srgbClr val="2C3D51"/>
                  </a:solidFill>
                  <a:latin typeface="Canva Sans Bold Italics"/>
                  <a:ea typeface="Canva Sans Bold Italics"/>
                  <a:cs typeface="Canva Sans Bold Italics"/>
                  <a:sym typeface="Canva Sans Bold Italics"/>
                </a:rPr>
                <a:t>Presented by Casie Daugherty of Prime Policy Group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71450"/>
              <a:ext cx="17026136" cy="2060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880"/>
                </a:lnSpc>
              </a:pPr>
              <a:r>
                <a:rPr lang="en-US" sz="9200" b="1" dirty="0">
                  <a:solidFill>
                    <a:srgbClr val="E74B3B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TRADE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417C0-C802-D914-3B36-1EECF2F6F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6">
            <a:extLst>
              <a:ext uri="{FF2B5EF4-FFF2-40B4-BE49-F238E27FC236}">
                <a16:creationId xmlns:a16="http://schemas.microsoft.com/office/drawing/2014/main" id="{65D73AE6-2DC6-3384-1635-C94D150F127F}"/>
              </a:ext>
            </a:extLst>
          </p:cNvPr>
          <p:cNvGrpSpPr/>
          <p:nvPr/>
        </p:nvGrpSpPr>
        <p:grpSpPr>
          <a:xfrm>
            <a:off x="-311755" y="-58085"/>
            <a:ext cx="6111247" cy="4592533"/>
            <a:chOff x="0" y="0"/>
            <a:chExt cx="12632855" cy="8141088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A55F26DD-3E61-D5EA-1111-83B93E742879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2">
            <a:extLst>
              <a:ext uri="{FF2B5EF4-FFF2-40B4-BE49-F238E27FC236}">
                <a16:creationId xmlns:a16="http://schemas.microsoft.com/office/drawing/2014/main" id="{E9CC0B47-9E6F-82E2-07EF-AB78E8FA21E3}"/>
              </a:ext>
            </a:extLst>
          </p:cNvPr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75A3B64-A17D-93C0-C3E7-F2AD72B2C738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ACF9F68-2EFD-9BC8-87F1-403936BFECFF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F04E87A-8727-CDB3-B3CB-2C3A62B80D7A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C14D579-3383-6A3B-0008-8059063BB05A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D09AE10E-B48F-B81E-D870-68554D26AF99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F6F3F4D-79EA-ED2A-A18E-8A2E2CF2BF8F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87FAAA82-E170-3778-3C19-DBBA4A822816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EDD806B1-E12C-514A-4F35-BBABFBF5F551}"/>
              </a:ext>
            </a:extLst>
          </p:cNvPr>
          <p:cNvGrpSpPr/>
          <p:nvPr/>
        </p:nvGrpSpPr>
        <p:grpSpPr>
          <a:xfrm>
            <a:off x="3434021" y="258090"/>
            <a:ext cx="11419958" cy="1121608"/>
            <a:chOff x="1" y="-96941"/>
            <a:chExt cx="15226611" cy="1495479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56FB3C16-7E24-69EE-AA7E-46F4CECD0042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41942B1B-6C8E-390C-3272-2729AA50DA3A}"/>
                </a:ext>
              </a:extLst>
            </p:cNvPr>
            <p:cNvSpPr txBox="1"/>
            <p:nvPr/>
          </p:nvSpPr>
          <p:spPr>
            <a:xfrm>
              <a:off x="1" y="-96941"/>
              <a:ext cx="15226611" cy="1318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endParaRPr lang="en-US" sz="7500" b="1" dirty="0">
                <a:solidFill>
                  <a:srgbClr val="E74C3C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FAF81C7-E556-E1BD-4F2E-29AF796355CC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B7FC5B2F-24B1-E025-AAD4-1920C7D13F0A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7F3A1B51-17D2-05F4-5AC6-F03DC61C9929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DCEA6224-4820-9998-C447-AB4503A7E37C}"/>
              </a:ext>
            </a:extLst>
          </p:cNvPr>
          <p:cNvGrpSpPr/>
          <p:nvPr/>
        </p:nvGrpSpPr>
        <p:grpSpPr>
          <a:xfrm>
            <a:off x="12344401" y="6249766"/>
            <a:ext cx="5943600" cy="4070129"/>
            <a:chOff x="0" y="0"/>
            <a:chExt cx="6882863" cy="3877723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AAF4C065-B216-94C1-62A2-03244A9C3A39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solidFill>
              <a:srgbClr val="1C2E7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8">
            <a:extLst>
              <a:ext uri="{FF2B5EF4-FFF2-40B4-BE49-F238E27FC236}">
                <a16:creationId xmlns:a16="http://schemas.microsoft.com/office/drawing/2014/main" id="{58D075E0-A23D-25E8-2A50-45B6F549CB5E}"/>
              </a:ext>
            </a:extLst>
          </p:cNvPr>
          <p:cNvGrpSpPr/>
          <p:nvPr/>
        </p:nvGrpSpPr>
        <p:grpSpPr>
          <a:xfrm>
            <a:off x="13286756" y="6897466"/>
            <a:ext cx="5001243" cy="3422429"/>
            <a:chOff x="0" y="0"/>
            <a:chExt cx="6882863" cy="3877723"/>
          </a:xfrm>
          <a:solidFill>
            <a:srgbClr val="E74C3C"/>
          </a:solidFill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E7C77042-D9E1-26F8-2DB4-DB31E6B055C5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0" name="TextBox 18">
            <a:extLst>
              <a:ext uri="{FF2B5EF4-FFF2-40B4-BE49-F238E27FC236}">
                <a16:creationId xmlns:a16="http://schemas.microsoft.com/office/drawing/2014/main" id="{91EA908E-51A0-E54F-3774-B83688D2B4B7}"/>
              </a:ext>
            </a:extLst>
          </p:cNvPr>
          <p:cNvSpPr txBox="1"/>
          <p:nvPr/>
        </p:nvSpPr>
        <p:spPr>
          <a:xfrm>
            <a:off x="247525" y="2429982"/>
            <a:ext cx="8314049" cy="8309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 panose="020B0604020202020204" charset="0"/>
                <a:cs typeface="Calibri (MS)" panose="020B0604020202020204" charset="0"/>
              </a:rPr>
              <a:t>Smoot-Hawley Tariff Act of 1930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 panose="020B0604020202020204" charset="0"/>
                <a:cs typeface="Calibri (MS)" panose="020B0604020202020204" charset="0"/>
              </a:rPr>
              <a:t>Section 338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 panose="020B0604020202020204" charset="0"/>
                <a:cs typeface="Calibri (MS)" panose="020B0604020202020204" charset="0"/>
              </a:rPr>
              <a:t>Reciprocal Trade Agreements Act of 1934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 panose="020B0604020202020204" charset="0"/>
                <a:cs typeface="Calibri (MS)" panose="020B0604020202020204" charset="0"/>
              </a:rPr>
              <a:t>Trade Expansion Act of 1962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 panose="020B0604020202020204" charset="0"/>
                <a:cs typeface="Calibri (MS)" panose="020B0604020202020204" charset="0"/>
              </a:rPr>
              <a:t>Section 232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 panose="020B0604020202020204" charset="0"/>
                <a:cs typeface="Calibri (MS)" panose="020B0604020202020204" charset="0"/>
              </a:rPr>
              <a:t>Tariff Act of 1973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 panose="020B0604020202020204" charset="0"/>
                <a:cs typeface="Calibri (MS)" panose="020B0604020202020204" charset="0"/>
              </a:rPr>
              <a:t>Section 301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strike="sngStrike" dirty="0">
                <a:solidFill>
                  <a:srgbClr val="1C2E79"/>
                </a:solidFill>
                <a:latin typeface="Calibri (MS)" panose="020B0604020202020204" charset="0"/>
                <a:cs typeface="Calibri (MS)" panose="020B0604020202020204" charset="0"/>
              </a:rPr>
              <a:t>International Emergency Economic Powers Act of 1977</a:t>
            </a:r>
          </a:p>
          <a:p>
            <a:pPr marL="1008381" lvl="1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>
              <a:buClr>
                <a:srgbClr val="2D3E51"/>
              </a:buClr>
            </a:pPr>
            <a:endParaRPr lang="en-US" sz="4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 algn="l">
              <a:buClr>
                <a:srgbClr val="2D3E51"/>
              </a:buClr>
            </a:pPr>
            <a:endParaRPr lang="en-US" sz="6000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5" name="Group 20">
            <a:extLst>
              <a:ext uri="{FF2B5EF4-FFF2-40B4-BE49-F238E27FC236}">
                <a16:creationId xmlns:a16="http://schemas.microsoft.com/office/drawing/2014/main" id="{93D0891C-3091-14EB-D400-6A155CD51C82}"/>
              </a:ext>
            </a:extLst>
          </p:cNvPr>
          <p:cNvGrpSpPr/>
          <p:nvPr/>
        </p:nvGrpSpPr>
        <p:grpSpPr>
          <a:xfrm>
            <a:off x="3434020" y="999448"/>
            <a:ext cx="11419959" cy="1127484"/>
            <a:chOff x="-514693" y="-104775"/>
            <a:chExt cx="15226612" cy="1503313"/>
          </a:xfrm>
        </p:grpSpPr>
        <p:sp>
          <p:nvSpPr>
            <p:cNvPr id="8" name="TextBox 21">
              <a:extLst>
                <a:ext uri="{FF2B5EF4-FFF2-40B4-BE49-F238E27FC236}">
                  <a16:creationId xmlns:a16="http://schemas.microsoft.com/office/drawing/2014/main" id="{DC4334B3-8CC6-5A71-63B1-EC69E57E37B0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9" name="TextBox 22">
              <a:extLst>
                <a:ext uri="{FF2B5EF4-FFF2-40B4-BE49-F238E27FC236}">
                  <a16:creationId xmlns:a16="http://schemas.microsoft.com/office/drawing/2014/main" id="{BC0C9276-A1DD-C5FB-B9BB-433840D5381D}"/>
                </a:ext>
              </a:extLst>
            </p:cNvPr>
            <p:cNvSpPr txBox="1"/>
            <p:nvPr/>
          </p:nvSpPr>
          <p:spPr>
            <a:xfrm>
              <a:off x="-514693" y="-104775"/>
              <a:ext cx="15226612" cy="1318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7500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TARIFF AUTHORITY</a:t>
              </a:r>
            </a:p>
          </p:txBody>
        </p:sp>
      </p:grpSp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FF9510DB-DF7A-A0E6-B560-A2874FD443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339" r="18339"/>
          <a:stretch>
            <a:fillRect/>
          </a:stretch>
        </p:blipFill>
        <p:spPr>
          <a:xfrm>
            <a:off x="9722166" y="2623156"/>
            <a:ext cx="6172200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08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E0674-E254-B1EA-FD97-E9756741B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195FDCA-11DD-B86D-CB7E-FACD0B2CE835}"/>
              </a:ext>
            </a:extLst>
          </p:cNvPr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E5D6E1B-A8F8-5048-C3B5-4566CF2D97BB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72DC1B-5DE8-94E7-C387-43771040EC83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29344A4-C293-9428-DC53-3FB4AED513A6}"/>
              </a:ext>
            </a:extLst>
          </p:cNvPr>
          <p:cNvGrpSpPr/>
          <p:nvPr/>
        </p:nvGrpSpPr>
        <p:grpSpPr>
          <a:xfrm rot="-10800000">
            <a:off x="-311755" y="-215471"/>
            <a:ext cx="9474679" cy="6105854"/>
            <a:chOff x="0" y="0"/>
            <a:chExt cx="12632906" cy="814113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3A09E04-FF7A-DD0D-0F5F-A59C01626AD3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9EB8B2D-5B68-1401-990F-423883545ED2}"/>
              </a:ext>
            </a:extLst>
          </p:cNvPr>
          <p:cNvGrpSpPr/>
          <p:nvPr/>
        </p:nvGrpSpPr>
        <p:grpSpPr>
          <a:xfrm rot="-10800000">
            <a:off x="-244509" y="0"/>
            <a:ext cx="5502308" cy="3025144"/>
            <a:chOff x="0" y="0"/>
            <a:chExt cx="6882863" cy="3877723"/>
          </a:xfrm>
          <a:solidFill>
            <a:srgbClr val="E74C3C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84436F9-9AC0-0167-82A3-37A00610A02F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1516C8C-D558-5BDB-A601-6B44E1227D93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E8186CF-5126-FC31-44FE-3D0B86AAEDEC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BBE90E6-8E3E-5E0C-3E9B-12E1FD2FED0F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EA373A42-48E4-DEF8-1CF8-219641E978BB}"/>
              </a:ext>
            </a:extLst>
          </p:cNvPr>
          <p:cNvGrpSpPr/>
          <p:nvPr/>
        </p:nvGrpSpPr>
        <p:grpSpPr>
          <a:xfrm>
            <a:off x="3434020" y="1173921"/>
            <a:ext cx="11419959" cy="1127484"/>
            <a:chOff x="-514693" y="-104775"/>
            <a:chExt cx="15226612" cy="1503313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B2BE7D85-3118-FB4A-7C59-3BEAAE7A16C8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4C23EBCC-09D3-24ED-0C6C-98D73BBC7BC2}"/>
                </a:ext>
              </a:extLst>
            </p:cNvPr>
            <p:cNvSpPr txBox="1"/>
            <p:nvPr/>
          </p:nvSpPr>
          <p:spPr>
            <a:xfrm>
              <a:off x="-514693" y="-104775"/>
              <a:ext cx="15226612" cy="1318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7500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TARIFFS 101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371BD4-2A20-DCE4-7084-0CEA8F2FAFB2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8824068E-6E4E-957E-2EB5-A922F0FDC03A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CFEDE7C1-C8CF-14E3-1675-4AC34DCC62E8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8">
            <a:extLst>
              <a:ext uri="{FF2B5EF4-FFF2-40B4-BE49-F238E27FC236}">
                <a16:creationId xmlns:a16="http://schemas.microsoft.com/office/drawing/2014/main" id="{87FF3F5A-16C3-3DD0-1953-45D0D55496B3}"/>
              </a:ext>
            </a:extLst>
          </p:cNvPr>
          <p:cNvGrpSpPr/>
          <p:nvPr/>
        </p:nvGrpSpPr>
        <p:grpSpPr>
          <a:xfrm rot="-10800000">
            <a:off x="-244507" y="9145"/>
            <a:ext cx="4587905" cy="2292259"/>
            <a:chOff x="0" y="0"/>
            <a:chExt cx="6882863" cy="3877723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258F2018-B70D-7FD6-C43D-4B3F1469429B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solidFill>
              <a:srgbClr val="1C2E79"/>
            </a:solidFill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5" name="Content Placeholder 5">
            <a:extLst>
              <a:ext uri="{FF2B5EF4-FFF2-40B4-BE49-F238E27FC236}">
                <a16:creationId xmlns:a16="http://schemas.microsoft.com/office/drawing/2014/main" id="{D31F9A5D-015E-2086-60ED-43A34D1DC2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2836939"/>
              </p:ext>
            </p:extLst>
          </p:nvPr>
        </p:nvGraphicFramePr>
        <p:xfrm>
          <a:off x="1752600" y="2378316"/>
          <a:ext cx="14097000" cy="7184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62722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E4567-1CD3-2F2B-BCC3-910003B6C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6">
            <a:extLst>
              <a:ext uri="{FF2B5EF4-FFF2-40B4-BE49-F238E27FC236}">
                <a16:creationId xmlns:a16="http://schemas.microsoft.com/office/drawing/2014/main" id="{4226FC49-B065-54B5-BF6B-F06992E3C6F3}"/>
              </a:ext>
            </a:extLst>
          </p:cNvPr>
          <p:cNvGrpSpPr/>
          <p:nvPr/>
        </p:nvGrpSpPr>
        <p:grpSpPr>
          <a:xfrm>
            <a:off x="-311755" y="-58085"/>
            <a:ext cx="6111247" cy="4592533"/>
            <a:chOff x="0" y="0"/>
            <a:chExt cx="12632855" cy="8141088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9AE6A67B-4432-B327-BF36-70285A22B9A8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2">
            <a:extLst>
              <a:ext uri="{FF2B5EF4-FFF2-40B4-BE49-F238E27FC236}">
                <a16:creationId xmlns:a16="http://schemas.microsoft.com/office/drawing/2014/main" id="{E5810A32-65F0-D683-FB4F-D69CA9F95623}"/>
              </a:ext>
            </a:extLst>
          </p:cNvPr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B18468-1EC8-9126-9BF6-DCCD9EBCC4EE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06F3E7-43AE-2E62-9519-A0D642369906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E3D4FAF-CAFD-E5CA-E4FA-0A73BC472968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CB4E5B8-35C6-6957-F2C4-676627A93039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1C7B07F6-2B13-BB32-04C6-F7F1729E4BA2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920E440-EFE2-5BBC-444A-A51E51A4341B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BB326AE-6280-AA14-3FB1-769E23DA157C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629F25EC-078C-1D67-AC9C-B8E23FDDE91C}"/>
              </a:ext>
            </a:extLst>
          </p:cNvPr>
          <p:cNvGrpSpPr/>
          <p:nvPr/>
        </p:nvGrpSpPr>
        <p:grpSpPr>
          <a:xfrm>
            <a:off x="3434021" y="258090"/>
            <a:ext cx="11419958" cy="1121608"/>
            <a:chOff x="1" y="-96941"/>
            <a:chExt cx="15226611" cy="1495479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E44ECBDF-303D-4EF1-E686-99534DA4E166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95C42973-6CCB-07CA-A09C-4C2B30AD259D}"/>
                </a:ext>
              </a:extLst>
            </p:cNvPr>
            <p:cNvSpPr txBox="1"/>
            <p:nvPr/>
          </p:nvSpPr>
          <p:spPr>
            <a:xfrm>
              <a:off x="1" y="-96941"/>
              <a:ext cx="15226611" cy="1318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endParaRPr lang="en-US" sz="7500" b="1" dirty="0">
                <a:solidFill>
                  <a:srgbClr val="E74C3C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C043402-C811-8C70-C4B3-DD027A6E872C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1A3A02F4-434E-A332-A8AA-1420C4419E3C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9A344DFD-E56B-EC74-0FC0-FECC7C7F4131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E4044A40-BC7C-7115-84B5-2466B64741BE}"/>
              </a:ext>
            </a:extLst>
          </p:cNvPr>
          <p:cNvGrpSpPr/>
          <p:nvPr/>
        </p:nvGrpSpPr>
        <p:grpSpPr>
          <a:xfrm>
            <a:off x="12344401" y="6249766"/>
            <a:ext cx="5943600" cy="4070129"/>
            <a:chOff x="0" y="0"/>
            <a:chExt cx="6882863" cy="3877723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5FA45F11-D634-3F26-F3DF-5D4B3F9D9664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solidFill>
              <a:srgbClr val="1C2E7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8">
            <a:extLst>
              <a:ext uri="{FF2B5EF4-FFF2-40B4-BE49-F238E27FC236}">
                <a16:creationId xmlns:a16="http://schemas.microsoft.com/office/drawing/2014/main" id="{ECACA2A5-DC64-A4E4-698C-C32E1EA71D2F}"/>
              </a:ext>
            </a:extLst>
          </p:cNvPr>
          <p:cNvGrpSpPr/>
          <p:nvPr/>
        </p:nvGrpSpPr>
        <p:grpSpPr>
          <a:xfrm>
            <a:off x="13286756" y="6897466"/>
            <a:ext cx="5001243" cy="3422429"/>
            <a:chOff x="0" y="0"/>
            <a:chExt cx="6882863" cy="3877723"/>
          </a:xfrm>
          <a:solidFill>
            <a:srgbClr val="E74C3C"/>
          </a:solidFill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13EBCBB1-84F1-2D51-F5E6-86C78705F595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0" name="TextBox 18">
            <a:extLst>
              <a:ext uri="{FF2B5EF4-FFF2-40B4-BE49-F238E27FC236}">
                <a16:creationId xmlns:a16="http://schemas.microsoft.com/office/drawing/2014/main" id="{D9026405-E05F-20CC-5918-558CBE3D9638}"/>
              </a:ext>
            </a:extLst>
          </p:cNvPr>
          <p:cNvSpPr txBox="1"/>
          <p:nvPr/>
        </p:nvSpPr>
        <p:spPr>
          <a:xfrm>
            <a:off x="247525" y="2576817"/>
            <a:ext cx="17830799" cy="11387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IEEPA Tariffs (overturned by U.S. Supreme Court) and Sec. 122 Tariffs (expired July 24) are no longer in effect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As part of their effort to rebuild their “Tariff Wall,” the Administration levied </a:t>
            </a:r>
            <a:r>
              <a:rPr lang="en-US" sz="4000" b="1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12.5% </a:t>
            </a: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tariffs on Chinese imports as of July 24, 2026 as a result of a Sec. 301 investigation into Forced Labor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Pending Tariffs:</a:t>
            </a: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Sec. 301 on Shipbuilding &amp; Maritime (1-year delay expires Nov. 9)</a:t>
            </a: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Sec. 301 on Excess Capacity (rate likely 7.5 – 30%)</a:t>
            </a: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Russia Sanctions/Oil Purchase Tariffs (unknown)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 algn="l">
              <a:buClr>
                <a:srgbClr val="2D3E51"/>
              </a:buClr>
            </a:pPr>
            <a:endParaRPr lang="en-US" sz="6000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 algn="l">
              <a:buClr>
                <a:srgbClr val="2D3E51"/>
              </a:buClr>
            </a:pPr>
            <a:endParaRPr lang="en-US" sz="6000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 algn="l">
              <a:buClr>
                <a:srgbClr val="2D3E51"/>
              </a:buClr>
            </a:pPr>
            <a:endParaRPr lang="en-US" sz="6000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5" name="Group 20">
            <a:extLst>
              <a:ext uri="{FF2B5EF4-FFF2-40B4-BE49-F238E27FC236}">
                <a16:creationId xmlns:a16="http://schemas.microsoft.com/office/drawing/2014/main" id="{2BB13AA5-5CA1-A696-12E3-A79088C33FDA}"/>
              </a:ext>
            </a:extLst>
          </p:cNvPr>
          <p:cNvGrpSpPr/>
          <p:nvPr/>
        </p:nvGrpSpPr>
        <p:grpSpPr>
          <a:xfrm>
            <a:off x="640241" y="1194693"/>
            <a:ext cx="16840200" cy="1110003"/>
            <a:chOff x="-4077386" y="-81467"/>
            <a:chExt cx="22453600" cy="1480005"/>
          </a:xfrm>
        </p:grpSpPr>
        <p:sp>
          <p:nvSpPr>
            <p:cNvPr id="8" name="TextBox 21">
              <a:extLst>
                <a:ext uri="{FF2B5EF4-FFF2-40B4-BE49-F238E27FC236}">
                  <a16:creationId xmlns:a16="http://schemas.microsoft.com/office/drawing/2014/main" id="{2070F4BF-F688-A9D2-48AE-75C3D6B63830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9" name="TextBox 22">
              <a:extLst>
                <a:ext uri="{FF2B5EF4-FFF2-40B4-BE49-F238E27FC236}">
                  <a16:creationId xmlns:a16="http://schemas.microsoft.com/office/drawing/2014/main" id="{DC2F79BC-48FF-4F4B-1646-0C30F2A05EC2}"/>
                </a:ext>
              </a:extLst>
            </p:cNvPr>
            <p:cNvSpPr txBox="1"/>
            <p:nvPr/>
          </p:nvSpPr>
          <p:spPr>
            <a:xfrm>
              <a:off x="-4077386" y="-81467"/>
              <a:ext cx="22453600" cy="13185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7500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CURRENT STATE: CHINA TARIFFS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8505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-311755" y="-215471"/>
            <a:ext cx="9474679" cy="6105854"/>
            <a:chOff x="0" y="0"/>
            <a:chExt cx="12632906" cy="81411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-244509" y="0"/>
            <a:ext cx="5502308" cy="3025144"/>
            <a:chOff x="0" y="0"/>
            <a:chExt cx="6882863" cy="3877723"/>
          </a:xfrm>
          <a:solidFill>
            <a:srgbClr val="E74C3C"/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28601" y="2944654"/>
            <a:ext cx="17830799" cy="7078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51131" lvl="1" algn="l">
              <a:buClr>
                <a:srgbClr val="2D3E51"/>
              </a:buClr>
            </a:pPr>
            <a:r>
              <a:rPr lang="en-US" sz="6000" b="1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What We Know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The U.S. and China announced a 2-month extension of the “trade truce” that went into effect in November 2025. It will now expire January 10, 2027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The U.S. and China released lists of products as part of a 30-for-30 deal</a:t>
            </a:r>
          </a:p>
          <a:p>
            <a:pPr marL="151131" lvl="1" algn="l">
              <a:buClr>
                <a:srgbClr val="2D3E51"/>
              </a:buClr>
            </a:pPr>
            <a:endParaRPr lang="en-US" sz="6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 algn="l">
              <a:buClr>
                <a:srgbClr val="2D3E51"/>
              </a:buClr>
            </a:pPr>
            <a:r>
              <a:rPr lang="en-US" sz="6000" b="1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What We Don’t Know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Does the trade truce extension include everything that was part of the original deal?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Are the pending trade investigations and other potential tariffs subject to the truce?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3434020" y="1173921"/>
            <a:ext cx="11419959" cy="1127484"/>
            <a:chOff x="-514693" y="-104775"/>
            <a:chExt cx="15226612" cy="1503313"/>
          </a:xfrm>
        </p:grpSpPr>
        <p:sp>
          <p:nvSpPr>
            <p:cNvPr id="21" name="TextBox 21"/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-514693" y="-104775"/>
              <a:ext cx="15226612" cy="1318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7500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US – CHINA MEETING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9B1BFAC-3C27-1BF4-3F0A-00148ACD135F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394A1BA0-4EC4-DBA6-E3A8-95A8FB120655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93F8216B-8310-6E0D-CB6F-F83E1C7E2502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8">
            <a:extLst>
              <a:ext uri="{FF2B5EF4-FFF2-40B4-BE49-F238E27FC236}">
                <a16:creationId xmlns:a16="http://schemas.microsoft.com/office/drawing/2014/main" id="{C36A4E4B-5BAD-A8E5-1309-B88B099C07C8}"/>
              </a:ext>
            </a:extLst>
          </p:cNvPr>
          <p:cNvGrpSpPr/>
          <p:nvPr/>
        </p:nvGrpSpPr>
        <p:grpSpPr>
          <a:xfrm rot="-10800000">
            <a:off x="-244507" y="9145"/>
            <a:ext cx="4587905" cy="2292259"/>
            <a:chOff x="0" y="0"/>
            <a:chExt cx="6882863" cy="3877723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3C61382-6240-90E6-7EDB-FCDB2348C44A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solidFill>
              <a:srgbClr val="1C2E79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1022A-CCDB-87CA-5FD3-2F45A1BF5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6">
            <a:extLst>
              <a:ext uri="{FF2B5EF4-FFF2-40B4-BE49-F238E27FC236}">
                <a16:creationId xmlns:a16="http://schemas.microsoft.com/office/drawing/2014/main" id="{334462DD-9BC4-C27D-A06F-50AB8EDA50A4}"/>
              </a:ext>
            </a:extLst>
          </p:cNvPr>
          <p:cNvGrpSpPr/>
          <p:nvPr/>
        </p:nvGrpSpPr>
        <p:grpSpPr>
          <a:xfrm>
            <a:off x="-311755" y="-58085"/>
            <a:ext cx="6111247" cy="4592533"/>
            <a:chOff x="0" y="0"/>
            <a:chExt cx="12632855" cy="8141088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3A7AD418-DB32-FB11-8B9C-3BAEB839B510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2">
            <a:extLst>
              <a:ext uri="{FF2B5EF4-FFF2-40B4-BE49-F238E27FC236}">
                <a16:creationId xmlns:a16="http://schemas.microsoft.com/office/drawing/2014/main" id="{9CF95CD7-3F3D-F4D4-7010-D0BCC38839CF}"/>
              </a:ext>
            </a:extLst>
          </p:cNvPr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EAC4EE8-F4B6-5026-F14E-9EA3A19CAD3D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B1D6723-CA37-A743-9D47-16B7E4C8F78A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003C7DB-04EE-1717-1717-AF9E1934EBEA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BE05880-CCA6-D162-15FC-509377E0DA19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89A370D-138D-AB6A-6B64-96417F82FDBD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36622BB-C27F-07EA-6FC6-881474B6A900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DB93273B-AD9C-9D23-BD45-12695452ADB2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E95F76E1-250C-51FC-CA0F-910BD7EC0A05}"/>
              </a:ext>
            </a:extLst>
          </p:cNvPr>
          <p:cNvGrpSpPr/>
          <p:nvPr/>
        </p:nvGrpSpPr>
        <p:grpSpPr>
          <a:xfrm>
            <a:off x="3434021" y="258090"/>
            <a:ext cx="11419958" cy="1121608"/>
            <a:chOff x="1" y="-96941"/>
            <a:chExt cx="15226611" cy="1495479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E547C8D5-70D2-21AC-CE70-44938E07214C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355C09C7-8603-F79B-9F12-E4EDD6CBF746}"/>
                </a:ext>
              </a:extLst>
            </p:cNvPr>
            <p:cNvSpPr txBox="1"/>
            <p:nvPr/>
          </p:nvSpPr>
          <p:spPr>
            <a:xfrm>
              <a:off x="1" y="-96941"/>
              <a:ext cx="15226611" cy="1318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7500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30-For-30 Trade Deal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2DCF6BA-D622-4B22-8CCB-0A02EDFAE560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43653029-AA1C-37D3-D146-105EC4E98174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8455A3C6-C62F-0392-8AF6-46FC8210AFE0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7CC4709E-5A1A-ED82-71F6-7DE3F369CC2C}"/>
              </a:ext>
            </a:extLst>
          </p:cNvPr>
          <p:cNvGrpSpPr/>
          <p:nvPr/>
        </p:nvGrpSpPr>
        <p:grpSpPr>
          <a:xfrm>
            <a:off x="12344401" y="6249766"/>
            <a:ext cx="5943600" cy="4070129"/>
            <a:chOff x="0" y="0"/>
            <a:chExt cx="6882863" cy="3877723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F9AC96EC-FF3D-AA17-01F2-84462042DF6C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solidFill>
              <a:srgbClr val="1C2E7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8">
            <a:extLst>
              <a:ext uri="{FF2B5EF4-FFF2-40B4-BE49-F238E27FC236}">
                <a16:creationId xmlns:a16="http://schemas.microsoft.com/office/drawing/2014/main" id="{06920DF2-73AE-6A8A-64B8-5C5E74915CAB}"/>
              </a:ext>
            </a:extLst>
          </p:cNvPr>
          <p:cNvGrpSpPr/>
          <p:nvPr/>
        </p:nvGrpSpPr>
        <p:grpSpPr>
          <a:xfrm>
            <a:off x="13286756" y="6897466"/>
            <a:ext cx="5001243" cy="3422429"/>
            <a:chOff x="0" y="0"/>
            <a:chExt cx="6882863" cy="3877723"/>
          </a:xfrm>
          <a:solidFill>
            <a:srgbClr val="E74C3C"/>
          </a:solidFill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00D3D474-5040-95D7-AD40-EBDE9C606D57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0" name="TextBox 18">
            <a:extLst>
              <a:ext uri="{FF2B5EF4-FFF2-40B4-BE49-F238E27FC236}">
                <a16:creationId xmlns:a16="http://schemas.microsoft.com/office/drawing/2014/main" id="{AAE45F90-09A8-0011-4F4B-413F248100F7}"/>
              </a:ext>
            </a:extLst>
          </p:cNvPr>
          <p:cNvSpPr txBox="1"/>
          <p:nvPr/>
        </p:nvSpPr>
        <p:spPr>
          <a:xfrm>
            <a:off x="247525" y="1682589"/>
            <a:ext cx="17830799" cy="9848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51131" lvl="1" algn="l">
              <a:buClr>
                <a:srgbClr val="2D3E51"/>
              </a:buClr>
            </a:pPr>
            <a:r>
              <a:rPr lang="en-US" sz="6000" b="1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U.S. China Board of Trade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The U.S. and China have created a Board of Trade to help manage the trading relationship between the two countries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The Board’s first act was to release two lists of “non-sensitive” goods that could be eligible for reduced tariff treatment</a:t>
            </a:r>
          </a:p>
          <a:p>
            <a:pPr marL="1008381" lvl="1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HTSUS code 3604.10.90 (Fireworks, </a:t>
            </a:r>
            <a:r>
              <a:rPr lang="en-US" sz="4000" dirty="0" err="1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nesoi</a:t>
            </a: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) is the first product listed</a:t>
            </a:r>
          </a:p>
          <a:p>
            <a:pPr marL="151131" lvl="1">
              <a:buClr>
                <a:srgbClr val="2D3E51"/>
              </a:buClr>
            </a:pPr>
            <a:endParaRPr lang="en-US" sz="4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008381" lvl="1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However, other fireworks codes are not listed. These include:</a:t>
            </a: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3604.10.10: </a:t>
            </a: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Fireworks, Class 1.3G UN0335 (Display Fireworks)</a:t>
            </a: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3604.90: </a:t>
            </a: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Articles, Pyrotechnic Class 1.4G UN0431</a:t>
            </a: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3604.90.0000: </a:t>
            </a: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Snappers &amp; Poppers</a:t>
            </a:r>
          </a:p>
          <a:p>
            <a:pPr marL="151131" lvl="1" algn="l">
              <a:buClr>
                <a:srgbClr val="2D3E51"/>
              </a:buClr>
            </a:pPr>
            <a:endParaRPr lang="en-US" sz="6000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 algn="l">
              <a:buClr>
                <a:srgbClr val="2D3E51"/>
              </a:buClr>
            </a:pPr>
            <a:endParaRPr lang="en-US" sz="6000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 algn="l">
              <a:buClr>
                <a:srgbClr val="2D3E51"/>
              </a:buClr>
            </a:pPr>
            <a:endParaRPr lang="en-US" sz="6000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  <p:extLst>
      <p:ext uri="{BB962C8B-B14F-4D97-AF65-F5344CB8AC3E}">
        <p14:creationId xmlns:p14="http://schemas.microsoft.com/office/powerpoint/2010/main" val="2636996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18CBD-A641-8DC7-4DA3-46F71C2D4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6">
            <a:extLst>
              <a:ext uri="{FF2B5EF4-FFF2-40B4-BE49-F238E27FC236}">
                <a16:creationId xmlns:a16="http://schemas.microsoft.com/office/drawing/2014/main" id="{B0B43158-8F9B-3791-9491-BC12BA65AB56}"/>
              </a:ext>
            </a:extLst>
          </p:cNvPr>
          <p:cNvGrpSpPr/>
          <p:nvPr/>
        </p:nvGrpSpPr>
        <p:grpSpPr>
          <a:xfrm>
            <a:off x="-311755" y="-58085"/>
            <a:ext cx="6111247" cy="4592533"/>
            <a:chOff x="0" y="0"/>
            <a:chExt cx="12632855" cy="8141088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021A237D-0ED6-5820-7625-359C5C1BFAD4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2">
            <a:extLst>
              <a:ext uri="{FF2B5EF4-FFF2-40B4-BE49-F238E27FC236}">
                <a16:creationId xmlns:a16="http://schemas.microsoft.com/office/drawing/2014/main" id="{FF0A3507-567D-FCF7-0830-6D132DD941C4}"/>
              </a:ext>
            </a:extLst>
          </p:cNvPr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60CD9B9-1C5C-E35B-0BE4-87EF74869055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94E9381-49B1-6097-8A29-47DA7E3A1175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E4A6372-F357-1EEB-9703-EB493C0A2C27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DE3160A-A856-A70D-7216-E9E875B3C9A2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004A11B8-87EE-AD70-8A46-FBBE47B3F682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CDF2D387-50D0-55C2-182E-8CC42D3ED8CB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58CFC12D-078A-F14B-EE36-940F171D12DB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85DFE0D1-6104-0E53-B390-DCE55449417E}"/>
              </a:ext>
            </a:extLst>
          </p:cNvPr>
          <p:cNvGrpSpPr/>
          <p:nvPr/>
        </p:nvGrpSpPr>
        <p:grpSpPr>
          <a:xfrm>
            <a:off x="3434021" y="258090"/>
            <a:ext cx="11419958" cy="1121608"/>
            <a:chOff x="1" y="-96941"/>
            <a:chExt cx="15226611" cy="1495479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E3846033-7B32-EF38-0CC7-8432782948D3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AB45E837-7D02-2B26-200A-3A3A2F5A3056}"/>
                </a:ext>
              </a:extLst>
            </p:cNvPr>
            <p:cNvSpPr txBox="1"/>
            <p:nvPr/>
          </p:nvSpPr>
          <p:spPr>
            <a:xfrm>
              <a:off x="1" y="-96941"/>
              <a:ext cx="15226611" cy="13185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7500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30-For-30 Trade Deal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96E9773-AE49-9540-B5FA-5C2FFF65867C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FD5A7DC8-B63F-166E-7478-4082CBF06FFF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E83B2291-4157-1B68-0DA6-CAD2198E308C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AEDFA5B0-7543-FBA6-4B03-869BCB4F05F9}"/>
              </a:ext>
            </a:extLst>
          </p:cNvPr>
          <p:cNvGrpSpPr/>
          <p:nvPr/>
        </p:nvGrpSpPr>
        <p:grpSpPr>
          <a:xfrm>
            <a:off x="12344401" y="6249766"/>
            <a:ext cx="5943600" cy="4070129"/>
            <a:chOff x="0" y="0"/>
            <a:chExt cx="6882863" cy="3877723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6B1DF6E-363D-F92C-0B57-628690EA5162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solidFill>
              <a:srgbClr val="1C2E7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8">
            <a:extLst>
              <a:ext uri="{FF2B5EF4-FFF2-40B4-BE49-F238E27FC236}">
                <a16:creationId xmlns:a16="http://schemas.microsoft.com/office/drawing/2014/main" id="{FD6C4885-2C58-181B-B96E-2C5A542D6881}"/>
              </a:ext>
            </a:extLst>
          </p:cNvPr>
          <p:cNvGrpSpPr/>
          <p:nvPr/>
        </p:nvGrpSpPr>
        <p:grpSpPr>
          <a:xfrm>
            <a:off x="13286756" y="6897466"/>
            <a:ext cx="5001243" cy="3422429"/>
            <a:chOff x="0" y="0"/>
            <a:chExt cx="6882863" cy="3877723"/>
          </a:xfrm>
          <a:solidFill>
            <a:srgbClr val="E74C3C"/>
          </a:solidFill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CCD1C35-E564-B902-7527-DEC0B67FE37A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0" name="TextBox 18">
            <a:extLst>
              <a:ext uri="{FF2B5EF4-FFF2-40B4-BE49-F238E27FC236}">
                <a16:creationId xmlns:a16="http://schemas.microsoft.com/office/drawing/2014/main" id="{4F919D0B-5EF7-2EA8-AB84-CBD3C84DD98B}"/>
              </a:ext>
            </a:extLst>
          </p:cNvPr>
          <p:cNvSpPr txBox="1"/>
          <p:nvPr/>
        </p:nvSpPr>
        <p:spPr>
          <a:xfrm>
            <a:off x="247525" y="1682589"/>
            <a:ext cx="17830799" cy="11387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51131" lvl="1" algn="l">
              <a:buClr>
                <a:srgbClr val="2D3E51"/>
              </a:buClr>
            </a:pPr>
            <a:r>
              <a:rPr lang="en-US" sz="6000" b="1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Unknowns outnumber known details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The announcement was very sparse on necessary details for importers and consumers.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What we still don’t know includes:</a:t>
            </a: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Timeline for implementation</a:t>
            </a: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Potential new tariff rates</a:t>
            </a: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How products can be nominated for Board of Trade consideration</a:t>
            </a: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If inclusion on this list excludes products from other tariffs </a:t>
            </a: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>
              <a:buClr>
                <a:srgbClr val="2D3E51"/>
              </a:buClr>
            </a:pPr>
            <a:r>
              <a:rPr lang="en-US" sz="6000" b="1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When Will We Know?</a:t>
            </a:r>
          </a:p>
          <a:p>
            <a:pPr marL="1008381" lvl="1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1C2E79"/>
                </a:solidFill>
                <a:latin typeface="Calibri (MS)"/>
                <a:ea typeface="Calibri (MS)"/>
                <a:cs typeface="Calibri (MS)"/>
                <a:sym typeface="Calibri (MS)"/>
              </a:rPr>
              <a:t>The short answer is:  </a:t>
            </a:r>
            <a:endParaRPr lang="en-US" sz="75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922781" lvl="3" indent="-857250">
              <a:buClr>
                <a:srgbClr val="2D3E51"/>
              </a:buClr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>
              <a:buClr>
                <a:srgbClr val="2D3E51"/>
              </a:buClr>
            </a:pPr>
            <a:endParaRPr lang="en-US" sz="4000" dirty="0">
              <a:solidFill>
                <a:srgbClr val="1C2E79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 algn="l">
              <a:buClr>
                <a:srgbClr val="2D3E51"/>
              </a:buClr>
            </a:pPr>
            <a:endParaRPr lang="en-US" sz="6000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 algn="l">
              <a:buClr>
                <a:srgbClr val="2D3E51"/>
              </a:buClr>
            </a:pPr>
            <a:endParaRPr lang="en-US" sz="6000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1131" lvl="1" algn="l">
              <a:buClr>
                <a:srgbClr val="2D3E51"/>
              </a:buClr>
            </a:pPr>
            <a:endParaRPr lang="en-US" sz="6000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  <p:extLst>
      <p:ext uri="{BB962C8B-B14F-4D97-AF65-F5344CB8AC3E}">
        <p14:creationId xmlns:p14="http://schemas.microsoft.com/office/powerpoint/2010/main" val="3158180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F2489-F481-186E-C4BE-49BD3580F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C90B6E4-0C82-7717-1293-4B1F1B6D3D6A}"/>
              </a:ext>
            </a:extLst>
          </p:cNvPr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C6DA60B-7DD1-830F-E4F1-142516774C5D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FF5F4D6-4EFC-A5D5-CA93-8E2A3DAE136C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B52D58A-D6F5-42C5-1B63-9953509DD01E}"/>
              </a:ext>
            </a:extLst>
          </p:cNvPr>
          <p:cNvGrpSpPr/>
          <p:nvPr/>
        </p:nvGrpSpPr>
        <p:grpSpPr>
          <a:xfrm rot="-10800000">
            <a:off x="-311755" y="-215471"/>
            <a:ext cx="9474679" cy="6105854"/>
            <a:chOff x="0" y="0"/>
            <a:chExt cx="12632906" cy="814113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E215E7A-B714-F83D-EC5A-C0B186407E08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8DA16BA-878A-65F0-8778-2FCA1EBF4EB2}"/>
              </a:ext>
            </a:extLst>
          </p:cNvPr>
          <p:cNvGrpSpPr/>
          <p:nvPr/>
        </p:nvGrpSpPr>
        <p:grpSpPr>
          <a:xfrm rot="-10800000">
            <a:off x="-244509" y="0"/>
            <a:ext cx="5502308" cy="3025144"/>
            <a:chOff x="0" y="0"/>
            <a:chExt cx="6882863" cy="3877723"/>
          </a:xfrm>
          <a:solidFill>
            <a:srgbClr val="E74C3C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552E996-B6E9-C0F2-83E9-78EC52973166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A016689A-B572-ABFF-4FA4-0AA8B7C504DD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726C276-693B-5269-B64E-64E0C98C6F14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D3D36E9-F2D5-CB40-AFE6-14EBB130670F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AFAC88E4-E55C-81F4-01F9-3AEF5B2FEEED}"/>
              </a:ext>
            </a:extLst>
          </p:cNvPr>
          <p:cNvSpPr txBox="1"/>
          <p:nvPr/>
        </p:nvSpPr>
        <p:spPr>
          <a:xfrm>
            <a:off x="228599" y="3370325"/>
            <a:ext cx="17830799" cy="5847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51131" lvl="1" algn="l">
              <a:buClr>
                <a:srgbClr val="2D3E51"/>
              </a:buClr>
            </a:pPr>
            <a:r>
              <a:rPr lang="en-US" sz="6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Tariff Priorities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Ensure quick implementation of the 30-for-30 deal for consumer fireworks, pushing for tariff-free treatment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Push for inclusion of commercial-grade fireworks as part of the deal or as the first products included in the next list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Carve out fireworks from tariffs resulting from Sec. 301 excess capacity investigation</a:t>
            </a:r>
          </a:p>
          <a:p>
            <a:pPr marL="1008381" lvl="1" indent="-857250" algn="l">
              <a:buClr>
                <a:srgbClr val="2D3E5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Prevent tariffs on fireworks if Administration takes action to punish China as a purchaser of Russian oil</a:t>
            </a:r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09B2C1FD-F9EB-AD27-C1CC-99B703D3AA1B}"/>
              </a:ext>
            </a:extLst>
          </p:cNvPr>
          <p:cNvGrpSpPr/>
          <p:nvPr/>
        </p:nvGrpSpPr>
        <p:grpSpPr>
          <a:xfrm>
            <a:off x="3452944" y="1485070"/>
            <a:ext cx="11419959" cy="988925"/>
            <a:chOff x="-489461" y="310091"/>
            <a:chExt cx="15226612" cy="1318568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7DD4E9B5-9C1A-00C9-6263-D8EA3877B6FA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F753385F-BA88-76FD-D9B4-9D7C8632CA0D}"/>
                </a:ext>
              </a:extLst>
            </p:cNvPr>
            <p:cNvSpPr txBox="1"/>
            <p:nvPr/>
          </p:nvSpPr>
          <p:spPr>
            <a:xfrm>
              <a:off x="-489461" y="310091"/>
              <a:ext cx="15226612" cy="1318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7500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OUR WORK CONTINUES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645ADA1-5107-DCC8-9942-037606F3AB62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1C3D40A5-2150-490A-887D-303A5527120F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DFC24D83-2E6B-4C48-68EF-B9CF7FD10E85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8">
            <a:extLst>
              <a:ext uri="{FF2B5EF4-FFF2-40B4-BE49-F238E27FC236}">
                <a16:creationId xmlns:a16="http://schemas.microsoft.com/office/drawing/2014/main" id="{731DB5B8-6563-C010-F178-A6BB55870CE6}"/>
              </a:ext>
            </a:extLst>
          </p:cNvPr>
          <p:cNvGrpSpPr/>
          <p:nvPr/>
        </p:nvGrpSpPr>
        <p:grpSpPr>
          <a:xfrm rot="-10800000">
            <a:off x="-244507" y="9145"/>
            <a:ext cx="4587905" cy="2292259"/>
            <a:chOff x="0" y="0"/>
            <a:chExt cx="6882863" cy="3877723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FC809D50-0646-9028-0197-11D22D024555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solidFill>
              <a:srgbClr val="1C2E79"/>
            </a:solid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7915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95C1EB68D11A4E9930BE252CD49526" ma:contentTypeVersion="14" ma:contentTypeDescription="Create a new document." ma:contentTypeScope="" ma:versionID="01336307e0718bff4609e52183ea26ae">
  <xsd:schema xmlns:xsd="http://www.w3.org/2001/XMLSchema" xmlns:xs="http://www.w3.org/2001/XMLSchema" xmlns:p="http://schemas.microsoft.com/office/2006/metadata/properties" xmlns:ns2="796f79e9-9ceb-4f27-9a4d-47b73ef4eb07" xmlns:ns3="036de961-e51f-4930-8a6d-f696487cad62" targetNamespace="http://schemas.microsoft.com/office/2006/metadata/properties" ma:root="true" ma:fieldsID="1fa7e55310cdd67210efc605eef98794" ns2:_="" ns3:_="">
    <xsd:import namespace="796f79e9-9ceb-4f27-9a4d-47b73ef4eb07"/>
    <xsd:import namespace="036de961-e51f-4930-8a6d-f696487cad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6f79e9-9ceb-4f27-9a4d-47b73ef4e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e6a16d2-7abc-45f3-9325-019ee03e63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6de961-e51f-4930-8a6d-f696487cad6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70be61a-639b-4427-b712-1c0cb061494c}" ma:internalName="TaxCatchAll" ma:showField="CatchAllData" ma:web="036de961-e51f-4930-8a6d-f696487cad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36de961-e51f-4930-8a6d-f696487cad62" xsi:nil="true"/>
    <lcf76f155ced4ddcb4097134ff3c332f xmlns="796f79e9-9ceb-4f27-9a4d-47b73ef4eb0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5E1DC53-9D49-4A85-823C-257F78CD11A7}"/>
</file>

<file path=customXml/itemProps2.xml><?xml version="1.0" encoding="utf-8"?>
<ds:datastoreItem xmlns:ds="http://schemas.openxmlformats.org/officeDocument/2006/customXml" ds:itemID="{39C0CCB4-00D1-4F7F-B2C3-8A0A0104C470}"/>
</file>

<file path=customXml/itemProps3.xml><?xml version="1.0" encoding="utf-8"?>
<ds:datastoreItem xmlns:ds="http://schemas.openxmlformats.org/officeDocument/2006/customXml" ds:itemID="{D8DBC4D0-0F83-4890-B0E4-13F3C7E6B65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Application>Microsoft Office PowerPoint</Application>
  <PresentationFormat>Custom</PresentationFormat>
  <Paragraphs>77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Canva Sans Bold</vt:lpstr>
      <vt:lpstr>Canva Sans Bold Italics</vt:lpstr>
      <vt:lpstr>Calibri (MS)</vt:lpstr>
      <vt:lpstr>Ford F-1 Medium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APAConference2026_Presentation</dc:title>
  <dc:creator>Casie Daugherty</dc:creator>
  <cp:lastModifiedBy>Casie Daugherty</cp:lastModifiedBy>
  <cp:revision>2</cp:revision>
  <dcterms:created xsi:type="dcterms:W3CDTF">2006-08-16T00:00:00Z</dcterms:created>
  <dcterms:modified xsi:type="dcterms:W3CDTF">2026-09-29T21:00:15Z</dcterms:modified>
  <dc:identifier>DAHWBn1vDNU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0x0101009D95C1EB68D11A4E9930BE252CD49526</vt:lpwstr>
  </property>
</Properties>
</file>