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23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24.xml" ContentType="application/vnd.openxmlformats-officedocument.presentationml.slideLayout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3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  <p:sldMasterId id="2147483659" r:id="rId3"/>
    <p:sldMasterId id="2147483662" r:id="rId4"/>
    <p:sldMasterId id="2147483665" r:id="rId5"/>
    <p:sldMasterId id="2147483667" r:id="rId6"/>
    <p:sldMasterId id="2147483674" r:id="rId7"/>
    <p:sldMasterId id="2147483681" r:id="rId8"/>
    <p:sldMasterId id="2147483688" r:id="rId9"/>
    <p:sldMasterId id="2147483690" r:id="rId10"/>
  </p:sldMasterIdLst>
  <p:notesMasterIdLst>
    <p:notesMasterId r:id="rId27"/>
  </p:notesMasterIdLst>
  <p:sldIdLst>
    <p:sldId id="256" r:id="rId11"/>
    <p:sldId id="257" r:id="rId12"/>
    <p:sldId id="258" r:id="rId13"/>
    <p:sldId id="260" r:id="rId14"/>
    <p:sldId id="259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9hDVzvei44tfNXf3KS1YrXT1u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6448" autoAdjust="0"/>
  </p:normalViewPr>
  <p:slideViewPr>
    <p:cSldViewPr snapToGrid="0">
      <p:cViewPr varScale="1">
        <p:scale>
          <a:sx n="33" d="100"/>
          <a:sy n="33" d="100"/>
        </p:scale>
        <p:origin x="192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36" Type="http://schemas.openxmlformats.org/officeDocument/2006/relationships/customXml" Target="../customXml/item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customschemas.google.com/relationships/presentationmetadata" Target="metadata"/><Relationship Id="rId35" Type="http://schemas.openxmlformats.org/officeDocument/2006/relationships/customXml" Target="../customXml/item1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dirty="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312" name="Google Shape;31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2" name="Google Shape;32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342" name="Google Shape;34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1" name="Google Shape;3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2" name="Google Shape;33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52" name="Google Shape;35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62" name="Google Shape;36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72" name="Google Shape;37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3" name="Google Shape;40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5" name="Google Shape;42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ctrTitle"/>
          </p:nvPr>
        </p:nvSpPr>
        <p:spPr>
          <a:xfrm>
            <a:off x="0" y="114300"/>
            <a:ext cx="12049125" cy="885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  <a:defRPr sz="44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subTitle" idx="1"/>
          </p:nvPr>
        </p:nvSpPr>
        <p:spPr>
          <a:xfrm>
            <a:off x="0" y="999597"/>
            <a:ext cx="12049125" cy="596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ctrTitle"/>
          </p:nvPr>
        </p:nvSpPr>
        <p:spPr>
          <a:xfrm>
            <a:off x="693821" y="0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0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1"/>
          </p:nvPr>
        </p:nvSpPr>
        <p:spPr>
          <a:xfrm>
            <a:off x="838200" y="1363579"/>
            <a:ext cx="5257800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body" idx="2"/>
          </p:nvPr>
        </p:nvSpPr>
        <p:spPr>
          <a:xfrm>
            <a:off x="6182834" y="1363578"/>
            <a:ext cx="5257800" cy="426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body" idx="1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/>
          <p:nvPr/>
        </p:nvSpPr>
        <p:spPr>
          <a:xfrm>
            <a:off x="171585" y="1357605"/>
            <a:ext cx="5640533" cy="774915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47" name="Google Shape;47;p21"/>
          <p:cNvSpPr txBox="1">
            <a:spLocks noGrp="1"/>
          </p:cNvSpPr>
          <p:nvPr>
            <p:ph type="title"/>
          </p:nvPr>
        </p:nvSpPr>
        <p:spPr>
          <a:xfrm>
            <a:off x="176463" y="1363578"/>
            <a:ext cx="5630779" cy="72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body" idx="2"/>
          </p:nvPr>
        </p:nvSpPr>
        <p:spPr>
          <a:xfrm>
            <a:off x="176463" y="2177799"/>
            <a:ext cx="56307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3"/>
          </p:nvPr>
        </p:nvSpPr>
        <p:spPr>
          <a:xfrm>
            <a:off x="5943600" y="1357605"/>
            <a:ext cx="5956300" cy="4282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/>
          <p:nvPr/>
        </p:nvSpPr>
        <p:spPr>
          <a:xfrm>
            <a:off x="135491" y="1303395"/>
            <a:ext cx="5705580" cy="802251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53" name="Google Shape;53;p22"/>
          <p:cNvSpPr txBox="1"/>
          <p:nvPr/>
        </p:nvSpPr>
        <p:spPr>
          <a:xfrm>
            <a:off x="230686" y="1347774"/>
            <a:ext cx="8897272" cy="110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144380" y="1305426"/>
            <a:ext cx="5678904" cy="80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>
            <a:spLocks noGrp="1"/>
          </p:cNvSpPr>
          <p:nvPr>
            <p:ph type="pic" idx="2"/>
          </p:nvPr>
        </p:nvSpPr>
        <p:spPr>
          <a:xfrm>
            <a:off x="5909590" y="1359745"/>
            <a:ext cx="6172200" cy="4306117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2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135491" y="2178617"/>
            <a:ext cx="5678904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3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6172202" y="1363578"/>
            <a:ext cx="5181598" cy="426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body" idx="2"/>
          </p:nvPr>
        </p:nvSpPr>
        <p:spPr>
          <a:xfrm>
            <a:off x="838200" y="1363578"/>
            <a:ext cx="5181598" cy="426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8200" y="29554"/>
            <a:ext cx="10515600" cy="131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body" idx="1"/>
          </p:nvPr>
        </p:nvSpPr>
        <p:spPr>
          <a:xfrm>
            <a:off x="838200" y="1339880"/>
            <a:ext cx="10515600" cy="43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9"/>
          <p:cNvSpPr txBox="1">
            <a:spLocks noGrp="1"/>
          </p:cNvSpPr>
          <p:nvPr>
            <p:ph type="title"/>
          </p:nvPr>
        </p:nvSpPr>
        <p:spPr>
          <a:xfrm>
            <a:off x="838200" y="3379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0"/>
          <p:cNvSpPr/>
          <p:nvPr/>
        </p:nvSpPr>
        <p:spPr>
          <a:xfrm>
            <a:off x="352926" y="1296149"/>
            <a:ext cx="5675898" cy="5985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73" name="Google Shape;73;p30"/>
          <p:cNvSpPr/>
          <p:nvPr/>
        </p:nvSpPr>
        <p:spPr>
          <a:xfrm>
            <a:off x="6165376" y="1289325"/>
            <a:ext cx="5673698" cy="5985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74" name="Google Shape;74;p30"/>
          <p:cNvSpPr txBox="1">
            <a:spLocks noGrp="1"/>
          </p:cNvSpPr>
          <p:nvPr>
            <p:ph type="body" idx="1"/>
          </p:nvPr>
        </p:nvSpPr>
        <p:spPr>
          <a:xfrm>
            <a:off x="6172200" y="1296151"/>
            <a:ext cx="5644648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body" idx="2"/>
          </p:nvPr>
        </p:nvSpPr>
        <p:spPr>
          <a:xfrm>
            <a:off x="375152" y="1296149"/>
            <a:ext cx="5646670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30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30"/>
          <p:cNvSpPr txBox="1">
            <a:spLocks noGrp="1"/>
          </p:cNvSpPr>
          <p:nvPr>
            <p:ph type="body" idx="3"/>
          </p:nvPr>
        </p:nvSpPr>
        <p:spPr>
          <a:xfrm>
            <a:off x="375152" y="1978024"/>
            <a:ext cx="5644648" cy="367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body" idx="4"/>
          </p:nvPr>
        </p:nvSpPr>
        <p:spPr>
          <a:xfrm>
            <a:off x="6172200" y="1978024"/>
            <a:ext cx="5644648" cy="367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>
            <a:off x="833398" y="1459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6"/>
          <p:cNvSpPr txBox="1">
            <a:spLocks noGrp="1"/>
          </p:cNvSpPr>
          <p:nvPr>
            <p:ph type="ctrTitle"/>
          </p:nvPr>
        </p:nvSpPr>
        <p:spPr>
          <a:xfrm>
            <a:off x="838199" y="2203385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6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26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7"/>
          <p:cNvSpPr txBox="1">
            <a:spLocks noGrp="1"/>
          </p:cNvSpPr>
          <p:nvPr>
            <p:ph type="ctrTitle"/>
          </p:nvPr>
        </p:nvSpPr>
        <p:spPr>
          <a:xfrm>
            <a:off x="838200" y="2386265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7"/>
          <p:cNvSpPr txBox="1">
            <a:spLocks noGrp="1"/>
          </p:cNvSpPr>
          <p:nvPr>
            <p:ph type="subTitle" idx="1"/>
          </p:nvPr>
        </p:nvSpPr>
        <p:spPr>
          <a:xfrm>
            <a:off x="838199" y="4087874"/>
            <a:ext cx="10515599" cy="596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0" name="Google Shape;100;p27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1" name="Google Shape;101;p27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2"/>
          <p:cNvSpPr txBox="1">
            <a:spLocks noGrp="1"/>
          </p:cNvSpPr>
          <p:nvPr>
            <p:ph type="ctrTitle"/>
          </p:nvPr>
        </p:nvSpPr>
        <p:spPr>
          <a:xfrm>
            <a:off x="838200" y="2386265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 txBox="1">
            <a:spLocks noGrp="1"/>
          </p:cNvSpPr>
          <p:nvPr>
            <p:ph type="subTitle" idx="1"/>
          </p:nvPr>
        </p:nvSpPr>
        <p:spPr>
          <a:xfrm>
            <a:off x="838199" y="4087874"/>
            <a:ext cx="10515599" cy="596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8" name="Google Shape;118;p32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 txBox="1">
            <a:spLocks noGrp="1"/>
          </p:cNvSpPr>
          <p:nvPr>
            <p:ph type="ctrTitle"/>
          </p:nvPr>
        </p:nvSpPr>
        <p:spPr>
          <a:xfrm>
            <a:off x="838200" y="2386265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5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7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7"/>
          <p:cNvSpPr txBox="1">
            <a:spLocks noGrp="1"/>
          </p:cNvSpPr>
          <p:nvPr>
            <p:ph type="body" idx="1"/>
          </p:nvPr>
        </p:nvSpPr>
        <p:spPr>
          <a:xfrm>
            <a:off x="838200" y="1368424"/>
            <a:ext cx="10515600" cy="432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37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8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8"/>
          <p:cNvSpPr txBox="1">
            <a:spLocks noGrp="1"/>
          </p:cNvSpPr>
          <p:nvPr>
            <p:ph type="body" idx="1"/>
          </p:nvPr>
        </p:nvSpPr>
        <p:spPr>
          <a:xfrm>
            <a:off x="6134103" y="1363578"/>
            <a:ext cx="5219696" cy="4310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body" idx="2"/>
          </p:nvPr>
        </p:nvSpPr>
        <p:spPr>
          <a:xfrm>
            <a:off x="838199" y="1363577"/>
            <a:ext cx="5219696" cy="4310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38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9"/>
          <p:cNvSpPr/>
          <p:nvPr/>
        </p:nvSpPr>
        <p:spPr>
          <a:xfrm>
            <a:off x="6172200" y="1296149"/>
            <a:ext cx="5777131" cy="5697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" name="Google Shape;162;p39"/>
          <p:cNvSpPr/>
          <p:nvPr/>
        </p:nvSpPr>
        <p:spPr>
          <a:xfrm>
            <a:off x="251694" y="1303163"/>
            <a:ext cx="5777131" cy="5697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" name="Google Shape;163;p39"/>
          <p:cNvSpPr txBox="1">
            <a:spLocks noGrp="1"/>
          </p:cNvSpPr>
          <p:nvPr>
            <p:ph type="body" idx="1"/>
          </p:nvPr>
        </p:nvSpPr>
        <p:spPr>
          <a:xfrm>
            <a:off x="6172200" y="1296151"/>
            <a:ext cx="5763126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4" name="Google Shape;164;p39"/>
          <p:cNvSpPr txBox="1">
            <a:spLocks noGrp="1"/>
          </p:cNvSpPr>
          <p:nvPr>
            <p:ph type="body" idx="2"/>
          </p:nvPr>
        </p:nvSpPr>
        <p:spPr>
          <a:xfrm>
            <a:off x="251694" y="1296149"/>
            <a:ext cx="5770128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5" name="Google Shape;165;p39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9"/>
          <p:cNvSpPr txBox="1">
            <a:spLocks noGrp="1"/>
          </p:cNvSpPr>
          <p:nvPr>
            <p:ph type="body" idx="3"/>
          </p:nvPr>
        </p:nvSpPr>
        <p:spPr>
          <a:xfrm>
            <a:off x="251694" y="1971766"/>
            <a:ext cx="5797660" cy="372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39"/>
          <p:cNvSpPr txBox="1">
            <a:spLocks noGrp="1"/>
          </p:cNvSpPr>
          <p:nvPr>
            <p:ph type="body" idx="4"/>
          </p:nvPr>
        </p:nvSpPr>
        <p:spPr>
          <a:xfrm>
            <a:off x="6172200" y="1962946"/>
            <a:ext cx="5806684" cy="372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39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0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40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1"/>
          <p:cNvSpPr/>
          <p:nvPr/>
        </p:nvSpPr>
        <p:spPr>
          <a:xfrm>
            <a:off x="176463" y="1363577"/>
            <a:ext cx="5630779" cy="725905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" name="Google Shape;174;p41"/>
          <p:cNvSpPr txBox="1">
            <a:spLocks noGrp="1"/>
          </p:cNvSpPr>
          <p:nvPr>
            <p:ph type="title"/>
          </p:nvPr>
        </p:nvSpPr>
        <p:spPr>
          <a:xfrm>
            <a:off x="176463" y="1363578"/>
            <a:ext cx="5630779" cy="72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1"/>
          </p:nvPr>
        </p:nvSpPr>
        <p:spPr>
          <a:xfrm>
            <a:off x="176463" y="2178617"/>
            <a:ext cx="5630779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2"/>
          </p:nvPr>
        </p:nvSpPr>
        <p:spPr>
          <a:xfrm>
            <a:off x="5892624" y="1363578"/>
            <a:ext cx="6037531" cy="427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1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41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2"/>
          <p:cNvSpPr txBox="1">
            <a:spLocks noGrp="1"/>
          </p:cNvSpPr>
          <p:nvPr>
            <p:ph type="title"/>
          </p:nvPr>
        </p:nvSpPr>
        <p:spPr>
          <a:xfrm>
            <a:off x="144380" y="1305426"/>
            <a:ext cx="5678904" cy="80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42"/>
          <p:cNvSpPr>
            <a:spLocks noGrp="1"/>
          </p:cNvSpPr>
          <p:nvPr>
            <p:ph type="pic" idx="2"/>
          </p:nvPr>
        </p:nvSpPr>
        <p:spPr>
          <a:xfrm>
            <a:off x="5909590" y="1359745"/>
            <a:ext cx="6172200" cy="4229205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42"/>
          <p:cNvSpPr txBox="1">
            <a:spLocks noGrp="1"/>
          </p:cNvSpPr>
          <p:nvPr>
            <p:ph type="body" idx="1"/>
          </p:nvPr>
        </p:nvSpPr>
        <p:spPr>
          <a:xfrm>
            <a:off x="144380" y="2213895"/>
            <a:ext cx="5678904" cy="377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42"/>
          <p:cNvSpPr/>
          <p:nvPr/>
        </p:nvSpPr>
        <p:spPr>
          <a:xfrm>
            <a:off x="176463" y="1305426"/>
            <a:ext cx="5630779" cy="802251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42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5" name="Google Shape;185;p42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4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4"/>
          <p:cNvSpPr txBox="1">
            <a:spLocks noGrp="1"/>
          </p:cNvSpPr>
          <p:nvPr>
            <p:ph type="body" idx="1"/>
          </p:nvPr>
        </p:nvSpPr>
        <p:spPr>
          <a:xfrm>
            <a:off x="838200" y="1339880"/>
            <a:ext cx="10515600" cy="4317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44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5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5"/>
          <p:cNvSpPr txBox="1">
            <a:spLocks noGrp="1"/>
          </p:cNvSpPr>
          <p:nvPr>
            <p:ph type="body" idx="1"/>
          </p:nvPr>
        </p:nvSpPr>
        <p:spPr>
          <a:xfrm>
            <a:off x="838200" y="1363579"/>
            <a:ext cx="5181600" cy="42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45"/>
          <p:cNvSpPr txBox="1">
            <a:spLocks noGrp="1"/>
          </p:cNvSpPr>
          <p:nvPr>
            <p:ph type="body" idx="2"/>
          </p:nvPr>
        </p:nvSpPr>
        <p:spPr>
          <a:xfrm>
            <a:off x="6172202" y="1363578"/>
            <a:ext cx="5181598" cy="426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45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6"/>
          <p:cNvSpPr/>
          <p:nvPr/>
        </p:nvSpPr>
        <p:spPr>
          <a:xfrm>
            <a:off x="6172200" y="1296149"/>
            <a:ext cx="5777131" cy="5697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46"/>
          <p:cNvSpPr/>
          <p:nvPr/>
        </p:nvSpPr>
        <p:spPr>
          <a:xfrm>
            <a:off x="251694" y="1303163"/>
            <a:ext cx="5777131" cy="5697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46"/>
          <p:cNvSpPr txBox="1">
            <a:spLocks noGrp="1"/>
          </p:cNvSpPr>
          <p:nvPr>
            <p:ph type="body" idx="1"/>
          </p:nvPr>
        </p:nvSpPr>
        <p:spPr>
          <a:xfrm>
            <a:off x="6172200" y="1296151"/>
            <a:ext cx="5763126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0" name="Google Shape;210;p46"/>
          <p:cNvSpPr txBox="1">
            <a:spLocks noGrp="1"/>
          </p:cNvSpPr>
          <p:nvPr>
            <p:ph type="body" idx="2"/>
          </p:nvPr>
        </p:nvSpPr>
        <p:spPr>
          <a:xfrm>
            <a:off x="251694" y="1296149"/>
            <a:ext cx="5770128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46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6"/>
          <p:cNvSpPr txBox="1">
            <a:spLocks noGrp="1"/>
          </p:cNvSpPr>
          <p:nvPr>
            <p:ph type="body" idx="3"/>
          </p:nvPr>
        </p:nvSpPr>
        <p:spPr>
          <a:xfrm>
            <a:off x="251694" y="1916319"/>
            <a:ext cx="5770128" cy="373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46"/>
          <p:cNvSpPr txBox="1">
            <a:spLocks noGrp="1"/>
          </p:cNvSpPr>
          <p:nvPr>
            <p:ph type="body" idx="4"/>
          </p:nvPr>
        </p:nvSpPr>
        <p:spPr>
          <a:xfrm>
            <a:off x="6163176" y="1916319"/>
            <a:ext cx="5772150" cy="3732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6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7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47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8"/>
          <p:cNvSpPr/>
          <p:nvPr/>
        </p:nvSpPr>
        <p:spPr>
          <a:xfrm>
            <a:off x="176463" y="1363577"/>
            <a:ext cx="5630779" cy="725905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48"/>
          <p:cNvSpPr txBox="1">
            <a:spLocks noGrp="1"/>
          </p:cNvSpPr>
          <p:nvPr>
            <p:ph type="title"/>
          </p:nvPr>
        </p:nvSpPr>
        <p:spPr>
          <a:xfrm>
            <a:off x="176463" y="1363578"/>
            <a:ext cx="5630779" cy="72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8"/>
          <p:cNvSpPr txBox="1">
            <a:spLocks noGrp="1"/>
          </p:cNvSpPr>
          <p:nvPr>
            <p:ph type="body" idx="1"/>
          </p:nvPr>
        </p:nvSpPr>
        <p:spPr>
          <a:xfrm>
            <a:off x="176463" y="2179398"/>
            <a:ext cx="5630779" cy="380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48"/>
          <p:cNvSpPr txBox="1">
            <a:spLocks noGrp="1"/>
          </p:cNvSpPr>
          <p:nvPr>
            <p:ph type="body" idx="2"/>
          </p:nvPr>
        </p:nvSpPr>
        <p:spPr>
          <a:xfrm>
            <a:off x="5981700" y="1363577"/>
            <a:ext cx="6033837" cy="4293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48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p48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9"/>
          <p:cNvSpPr/>
          <p:nvPr/>
        </p:nvSpPr>
        <p:spPr>
          <a:xfrm>
            <a:off x="176463" y="1305426"/>
            <a:ext cx="5630779" cy="802251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7" name="Google Shape;227;p49"/>
          <p:cNvSpPr txBox="1">
            <a:spLocks noGrp="1"/>
          </p:cNvSpPr>
          <p:nvPr>
            <p:ph type="title"/>
          </p:nvPr>
        </p:nvSpPr>
        <p:spPr>
          <a:xfrm>
            <a:off x="144380" y="1305426"/>
            <a:ext cx="5678904" cy="80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9"/>
          <p:cNvSpPr>
            <a:spLocks noGrp="1"/>
          </p:cNvSpPr>
          <p:nvPr>
            <p:ph type="pic" idx="2"/>
          </p:nvPr>
        </p:nvSpPr>
        <p:spPr>
          <a:xfrm>
            <a:off x="5909590" y="1359745"/>
            <a:ext cx="6172200" cy="42890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49"/>
          <p:cNvSpPr txBox="1">
            <a:spLocks noGrp="1"/>
          </p:cNvSpPr>
          <p:nvPr>
            <p:ph type="body" idx="1"/>
          </p:nvPr>
        </p:nvSpPr>
        <p:spPr>
          <a:xfrm>
            <a:off x="144380" y="2150025"/>
            <a:ext cx="5696691" cy="3839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49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1" name="Google Shape;231;p49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1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51"/>
          <p:cNvSpPr txBox="1">
            <a:spLocks noGrp="1"/>
          </p:cNvSpPr>
          <p:nvPr>
            <p:ph type="body" idx="1"/>
          </p:nvPr>
        </p:nvSpPr>
        <p:spPr>
          <a:xfrm>
            <a:off x="838200" y="1339880"/>
            <a:ext cx="10515600" cy="4334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5" name="Google Shape;245;p51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2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52"/>
          <p:cNvSpPr txBox="1">
            <a:spLocks noGrp="1"/>
          </p:cNvSpPr>
          <p:nvPr>
            <p:ph type="body" idx="1"/>
          </p:nvPr>
        </p:nvSpPr>
        <p:spPr>
          <a:xfrm>
            <a:off x="838200" y="1363579"/>
            <a:ext cx="5257800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52"/>
          <p:cNvSpPr txBox="1">
            <a:spLocks noGrp="1"/>
          </p:cNvSpPr>
          <p:nvPr>
            <p:ph type="body" idx="2"/>
          </p:nvPr>
        </p:nvSpPr>
        <p:spPr>
          <a:xfrm>
            <a:off x="6182834" y="1363578"/>
            <a:ext cx="5257800" cy="426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52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3"/>
          <p:cNvSpPr/>
          <p:nvPr/>
        </p:nvSpPr>
        <p:spPr>
          <a:xfrm>
            <a:off x="352926" y="1296149"/>
            <a:ext cx="5675898" cy="5985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253" name="Google Shape;253;p53"/>
          <p:cNvSpPr/>
          <p:nvPr/>
        </p:nvSpPr>
        <p:spPr>
          <a:xfrm>
            <a:off x="6165376" y="1289325"/>
            <a:ext cx="5673698" cy="598582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254" name="Google Shape;254;p53"/>
          <p:cNvSpPr txBox="1">
            <a:spLocks noGrp="1"/>
          </p:cNvSpPr>
          <p:nvPr>
            <p:ph type="body" idx="1"/>
          </p:nvPr>
        </p:nvSpPr>
        <p:spPr>
          <a:xfrm>
            <a:off x="6172200" y="1296151"/>
            <a:ext cx="5644648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5" name="Google Shape;255;p53"/>
          <p:cNvSpPr txBox="1">
            <a:spLocks noGrp="1"/>
          </p:cNvSpPr>
          <p:nvPr>
            <p:ph type="body" idx="2"/>
          </p:nvPr>
        </p:nvSpPr>
        <p:spPr>
          <a:xfrm>
            <a:off x="375152" y="1296149"/>
            <a:ext cx="5646670" cy="576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6" name="Google Shape;256;p53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53"/>
          <p:cNvSpPr txBox="1">
            <a:spLocks noGrp="1"/>
          </p:cNvSpPr>
          <p:nvPr>
            <p:ph type="body" idx="3"/>
          </p:nvPr>
        </p:nvSpPr>
        <p:spPr>
          <a:xfrm>
            <a:off x="375152" y="1976975"/>
            <a:ext cx="5675898" cy="4086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53"/>
          <p:cNvSpPr txBox="1">
            <a:spLocks noGrp="1"/>
          </p:cNvSpPr>
          <p:nvPr>
            <p:ph type="body" idx="4"/>
          </p:nvPr>
        </p:nvSpPr>
        <p:spPr>
          <a:xfrm>
            <a:off x="6194604" y="1976975"/>
            <a:ext cx="5622244" cy="368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53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4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54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5"/>
          <p:cNvSpPr/>
          <p:nvPr/>
        </p:nvSpPr>
        <p:spPr>
          <a:xfrm>
            <a:off x="171585" y="1357605"/>
            <a:ext cx="5640533" cy="774915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265" name="Google Shape;265;p55"/>
          <p:cNvSpPr txBox="1">
            <a:spLocks noGrp="1"/>
          </p:cNvSpPr>
          <p:nvPr>
            <p:ph type="title"/>
          </p:nvPr>
        </p:nvSpPr>
        <p:spPr>
          <a:xfrm>
            <a:off x="176463" y="1363578"/>
            <a:ext cx="5630779" cy="72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5"/>
          <p:cNvSpPr txBox="1">
            <a:spLocks noGrp="1"/>
          </p:cNvSpPr>
          <p:nvPr>
            <p:ph type="body" idx="1"/>
          </p:nvPr>
        </p:nvSpPr>
        <p:spPr>
          <a:xfrm>
            <a:off x="171585" y="2217820"/>
            <a:ext cx="5640533" cy="3771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55"/>
          <p:cNvSpPr txBox="1">
            <a:spLocks noGrp="1"/>
          </p:cNvSpPr>
          <p:nvPr>
            <p:ph type="body" idx="2"/>
          </p:nvPr>
        </p:nvSpPr>
        <p:spPr>
          <a:xfrm>
            <a:off x="5943600" y="1357605"/>
            <a:ext cx="6071937" cy="4631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55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55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6"/>
          <p:cNvSpPr/>
          <p:nvPr/>
        </p:nvSpPr>
        <p:spPr>
          <a:xfrm>
            <a:off x="135491" y="1303395"/>
            <a:ext cx="5705580" cy="802251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>
            <a:noFill/>
          </a:ln>
        </p:spPr>
      </p:sp>
      <p:sp>
        <p:nvSpPr>
          <p:cNvPr id="272" name="Google Shape;272;p56"/>
          <p:cNvSpPr txBox="1"/>
          <p:nvPr/>
        </p:nvSpPr>
        <p:spPr>
          <a:xfrm>
            <a:off x="230686" y="1347774"/>
            <a:ext cx="8897272" cy="110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lnSpc>
                <a:spcPct val="14772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56"/>
          <p:cNvSpPr txBox="1">
            <a:spLocks noGrp="1"/>
          </p:cNvSpPr>
          <p:nvPr>
            <p:ph type="title"/>
          </p:nvPr>
        </p:nvSpPr>
        <p:spPr>
          <a:xfrm>
            <a:off x="144380" y="1305426"/>
            <a:ext cx="5678904" cy="802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56"/>
          <p:cNvSpPr>
            <a:spLocks noGrp="1"/>
          </p:cNvSpPr>
          <p:nvPr>
            <p:ph type="pic" idx="2"/>
          </p:nvPr>
        </p:nvSpPr>
        <p:spPr>
          <a:xfrm>
            <a:off x="5909590" y="1359745"/>
            <a:ext cx="6172200" cy="4306117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p56"/>
          <p:cNvSpPr txBox="1">
            <a:spLocks noGrp="1"/>
          </p:cNvSpPr>
          <p:nvPr>
            <p:ph type="body" idx="1"/>
          </p:nvPr>
        </p:nvSpPr>
        <p:spPr>
          <a:xfrm>
            <a:off x="135491" y="2209833"/>
            <a:ext cx="5678904" cy="377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56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7" name="Google Shape;277;p56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1" name="Google Shape;301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6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6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7.xml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8.xml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image" Target="../media/image16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0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7" descr="Shap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r="3863" b="2874"/>
          <a:stretch/>
        </p:blipFill>
        <p:spPr>
          <a:xfrm>
            <a:off x="-191071" y="-103690"/>
            <a:ext cx="12389187" cy="70406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7"/>
          <p:cNvSpPr/>
          <p:nvPr/>
        </p:nvSpPr>
        <p:spPr>
          <a:xfrm>
            <a:off x="-191071" y="5679470"/>
            <a:ext cx="12389187" cy="1257450"/>
          </a:xfrm>
          <a:prstGeom prst="rect">
            <a:avLst/>
          </a:pr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7"/>
          <p:cNvSpPr/>
          <p:nvPr/>
        </p:nvSpPr>
        <p:spPr>
          <a:xfrm>
            <a:off x="256267" y="5777461"/>
            <a:ext cx="4114800" cy="1097633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ogle Shape;13;p17"/>
          <p:cNvSpPr/>
          <p:nvPr/>
        </p:nvSpPr>
        <p:spPr>
          <a:xfrm>
            <a:off x="10343379" y="5899822"/>
            <a:ext cx="981846" cy="1045644"/>
          </a:xfrm>
          <a:custGeom>
            <a:avLst/>
            <a:gdLst/>
            <a:ahLst/>
            <a:cxnLst/>
            <a:rect l="l" t="t" r="r" b="b"/>
            <a:pathLst>
              <a:path w="2056277" h="2189890" extrusionOk="0">
                <a:moveTo>
                  <a:pt x="0" y="0"/>
                </a:moveTo>
                <a:lnTo>
                  <a:pt x="2056277" y="0"/>
                </a:lnTo>
                <a:lnTo>
                  <a:pt x="2056277" y="2189890"/>
                </a:lnTo>
                <a:lnTo>
                  <a:pt x="0" y="21898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" name="Google Shape;14;p17"/>
          <p:cNvSpPr/>
          <p:nvPr/>
        </p:nvSpPr>
        <p:spPr>
          <a:xfrm>
            <a:off x="9014295" y="6095278"/>
            <a:ext cx="1433998" cy="446332"/>
          </a:xfrm>
          <a:custGeom>
            <a:avLst/>
            <a:gdLst/>
            <a:ahLst/>
            <a:cxnLst/>
            <a:rect l="l" t="t" r="r" b="b"/>
            <a:pathLst>
              <a:path w="3546473" h="1103840" extrusionOk="0">
                <a:moveTo>
                  <a:pt x="0" y="0"/>
                </a:moveTo>
                <a:lnTo>
                  <a:pt x="3546473" y="0"/>
                </a:lnTo>
                <a:lnTo>
                  <a:pt x="3546473" y="1103839"/>
                </a:lnTo>
                <a:lnTo>
                  <a:pt x="0" y="1103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Google Shape;15;p17"/>
          <p:cNvSpPr/>
          <p:nvPr/>
        </p:nvSpPr>
        <p:spPr>
          <a:xfrm>
            <a:off x="5248361" y="5981664"/>
            <a:ext cx="700208" cy="780084"/>
          </a:xfrm>
          <a:custGeom>
            <a:avLst/>
            <a:gdLst/>
            <a:ahLst/>
            <a:cxnLst/>
            <a:rect l="l" t="t" r="r" b="b"/>
            <a:pathLst>
              <a:path w="1381194" h="1538753" extrusionOk="0">
                <a:moveTo>
                  <a:pt x="0" y="0"/>
                </a:moveTo>
                <a:lnTo>
                  <a:pt x="1381194" y="0"/>
                </a:lnTo>
                <a:lnTo>
                  <a:pt x="1381194" y="1538753"/>
                </a:lnTo>
                <a:lnTo>
                  <a:pt x="0" y="1538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25965" t="-749" r="-154643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Google Shape;16;p17"/>
          <p:cNvSpPr/>
          <p:nvPr/>
        </p:nvSpPr>
        <p:spPr>
          <a:xfrm>
            <a:off x="6059481" y="5391122"/>
            <a:ext cx="2751177" cy="2120955"/>
          </a:xfrm>
          <a:custGeom>
            <a:avLst/>
            <a:gdLst/>
            <a:ahLst/>
            <a:cxnLst/>
            <a:rect l="l" t="t" r="r" b="b"/>
            <a:pathLst>
              <a:path w="5426829" h="4183685" extrusionOk="0">
                <a:moveTo>
                  <a:pt x="0" y="0"/>
                </a:moveTo>
                <a:lnTo>
                  <a:pt x="5426829" y="0"/>
                </a:lnTo>
                <a:lnTo>
                  <a:pt x="5426829" y="4183685"/>
                </a:lnTo>
                <a:lnTo>
                  <a:pt x="0" y="41836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l="-9273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Google Shape;17;p17"/>
          <p:cNvSpPr/>
          <p:nvPr/>
        </p:nvSpPr>
        <p:spPr>
          <a:xfrm>
            <a:off x="-191071" y="-103690"/>
            <a:ext cx="12383071" cy="1955864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 w="25400" cap="flat" cmpd="sng">
            <a:solidFill>
              <a:srgbClr val="1316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256267" y="98147"/>
            <a:ext cx="11562839" cy="106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256267" y="1167317"/>
            <a:ext cx="11562838" cy="525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9" descr="A picture containing text, sign, dark&#10;&#10;AI-generated content may be incorrect."/>
          <p:cNvPicPr preferRelativeResize="0"/>
          <p:nvPr/>
        </p:nvPicPr>
        <p:blipFill rotWithShape="1">
          <a:blip r:embed="rId9">
            <a:alphaModFix amt="55000"/>
          </a:blip>
          <a:srcRect/>
          <a:stretch/>
        </p:blipFill>
        <p:spPr>
          <a:xfrm>
            <a:off x="0" y="-405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9"/>
          <p:cNvSpPr/>
          <p:nvPr/>
        </p:nvSpPr>
        <p:spPr>
          <a:xfrm>
            <a:off x="0" y="-1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" name="Google Shape;31;p19"/>
          <p:cNvSpPr/>
          <p:nvPr/>
        </p:nvSpPr>
        <p:spPr>
          <a:xfrm>
            <a:off x="0" y="6087979"/>
            <a:ext cx="12192000" cy="765388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" name="Google Shape;32;p19" descr="Text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29967" y="6311930"/>
            <a:ext cx="1263882" cy="50555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19"/>
          <p:cNvSpPr/>
          <p:nvPr/>
        </p:nvSpPr>
        <p:spPr>
          <a:xfrm>
            <a:off x="105475" y="6186046"/>
            <a:ext cx="2519017" cy="671954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34" name="Google Shape;34;p1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093662" y="638708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" name="Google Shape;36;p19" descr="Icon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5" descr="Background patter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25"/>
          <p:cNvSpPr/>
          <p:nvPr/>
        </p:nvSpPr>
        <p:spPr>
          <a:xfrm>
            <a:off x="0" y="5600550"/>
            <a:ext cx="12192000" cy="1257450"/>
          </a:xfrm>
          <a:prstGeom prst="rect">
            <a:avLst/>
          </a:pr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25"/>
          <p:cNvSpPr/>
          <p:nvPr/>
        </p:nvSpPr>
        <p:spPr>
          <a:xfrm>
            <a:off x="256267" y="5777461"/>
            <a:ext cx="4114800" cy="1097633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4" name="Google Shape;84;p25"/>
          <p:cNvSpPr/>
          <p:nvPr/>
        </p:nvSpPr>
        <p:spPr>
          <a:xfrm>
            <a:off x="0" y="0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 w="25400" cap="flat" cmpd="sng">
            <a:solidFill>
              <a:srgbClr val="1316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25"/>
          <p:cNvSpPr/>
          <p:nvPr/>
        </p:nvSpPr>
        <p:spPr>
          <a:xfrm>
            <a:off x="2270438" y="174912"/>
            <a:ext cx="870830" cy="970169"/>
          </a:xfrm>
          <a:custGeom>
            <a:avLst/>
            <a:gdLst/>
            <a:ahLst/>
            <a:cxnLst/>
            <a:rect l="l" t="t" r="r" b="b"/>
            <a:pathLst>
              <a:path w="1381194" h="1538753" extrusionOk="0">
                <a:moveTo>
                  <a:pt x="0" y="0"/>
                </a:moveTo>
                <a:lnTo>
                  <a:pt x="1381194" y="0"/>
                </a:lnTo>
                <a:lnTo>
                  <a:pt x="1381194" y="1538753"/>
                </a:lnTo>
                <a:lnTo>
                  <a:pt x="0" y="1538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5965" t="-749" r="-154643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6" name="Google Shape;86;p25"/>
          <p:cNvSpPr/>
          <p:nvPr/>
        </p:nvSpPr>
        <p:spPr>
          <a:xfrm>
            <a:off x="3192470" y="-538053"/>
            <a:ext cx="3421563" cy="2637773"/>
          </a:xfrm>
          <a:custGeom>
            <a:avLst/>
            <a:gdLst/>
            <a:ahLst/>
            <a:cxnLst/>
            <a:rect l="l" t="t" r="r" b="b"/>
            <a:pathLst>
              <a:path w="5426829" h="4183685" extrusionOk="0">
                <a:moveTo>
                  <a:pt x="0" y="0"/>
                </a:moveTo>
                <a:lnTo>
                  <a:pt x="5426829" y="0"/>
                </a:lnTo>
                <a:lnTo>
                  <a:pt x="5426829" y="4183685"/>
                </a:lnTo>
                <a:lnTo>
                  <a:pt x="0" y="41836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9273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7" name="Google Shape;87;p25"/>
          <p:cNvSpPr/>
          <p:nvPr/>
        </p:nvSpPr>
        <p:spPr>
          <a:xfrm>
            <a:off x="7214168" y="240888"/>
            <a:ext cx="1894210" cy="589573"/>
          </a:xfrm>
          <a:custGeom>
            <a:avLst/>
            <a:gdLst/>
            <a:ahLst/>
            <a:cxnLst/>
            <a:rect l="l" t="t" r="r" b="b"/>
            <a:pathLst>
              <a:path w="3546473" h="1103840" extrusionOk="0">
                <a:moveTo>
                  <a:pt x="0" y="0"/>
                </a:moveTo>
                <a:lnTo>
                  <a:pt x="3546473" y="0"/>
                </a:lnTo>
                <a:lnTo>
                  <a:pt x="3546473" y="1103839"/>
                </a:lnTo>
                <a:lnTo>
                  <a:pt x="0" y="1103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8" name="Google Shape;88;p25"/>
          <p:cNvSpPr/>
          <p:nvPr/>
        </p:nvSpPr>
        <p:spPr>
          <a:xfrm>
            <a:off x="8902582" y="20118"/>
            <a:ext cx="1161208" cy="1236661"/>
          </a:xfrm>
          <a:custGeom>
            <a:avLst/>
            <a:gdLst/>
            <a:ahLst/>
            <a:cxnLst/>
            <a:rect l="l" t="t" r="r" b="b"/>
            <a:pathLst>
              <a:path w="2056277" h="2189890" extrusionOk="0">
                <a:moveTo>
                  <a:pt x="0" y="0"/>
                </a:moveTo>
                <a:lnTo>
                  <a:pt x="2056277" y="0"/>
                </a:lnTo>
                <a:lnTo>
                  <a:pt x="2056277" y="2189890"/>
                </a:lnTo>
                <a:lnTo>
                  <a:pt x="0" y="21898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5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25"/>
          <p:cNvSpPr txBox="1">
            <a:spLocks noGrp="1"/>
          </p:cNvSpPr>
          <p:nvPr>
            <p:ph type="title"/>
          </p:nvPr>
        </p:nvSpPr>
        <p:spPr>
          <a:xfrm>
            <a:off x="838200" y="15234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25"/>
          <p:cNvSpPr txBox="1">
            <a:spLocks noGrp="1"/>
          </p:cNvSpPr>
          <p:nvPr>
            <p:ph type="body" idx="1"/>
          </p:nvPr>
        </p:nvSpPr>
        <p:spPr>
          <a:xfrm>
            <a:off x="838200" y="3025876"/>
            <a:ext cx="10515600" cy="230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1" descr="Background patter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1"/>
          <p:cNvSpPr/>
          <p:nvPr/>
        </p:nvSpPr>
        <p:spPr>
          <a:xfrm>
            <a:off x="0" y="5600550"/>
            <a:ext cx="12192000" cy="1257450"/>
          </a:xfrm>
          <a:prstGeom prst="rect">
            <a:avLst/>
          </a:pr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31"/>
          <p:cNvSpPr/>
          <p:nvPr/>
        </p:nvSpPr>
        <p:spPr>
          <a:xfrm>
            <a:off x="256267" y="5777461"/>
            <a:ext cx="4114800" cy="1097633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6" name="Google Shape;106;p31"/>
          <p:cNvSpPr/>
          <p:nvPr/>
        </p:nvSpPr>
        <p:spPr>
          <a:xfrm>
            <a:off x="0" y="0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 w="25400" cap="flat" cmpd="sng">
            <a:solidFill>
              <a:srgbClr val="1316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31"/>
          <p:cNvSpPr/>
          <p:nvPr/>
        </p:nvSpPr>
        <p:spPr>
          <a:xfrm>
            <a:off x="2270438" y="174912"/>
            <a:ext cx="870830" cy="970169"/>
          </a:xfrm>
          <a:custGeom>
            <a:avLst/>
            <a:gdLst/>
            <a:ahLst/>
            <a:cxnLst/>
            <a:rect l="l" t="t" r="r" b="b"/>
            <a:pathLst>
              <a:path w="1381194" h="1538753" extrusionOk="0">
                <a:moveTo>
                  <a:pt x="0" y="0"/>
                </a:moveTo>
                <a:lnTo>
                  <a:pt x="1381194" y="0"/>
                </a:lnTo>
                <a:lnTo>
                  <a:pt x="1381194" y="1538753"/>
                </a:lnTo>
                <a:lnTo>
                  <a:pt x="0" y="15387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25965" t="-749" r="-154643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8" name="Google Shape;108;p31"/>
          <p:cNvSpPr/>
          <p:nvPr/>
        </p:nvSpPr>
        <p:spPr>
          <a:xfrm>
            <a:off x="3192470" y="-538053"/>
            <a:ext cx="3421563" cy="2637773"/>
          </a:xfrm>
          <a:custGeom>
            <a:avLst/>
            <a:gdLst/>
            <a:ahLst/>
            <a:cxnLst/>
            <a:rect l="l" t="t" r="r" b="b"/>
            <a:pathLst>
              <a:path w="5426829" h="4183685" extrusionOk="0">
                <a:moveTo>
                  <a:pt x="0" y="0"/>
                </a:moveTo>
                <a:lnTo>
                  <a:pt x="5426829" y="0"/>
                </a:lnTo>
                <a:lnTo>
                  <a:pt x="5426829" y="4183685"/>
                </a:lnTo>
                <a:lnTo>
                  <a:pt x="0" y="41836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92730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9" name="Google Shape;109;p31"/>
          <p:cNvSpPr/>
          <p:nvPr/>
        </p:nvSpPr>
        <p:spPr>
          <a:xfrm>
            <a:off x="7214168" y="240888"/>
            <a:ext cx="1894210" cy="589573"/>
          </a:xfrm>
          <a:custGeom>
            <a:avLst/>
            <a:gdLst/>
            <a:ahLst/>
            <a:cxnLst/>
            <a:rect l="l" t="t" r="r" b="b"/>
            <a:pathLst>
              <a:path w="3546473" h="1103840" extrusionOk="0">
                <a:moveTo>
                  <a:pt x="0" y="0"/>
                </a:moveTo>
                <a:lnTo>
                  <a:pt x="3546473" y="0"/>
                </a:lnTo>
                <a:lnTo>
                  <a:pt x="3546473" y="1103839"/>
                </a:lnTo>
                <a:lnTo>
                  <a:pt x="0" y="1103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31"/>
          <p:cNvSpPr/>
          <p:nvPr/>
        </p:nvSpPr>
        <p:spPr>
          <a:xfrm>
            <a:off x="8902582" y="20118"/>
            <a:ext cx="1161208" cy="1236661"/>
          </a:xfrm>
          <a:custGeom>
            <a:avLst/>
            <a:gdLst/>
            <a:ahLst/>
            <a:cxnLst/>
            <a:rect l="l" t="t" r="r" b="b"/>
            <a:pathLst>
              <a:path w="2056277" h="2189890" extrusionOk="0">
                <a:moveTo>
                  <a:pt x="0" y="0"/>
                </a:moveTo>
                <a:lnTo>
                  <a:pt x="2056277" y="0"/>
                </a:lnTo>
                <a:lnTo>
                  <a:pt x="2056277" y="2189890"/>
                </a:lnTo>
                <a:lnTo>
                  <a:pt x="0" y="21898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31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31"/>
          <p:cNvSpPr txBox="1">
            <a:spLocks noGrp="1"/>
          </p:cNvSpPr>
          <p:nvPr>
            <p:ph type="title"/>
          </p:nvPr>
        </p:nvSpPr>
        <p:spPr>
          <a:xfrm>
            <a:off x="838200" y="152340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body" idx="1"/>
          </p:nvPr>
        </p:nvSpPr>
        <p:spPr>
          <a:xfrm>
            <a:off x="838200" y="3025875"/>
            <a:ext cx="10515600" cy="230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  <a:defRPr sz="3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4" name="Google Shape;114;p31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4"/>
          <p:cNvSpPr/>
          <p:nvPr/>
        </p:nvSpPr>
        <p:spPr>
          <a:xfrm>
            <a:off x="0" y="5679470"/>
            <a:ext cx="12192000" cy="1178529"/>
          </a:xfrm>
          <a:prstGeom prst="rect">
            <a:avLst/>
          </a:pr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6" name="Google Shape;126;p34"/>
          <p:cNvGrpSpPr/>
          <p:nvPr/>
        </p:nvGrpSpPr>
        <p:grpSpPr>
          <a:xfrm>
            <a:off x="-1" y="-74475"/>
            <a:ext cx="12192001" cy="5587584"/>
            <a:chOff x="0" y="-28575"/>
            <a:chExt cx="5187767" cy="2143838"/>
          </a:xfrm>
        </p:grpSpPr>
        <p:sp>
          <p:nvSpPr>
            <p:cNvPr id="127" name="Google Shape;127;p34"/>
            <p:cNvSpPr/>
            <p:nvPr/>
          </p:nvSpPr>
          <p:spPr>
            <a:xfrm>
              <a:off x="0" y="0"/>
              <a:ext cx="5187767" cy="2115263"/>
            </a:xfrm>
            <a:custGeom>
              <a:avLst/>
              <a:gdLst/>
              <a:ahLst/>
              <a:cxnLst/>
              <a:rect l="l" t="t" r="r" b="b"/>
              <a:pathLst>
                <a:path w="5187767" h="2115263" extrusionOk="0">
                  <a:moveTo>
                    <a:pt x="0" y="0"/>
                  </a:moveTo>
                  <a:lnTo>
                    <a:pt x="5187767" y="0"/>
                  </a:lnTo>
                  <a:lnTo>
                    <a:pt x="5187767" y="2115263"/>
                  </a:lnTo>
                  <a:lnTo>
                    <a:pt x="0" y="2115263"/>
                  </a:lnTo>
                  <a:close/>
                </a:path>
              </a:pathLst>
            </a:custGeom>
            <a:solidFill>
              <a:srgbClr val="13165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Google Shape;128;p34"/>
            <p:cNvSpPr txBox="1"/>
            <p:nvPr/>
          </p:nvSpPr>
          <p:spPr>
            <a:xfrm>
              <a:off x="0" y="-28575"/>
              <a:ext cx="5187767" cy="21438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29" name="Google Shape;129;p34"/>
          <p:cNvSpPr/>
          <p:nvPr/>
        </p:nvSpPr>
        <p:spPr>
          <a:xfrm>
            <a:off x="256267" y="5777461"/>
            <a:ext cx="4114800" cy="1097633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30" name="Google Shape;130;p34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r="7242"/>
          <a:stretch/>
        </p:blipFill>
        <p:spPr>
          <a:xfrm>
            <a:off x="9263950" y="5314647"/>
            <a:ext cx="2928050" cy="177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4" descr="A picture containing text, clipart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34610" y="6326277"/>
            <a:ext cx="1277581" cy="51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4" descr="A black and white sign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34742" y="6356350"/>
            <a:ext cx="1261598" cy="392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34" descr="A picture containing text, sign, dark&#10;&#10;AI-generated content may be incorrect."/>
          <p:cNvPicPr preferRelativeResize="0"/>
          <p:nvPr/>
        </p:nvPicPr>
        <p:blipFill rotWithShape="1">
          <a:blip r:embed="rId7">
            <a:alphaModFix amt="36000"/>
          </a:blip>
          <a:srcRect t="19284"/>
          <a:stretch/>
        </p:blipFill>
        <p:spPr>
          <a:xfrm>
            <a:off x="0" y="-1"/>
            <a:ext cx="12192000" cy="5535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489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6" name="Google Shape;136;p34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36" descr="A picture containing text, sign, dark&#10;&#10;AI-generated content may be incorrect."/>
          <p:cNvPicPr preferRelativeResize="0"/>
          <p:nvPr/>
        </p:nvPicPr>
        <p:blipFill rotWithShape="1">
          <a:blip r:embed="rId8">
            <a:alphaModFix amt="5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36"/>
          <p:cNvSpPr/>
          <p:nvPr/>
        </p:nvSpPr>
        <p:spPr>
          <a:xfrm>
            <a:off x="0" y="6087979"/>
            <a:ext cx="12192000" cy="765388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C6DA6"/>
          </a:solidFill>
          <a:ln w="25400" cap="flat" cmpd="sng">
            <a:solidFill>
              <a:srgbClr val="1C6DA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3" name="Google Shape;143;p36" descr="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02792" y="6311930"/>
            <a:ext cx="1263882" cy="5055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6"/>
          <p:cNvSpPr/>
          <p:nvPr/>
        </p:nvSpPr>
        <p:spPr>
          <a:xfrm>
            <a:off x="0" y="-1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 w="25400" cap="flat" cmpd="sng">
            <a:solidFill>
              <a:srgbClr val="1316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5" name="Google Shape;145;p36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6"/>
          <p:cNvSpPr/>
          <p:nvPr/>
        </p:nvSpPr>
        <p:spPr>
          <a:xfrm>
            <a:off x="105475" y="6186046"/>
            <a:ext cx="2519017" cy="671954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47" name="Google Shape;147;p3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166487" y="638708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9" name="Google Shape;14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810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50" name="Google Shape;150;p36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3" descr="A picture containing text, sign, dark&#10;&#10;AI-generated content may be incorrect."/>
          <p:cNvPicPr preferRelativeResize="0"/>
          <p:nvPr/>
        </p:nvPicPr>
        <p:blipFill rotWithShape="1">
          <a:blip r:embed="rId8">
            <a:alphaModFix amt="5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3" descr="Logo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90357" y="6385266"/>
            <a:ext cx="1081485" cy="43259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43"/>
          <p:cNvSpPr/>
          <p:nvPr/>
        </p:nvSpPr>
        <p:spPr>
          <a:xfrm>
            <a:off x="0" y="-1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131650"/>
          </a:solidFill>
          <a:ln w="25400" cap="flat" cmpd="sng">
            <a:solidFill>
              <a:srgbClr val="1316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" name="Google Shape;190;p43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3"/>
          <p:cNvSpPr/>
          <p:nvPr/>
        </p:nvSpPr>
        <p:spPr>
          <a:xfrm>
            <a:off x="105475" y="6186046"/>
            <a:ext cx="2519017" cy="671954"/>
          </a:xfrm>
          <a:custGeom>
            <a:avLst/>
            <a:gdLst/>
            <a:ahLst/>
            <a:cxnLst/>
            <a:rect l="l" t="t" r="r" b="b"/>
            <a:pathLst>
              <a:path w="7492842" h="1998735" extrusionOk="0">
                <a:moveTo>
                  <a:pt x="0" y="0"/>
                </a:moveTo>
                <a:lnTo>
                  <a:pt x="7492842" y="0"/>
                </a:lnTo>
                <a:lnTo>
                  <a:pt x="7492842" y="1998736"/>
                </a:lnTo>
                <a:lnTo>
                  <a:pt x="0" y="1998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8098" b="-28098"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92" name="Google Shape;192;p43" descr="Shape&#10;&#10;AI-generated content may be incorrect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4072" y="5982352"/>
            <a:ext cx="2614142" cy="10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43" descr="Logo&#10;&#10;AI-generated content may be incorrect.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02250" y="645159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5" name="Google Shape;195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96" name="Google Shape;196;p43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50" descr="A picture containing text, sign, dark&#10;&#10;AI-generated content may be incorrect."/>
          <p:cNvPicPr preferRelativeResize="0"/>
          <p:nvPr/>
        </p:nvPicPr>
        <p:blipFill rotWithShape="1">
          <a:blip r:embed="rId8">
            <a:alphaModFix amt="5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0"/>
          <p:cNvSpPr/>
          <p:nvPr/>
        </p:nvSpPr>
        <p:spPr>
          <a:xfrm>
            <a:off x="0" y="-1"/>
            <a:ext cx="12192000" cy="1238387"/>
          </a:xfrm>
          <a:custGeom>
            <a:avLst/>
            <a:gdLst/>
            <a:ahLst/>
            <a:cxnLst/>
            <a:rect l="l" t="t" r="r" b="b"/>
            <a:pathLst>
              <a:path w="5187767" h="471658" extrusionOk="0">
                <a:moveTo>
                  <a:pt x="0" y="0"/>
                </a:moveTo>
                <a:lnTo>
                  <a:pt x="5187767" y="0"/>
                </a:lnTo>
                <a:lnTo>
                  <a:pt x="5187767" y="471658"/>
                </a:lnTo>
                <a:lnTo>
                  <a:pt x="0" y="471658"/>
                </a:lnTo>
                <a:close/>
              </a:path>
            </a:pathLst>
          </a:custGeom>
          <a:solidFill>
            <a:srgbClr val="E46C0A"/>
          </a:solidFill>
          <a:ln w="25400" cap="flat" cmpd="sng">
            <a:solidFill>
              <a:srgbClr val="E46C0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5" name="Google Shape;235;p50" descr="Icon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50" descr="Shape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4072" y="5982352"/>
            <a:ext cx="2614142" cy="10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50" descr="Logo&#10;&#10;AI-generated content may be incorrect.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02250" y="645159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50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9" name="Google Shape;239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  <a:defRPr sz="50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0" name="Google Shape;240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pic>
        <p:nvPicPr>
          <p:cNvPr id="241" name="Google Shape;241;p50" descr="Logo&#10;&#10;AI-generated content may be incorrect.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790357" y="6385266"/>
            <a:ext cx="1081485" cy="43259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7" descr="Background pattern&#10;&#10;AI-generated content may be incorrect."/>
          <p:cNvPicPr preferRelativeResize="0"/>
          <p:nvPr/>
        </p:nvPicPr>
        <p:blipFill rotWithShape="1">
          <a:blip r:embed="rId3">
            <a:alphaModFix amt="5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1" name="Google Shape;281;p57" descr="Shap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72" y="5982352"/>
            <a:ext cx="2614142" cy="10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7" descr="Logo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2250" y="645159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57"/>
          <p:cNvSpPr txBox="1"/>
          <p:nvPr/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57" descr="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90357" y="6385266"/>
            <a:ext cx="1081485" cy="43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57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59" descr="Background pattern&#10;&#10;AI-generated content may be incorrect."/>
          <p:cNvPicPr preferRelativeResize="0"/>
          <p:nvPr/>
        </p:nvPicPr>
        <p:blipFill rotWithShape="1">
          <a:blip r:embed="rId3">
            <a:alphaModFix amt="5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3" name="Google Shape;293;p59" descr="Shap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072" y="5982352"/>
            <a:ext cx="2614142" cy="108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9" descr="Logo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2250" y="6451590"/>
            <a:ext cx="867003" cy="26988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59"/>
          <p:cNvSpPr txBox="1"/>
          <p:nvPr/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" name="Google Shape;296;p59" descr="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90357" y="6385266"/>
            <a:ext cx="1081485" cy="432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59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msa.dot.gov/standards-rulemaking/hazmat/interpretations/pending-hazardous-materials-hazmat-interpretation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"/>
          <p:cNvSpPr txBox="1">
            <a:spLocks noGrp="1"/>
          </p:cNvSpPr>
          <p:nvPr>
            <p:ph type="ctrTitle"/>
          </p:nvPr>
        </p:nvSpPr>
        <p:spPr>
          <a:xfrm>
            <a:off x="-18854" y="135609"/>
            <a:ext cx="12049125" cy="885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/>
              <a:t>APA Conference PHMSA Updates</a:t>
            </a:r>
            <a:endParaRPr/>
          </a:p>
        </p:txBody>
      </p:sp>
      <p:sp>
        <p:nvSpPr>
          <p:cNvPr id="307" name="Google Shape;307;p1"/>
          <p:cNvSpPr txBox="1">
            <a:spLocks noGrp="1"/>
          </p:cNvSpPr>
          <p:nvPr>
            <p:ph type="subTitle" idx="1"/>
          </p:nvPr>
        </p:nvSpPr>
        <p:spPr>
          <a:xfrm>
            <a:off x="0" y="1099580"/>
            <a:ext cx="12049125" cy="596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Steven Andrews, Acting Senior Regulations Officer │ Standards and Rulemaking Division │ September 2026</a:t>
            </a:r>
            <a:endParaRPr/>
          </a:p>
        </p:txBody>
      </p:sp>
      <p:sp>
        <p:nvSpPr>
          <p:cNvPr id="308" name="Google Shape;308;p1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HM-257A Final Rule</a:t>
            </a:r>
            <a:endParaRPr/>
          </a:p>
        </p:txBody>
      </p:sp>
      <p:sp>
        <p:nvSpPr>
          <p:cNvPr id="315" name="Google Shape;315;p2"/>
          <p:cNvSpPr txBox="1">
            <a:spLocks noGrp="1"/>
          </p:cNvSpPr>
          <p:nvPr>
            <p:ph type="body" idx="1"/>
          </p:nvPr>
        </p:nvSpPr>
        <p:spPr>
          <a:xfrm>
            <a:off x="238685" y="1517650"/>
            <a:ext cx="592632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PHMSA published the HM-257A Final Rule “Streamlining Requirements for the Approval of Certain Energetic Materials” on June 2, 2026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Final rule became effective on July 2, 2026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Final rule has a delayed compliance date of August 31, 2026</a:t>
            </a:r>
            <a:endParaRPr/>
          </a:p>
        </p:txBody>
      </p:sp>
      <p:sp>
        <p:nvSpPr>
          <p:cNvPr id="316" name="Google Shape;316;p2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317" name="Google Shape;317;p2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213682" y="1392538"/>
            <a:ext cx="4268787" cy="426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PHMSA Portal</a:t>
            </a:r>
            <a:endParaRPr/>
          </a:p>
        </p:txBody>
      </p:sp>
      <p:sp>
        <p:nvSpPr>
          <p:cNvPr id="325" name="Google Shape;325;p3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592632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The End of Paper:</a:t>
            </a:r>
            <a:r>
              <a:rPr lang="en-US"/>
              <a:t> Paper and email application submissions are strictly a thing of the past for PHMSA.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Benefits:</a:t>
            </a:r>
            <a:r>
              <a:rPr lang="en-US"/>
              <a:t> It drastically enhances PHMSA’s ability to track applications, completely prevents submissions from getting "lost in the mail," and significantly accelerates initial processing</a:t>
            </a:r>
            <a:endParaRPr/>
          </a:p>
        </p:txBody>
      </p:sp>
      <p:sp>
        <p:nvSpPr>
          <p:cNvPr id="326" name="Google Shape;326;p3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327" name="Google Shape;327;p3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4607" y="1399175"/>
            <a:ext cx="4166937" cy="4166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Novelty Exceptions</a:t>
            </a:r>
            <a:endParaRPr/>
          </a:p>
        </p:txBody>
      </p:sp>
      <p:sp>
        <p:nvSpPr>
          <p:cNvPr id="345" name="Google Shape;345;p5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592632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Codifying the Rules:</a:t>
            </a:r>
            <a:r>
              <a:rPr lang="en-US"/>
              <a:t> Adopts long-standing guidance directly into the HMR framework.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Clear Exceptions:</a:t>
            </a:r>
            <a:r>
              <a:rPr lang="en-US"/>
              <a:t> Low-hazard novelty devices explicitly excepted from strict regulation provided they meet specific criteria.</a:t>
            </a:r>
            <a:endParaRPr/>
          </a:p>
        </p:txBody>
      </p:sp>
      <p:sp>
        <p:nvSpPr>
          <p:cNvPr id="346" name="Google Shape;346;p5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47" name="Google Shape;347;p5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995453" y="1399175"/>
            <a:ext cx="4268787" cy="426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"/>
          <p:cNvSpPr txBox="1">
            <a:spLocks noGrp="1"/>
          </p:cNvSpPr>
          <p:nvPr>
            <p:ph type="title"/>
          </p:nvPr>
        </p:nvSpPr>
        <p:spPr>
          <a:xfrm>
            <a:off x="1131498" y="335516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None/>
            </a:pPr>
            <a:r>
              <a:rPr lang="en-US" sz="4000"/>
              <a:t>Self Certification of Low-Hazard Ground Fireworks</a:t>
            </a:r>
            <a:br>
              <a:rPr lang="en-US"/>
            </a:br>
            <a:endParaRPr/>
          </a:p>
        </p:txBody>
      </p:sp>
      <p:sp>
        <p:nvSpPr>
          <p:cNvPr id="335" name="Google Shape;335;p4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592632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Bypassing the Bottleneck</a:t>
            </a:r>
            <a:r>
              <a:rPr lang="en-US"/>
              <a:t>: Self-certifying specific, eligible low-hazard ground fireworks.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Time-to-Marke</a:t>
            </a:r>
            <a:r>
              <a:rPr lang="en-US"/>
              <a:t>t: The traditional administrative bottleneck is gone. </a:t>
            </a:r>
            <a:endParaRPr/>
          </a:p>
        </p:txBody>
      </p:sp>
      <p:sp>
        <p:nvSpPr>
          <p:cNvPr id="336" name="Google Shape;336;p4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337" name="Google Shape;337;p4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139832" y="1398755"/>
            <a:ext cx="4268787" cy="4268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HM-268(A-Q) – Deregulatory Final Rules</a:t>
            </a:r>
            <a:r>
              <a:rPr lang="en-US" b="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​</a:t>
            </a:r>
            <a:endParaRPr/>
          </a:p>
        </p:txBody>
      </p:sp>
      <p:sp>
        <p:nvSpPr>
          <p:cNvPr id="355" name="Google Shape;355;p6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824280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HM-268A</a:t>
            </a:r>
            <a:r>
              <a:rPr lang="en-US"/>
              <a:t> – Aerosol definition harmonization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HM-268B</a:t>
            </a:r>
            <a:r>
              <a:rPr lang="en-US"/>
              <a:t> -  Resized limited quantity marking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HM-268C</a:t>
            </a:r>
            <a:r>
              <a:rPr lang="en-US"/>
              <a:t> – Expanded MOTs for lithium batteries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HM-268D</a:t>
            </a:r>
            <a:r>
              <a:rPr lang="en-US"/>
              <a:t> – Electronic Emergency Response Info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HM-268E</a:t>
            </a:r>
            <a:r>
              <a:rPr lang="en-US"/>
              <a:t> – Referencing EPA hazardous substance list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HM-268F</a:t>
            </a:r>
            <a:r>
              <a:rPr lang="en-US"/>
              <a:t> – Allowing the use of expired MMS permits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HM-268G</a:t>
            </a:r>
            <a:r>
              <a:rPr lang="en-US"/>
              <a:t> – Eliminating 60-day renewal requirement  		  for special permits</a:t>
            </a:r>
            <a:endParaRPr/>
          </a:p>
        </p:txBody>
      </p:sp>
      <p:pic>
        <p:nvPicPr>
          <p:cNvPr id="356" name="Google Shape;356;p6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412481" y="1854116"/>
            <a:ext cx="3395332" cy="3522413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6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358" name="Google Shape;358;p6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HM-268(A-Q) – Deregulatory Final Rules</a:t>
            </a:r>
            <a:r>
              <a:rPr lang="en-US" b="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​</a:t>
            </a:r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824280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HM-268H</a:t>
            </a:r>
            <a:r>
              <a:rPr lang="en-US"/>
              <a:t> – Removal of paper checks for registration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HM-268I</a:t>
            </a:r>
            <a:r>
              <a:rPr lang="en-US"/>
              <a:t> – Electronic registration information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HM-268J</a:t>
            </a:r>
            <a:r>
              <a:rPr lang="en-US"/>
              <a:t> – Security awareness training for Farmers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HM-268K</a:t>
            </a:r>
            <a:r>
              <a:rPr lang="en-US"/>
              <a:t> – Obsolete rail requirements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HM-268L</a:t>
            </a:r>
            <a:r>
              <a:rPr lang="en-US"/>
              <a:t> – Incorporation of special permits for          		 unloading IBCs and portable tanks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/>
              <a:t>HM-268M</a:t>
            </a:r>
            <a:r>
              <a:rPr lang="en-US"/>
              <a:t> – Incorporation of special permits for 			   transporting small refrigerating machines</a:t>
            </a: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366" name="Google Shape;366;p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412481" y="1854116"/>
            <a:ext cx="3395332" cy="3522413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7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368" name="Google Shape;368;p7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8"/>
          <p:cNvSpPr txBox="1">
            <a:spLocks noGrp="1"/>
          </p:cNvSpPr>
          <p:nvPr>
            <p:ph type="title"/>
          </p:nvPr>
        </p:nvSpPr>
        <p:spPr>
          <a:xfrm>
            <a:off x="838200" y="53253"/>
            <a:ext cx="10515600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None/>
            </a:pPr>
            <a:r>
              <a:rPr lang="en-US" b="1" i="0" u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HM-268(A-Q) – Deregulatory Final Rules</a:t>
            </a:r>
            <a:r>
              <a:rPr lang="en-US" b="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​</a:t>
            </a:r>
            <a:endParaRPr/>
          </a:p>
        </p:txBody>
      </p:sp>
      <p:sp>
        <p:nvSpPr>
          <p:cNvPr id="375" name="Google Shape;375;p8"/>
          <p:cNvSpPr txBox="1">
            <a:spLocks noGrp="1"/>
          </p:cNvSpPr>
          <p:nvPr>
            <p:ph type="body" idx="1"/>
          </p:nvPr>
        </p:nvSpPr>
        <p:spPr>
          <a:xfrm>
            <a:off x="169673" y="1399175"/>
            <a:ext cx="8242807" cy="4684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HM-268N</a:t>
            </a:r>
            <a:r>
              <a:rPr lang="en-US" dirty="0"/>
              <a:t> – Incorporation of special permits for large 		   refrigerating machines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HM-268O</a:t>
            </a:r>
            <a:r>
              <a:rPr lang="en-US" dirty="0"/>
              <a:t> – Incorporation of special permits for UE 		   examination of DOT 3A/3AA cylinders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HM-268P</a:t>
            </a:r>
            <a:r>
              <a:rPr lang="en-US" dirty="0"/>
              <a:t> – Incorporation of special permit for 			  transportation of IBCs containing residues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 dirty="0"/>
              <a:t>HM-268Q</a:t>
            </a:r>
            <a:r>
              <a:rPr lang="en-US" dirty="0"/>
              <a:t> – Approval of professional fireworks by 		   FCAs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376" name="Google Shape;376;p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412481" y="1854116"/>
            <a:ext cx="3395332" cy="3522413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8"/>
          <p:cNvSpPr txBox="1">
            <a:spLocks noGrp="1"/>
          </p:cNvSpPr>
          <p:nvPr>
            <p:ph type="sldNum" idx="12"/>
          </p:nvPr>
        </p:nvSpPr>
        <p:spPr>
          <a:xfrm>
            <a:off x="9348076" y="652740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378" name="Google Shape;378;p8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r="7860"/>
          <a:stretch/>
        </p:blipFill>
        <p:spPr>
          <a:xfrm>
            <a:off x="9664405" y="5584825"/>
            <a:ext cx="2527595" cy="154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9"/>
          <p:cNvSpPr txBox="1">
            <a:spLocks noGrp="1"/>
          </p:cNvSpPr>
          <p:nvPr>
            <p:ph type="body" idx="1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/>
              <a:t>Final Rulemakings</a:t>
            </a:r>
            <a:endParaRPr/>
          </a:p>
        </p:txBody>
      </p:sp>
      <p:sp>
        <p:nvSpPr>
          <p:cNvPr id="385" name="Google Shape;385;p9"/>
          <p:cNvSpPr txBox="1">
            <a:spLocks noGrp="1"/>
          </p:cNvSpPr>
          <p:nvPr>
            <p:ph type="title"/>
          </p:nvPr>
        </p:nvSpPr>
        <p:spPr>
          <a:xfrm>
            <a:off x="176463" y="1363578"/>
            <a:ext cx="5630779" cy="72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/>
              <a:t>Final Rules</a:t>
            </a:r>
            <a:endParaRPr/>
          </a:p>
        </p:txBody>
      </p:sp>
      <p:sp>
        <p:nvSpPr>
          <p:cNvPr id="386" name="Google Shape;386;p9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387" name="Google Shape;387;p9"/>
          <p:cNvSpPr txBox="1">
            <a:spLocks noGrp="1"/>
          </p:cNvSpPr>
          <p:nvPr>
            <p:ph type="body" idx="2"/>
          </p:nvPr>
        </p:nvSpPr>
        <p:spPr>
          <a:xfrm>
            <a:off x="176463" y="2177799"/>
            <a:ext cx="563077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b="1"/>
              <a:t>HM-215R </a:t>
            </a:r>
            <a:r>
              <a:rPr lang="en-US"/>
              <a:t>– International Harmonization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b="1"/>
              <a:t>HM-265C </a:t>
            </a:r>
            <a:r>
              <a:rPr lang="en-US"/>
              <a:t>- Advancing Safety of Highway, Rail, and Vessel Transportation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388" name="Google Shape;388;p9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80212" y="1357313"/>
            <a:ext cx="4283075" cy="428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0"/>
          <p:cNvSpPr txBox="1">
            <a:spLocks noGrp="1"/>
          </p:cNvSpPr>
          <p:nvPr>
            <p:ph type="title"/>
          </p:nvPr>
        </p:nvSpPr>
        <p:spPr>
          <a:xfrm>
            <a:off x="144380" y="1345645"/>
            <a:ext cx="5678904" cy="63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/>
              <a:t>Notice of Proposed Rulemakings</a:t>
            </a:r>
            <a:endParaRPr/>
          </a:p>
        </p:txBody>
      </p:sp>
      <p:sp>
        <p:nvSpPr>
          <p:cNvPr id="395" name="Google Shape;395;p10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396" name="Google Shape;396;p10"/>
          <p:cNvSpPr txBox="1">
            <a:spLocks noGrp="1"/>
          </p:cNvSpPr>
          <p:nvPr>
            <p:ph type="body" idx="1"/>
          </p:nvPr>
        </p:nvSpPr>
        <p:spPr>
          <a:xfrm>
            <a:off x="135489" y="2178617"/>
            <a:ext cx="6556255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6957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400" b="1"/>
              <a:t>HM-215S</a:t>
            </a:r>
            <a:r>
              <a:rPr lang="en-US" sz="2400"/>
              <a:t> – Harmonization with International Standards</a:t>
            </a:r>
            <a:endParaRPr/>
          </a:p>
          <a:p>
            <a:pPr marL="457200" lvl="0" indent="-36957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400" b="1"/>
              <a:t>HM-219E</a:t>
            </a:r>
            <a:r>
              <a:rPr lang="en-US" sz="2400"/>
              <a:t> – Modernizing Regulatory Requirements and Responding to Stakeholder Petitions​</a:t>
            </a:r>
            <a:endParaRPr/>
          </a:p>
          <a:p>
            <a:pPr marL="457200" lvl="0" indent="-36957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400" b="1"/>
              <a:t>HM-233G</a:t>
            </a:r>
            <a:r>
              <a:rPr lang="en-US" sz="2400"/>
              <a:t> – Continued Conversion of Special Permits</a:t>
            </a:r>
            <a:endParaRPr sz="2400"/>
          </a:p>
          <a:p>
            <a:pPr marL="457200" lvl="0" indent="-36957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400" b="1"/>
              <a:t>HM-267</a:t>
            </a:r>
            <a:r>
              <a:rPr lang="en-US" sz="2400"/>
              <a:t> – Modernizing Regs to Facilitate Transportation of Spacecraft and Space Related Hazmat​</a:t>
            </a:r>
            <a:endParaRPr sz="2400"/>
          </a:p>
          <a:p>
            <a:pPr marL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10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/>
              <a:t>Open Rulemaking Actions Con’t…</a:t>
            </a:r>
            <a:endParaRPr/>
          </a:p>
        </p:txBody>
      </p:sp>
      <p:pic>
        <p:nvPicPr>
          <p:cNvPr id="398" name="Google Shape;3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49426" y="1473661"/>
            <a:ext cx="2109399" cy="29202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  <p:pic>
        <p:nvPicPr>
          <p:cNvPr id="399" name="Google Shape;399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7244" y="3620962"/>
            <a:ext cx="3792041" cy="218255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  <p:pic>
        <p:nvPicPr>
          <p:cNvPr id="400" name="Google Shape;400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6494" y="2314397"/>
            <a:ext cx="2682472" cy="14692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1"/>
          <p:cNvSpPr txBox="1">
            <a:spLocks noGrp="1"/>
          </p:cNvSpPr>
          <p:nvPr>
            <p:ph type="title"/>
          </p:nvPr>
        </p:nvSpPr>
        <p:spPr>
          <a:xfrm>
            <a:off x="144380" y="1345645"/>
            <a:ext cx="5678904" cy="63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lang="en-US"/>
              <a:t>Notice of Proposed Rulemakings</a:t>
            </a:r>
            <a:endParaRPr/>
          </a:p>
        </p:txBody>
      </p:sp>
      <p:sp>
        <p:nvSpPr>
          <p:cNvPr id="407" name="Google Shape;407;p11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408" name="Google Shape;408;p11"/>
          <p:cNvSpPr txBox="1">
            <a:spLocks noGrp="1"/>
          </p:cNvSpPr>
          <p:nvPr>
            <p:ph type="body" idx="1"/>
          </p:nvPr>
        </p:nvSpPr>
        <p:spPr>
          <a:xfrm>
            <a:off x="135489" y="2178617"/>
            <a:ext cx="6556255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HM-266</a:t>
            </a:r>
            <a:r>
              <a:rPr lang="en-US" sz="2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Modernizing Regs to Facilitate Transportation of Hazmat Using Highly Automated Transportation Systems </a:t>
            </a:r>
            <a:endParaRPr sz="2200">
              <a:solidFill>
                <a:srgbClr val="000000"/>
              </a:solidFill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</a:pPr>
            <a:endParaRPr sz="2200">
              <a:solidFill>
                <a:srgbClr val="000000"/>
              </a:solidFill>
            </a:endParaRPr>
          </a:p>
        </p:txBody>
      </p:sp>
      <p:sp>
        <p:nvSpPr>
          <p:cNvPr id="409" name="Google Shape;409;p11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/>
              <a:t>Open Rulemaking Actions Con’t…</a:t>
            </a:r>
            <a:endParaRPr/>
          </a:p>
        </p:txBody>
      </p:sp>
      <p:pic>
        <p:nvPicPr>
          <p:cNvPr id="410" name="Google Shape;41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49707" y="1441453"/>
            <a:ext cx="4150742" cy="4150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2"/>
          <p:cNvSpPr txBox="1">
            <a:spLocks noGrp="1"/>
          </p:cNvSpPr>
          <p:nvPr>
            <p:ph type="title"/>
          </p:nvPr>
        </p:nvSpPr>
        <p:spPr>
          <a:xfrm>
            <a:off x="144380" y="1345645"/>
            <a:ext cx="5678904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None/>
            </a:pPr>
            <a:r>
              <a:rPr lang="en-US"/>
              <a:t>Advance Notice of Proposed Rulemakings</a:t>
            </a:r>
            <a:endParaRPr/>
          </a:p>
        </p:txBody>
      </p:sp>
      <p:sp>
        <p:nvSpPr>
          <p:cNvPr id="417" name="Google Shape;417;p12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418" name="Google Shape;418;p12"/>
          <p:cNvSpPr txBox="1">
            <a:spLocks noGrp="1"/>
          </p:cNvSpPr>
          <p:nvPr>
            <p:ph type="body" idx="1"/>
          </p:nvPr>
        </p:nvSpPr>
        <p:spPr>
          <a:xfrm>
            <a:off x="135489" y="2178617"/>
            <a:ext cx="6556255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HM-224J</a:t>
            </a:r>
            <a:r>
              <a:rPr lang="en-US" sz="2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Improving Safety of Transporting Damaged, Defective, or Recalled Lithium Cells or Batteries</a:t>
            </a:r>
            <a:endParaRPr/>
          </a:p>
        </p:txBody>
      </p:sp>
      <p:sp>
        <p:nvSpPr>
          <p:cNvPr id="419" name="Google Shape;419;p12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/>
              <a:t>Open Rulemaking Actions Con’t…</a:t>
            </a:r>
            <a:endParaRPr/>
          </a:p>
        </p:txBody>
      </p:sp>
      <p:pic>
        <p:nvPicPr>
          <p:cNvPr id="420" name="Google Shape;42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49426" y="1473661"/>
            <a:ext cx="2109399" cy="292023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  <p:pic>
        <p:nvPicPr>
          <p:cNvPr id="421" name="Google Shape;42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7244" y="3620962"/>
            <a:ext cx="3792041" cy="218255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  <p:pic>
        <p:nvPicPr>
          <p:cNvPr id="422" name="Google Shape;42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66494" y="2314397"/>
            <a:ext cx="2682472" cy="14692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3"/>
          <p:cNvSpPr txBox="1">
            <a:spLocks noGrp="1"/>
          </p:cNvSpPr>
          <p:nvPr>
            <p:ph type="title"/>
          </p:nvPr>
        </p:nvSpPr>
        <p:spPr>
          <a:xfrm>
            <a:off x="144380" y="1345645"/>
            <a:ext cx="5678904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None/>
            </a:pPr>
            <a:r>
              <a:rPr lang="en-US"/>
              <a:t>American Pyrotechnics Association (APA)</a:t>
            </a:r>
            <a:endParaRPr/>
          </a:p>
        </p:txBody>
      </p:sp>
      <p:sp>
        <p:nvSpPr>
          <p:cNvPr id="429" name="Google Shape;429;p13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430" name="Google Shape;430;p13"/>
          <p:cNvSpPr txBox="1">
            <a:spLocks noGrp="1"/>
          </p:cNvSpPr>
          <p:nvPr>
            <p:ph type="body" idx="1"/>
          </p:nvPr>
        </p:nvSpPr>
        <p:spPr>
          <a:xfrm>
            <a:off x="135489" y="2178617"/>
            <a:ext cx="5523439" cy="381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P-1802 – Incorporation by Reference of updated APA Standards APA 87-1A and 87-1C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Date of Petition: 4/47/2025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Acknowledgment</a:t>
            </a:r>
            <a:r>
              <a:rPr lang="en-US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Letter: 4/30/2025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Response Letter: 9/2/2025 </a:t>
            </a:r>
            <a:endParaRPr sz="220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Google Shape;431;p13"/>
          <p:cNvSpPr txBox="1">
            <a:spLocks noGrp="1"/>
          </p:cNvSpPr>
          <p:nvPr>
            <p:ph type="body" idx="3"/>
          </p:nvPr>
        </p:nvSpPr>
        <p:spPr>
          <a:xfrm>
            <a:off x="838199" y="248013"/>
            <a:ext cx="1115350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</a:pPr>
            <a:r>
              <a:rPr lang="en-US"/>
              <a:t>Petitions for Rulemaking</a:t>
            </a:r>
            <a:endParaRPr/>
          </a:p>
        </p:txBody>
      </p:sp>
      <p:pic>
        <p:nvPicPr>
          <p:cNvPr id="432" name="Google Shape;43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9889" y="1777121"/>
            <a:ext cx="5877731" cy="3303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4"/>
          <p:cNvSpPr txBox="1">
            <a:spLocks noGrp="1"/>
          </p:cNvSpPr>
          <p:nvPr>
            <p:ph type="title"/>
          </p:nvPr>
        </p:nvSpPr>
        <p:spPr>
          <a:xfrm>
            <a:off x="0" y="53253"/>
            <a:ext cx="12191999" cy="114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Times New Roman"/>
              <a:buNone/>
            </a:pPr>
            <a:r>
              <a:rPr lang="en-US" sz="44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Enhanced Transparency of Interpretation Process</a:t>
            </a:r>
            <a:endParaRPr sz="4400"/>
          </a:p>
        </p:txBody>
      </p:sp>
      <p:sp>
        <p:nvSpPr>
          <p:cNvPr id="438" name="Google Shape;438;p14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439" name="Google Shape;439;p14"/>
          <p:cNvSpPr txBox="1"/>
          <p:nvPr/>
        </p:nvSpPr>
        <p:spPr>
          <a:xfrm>
            <a:off x="344001" y="1716333"/>
            <a:ext cx="6527540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 2025, 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PHMSA implemented the </a:t>
            </a: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30-day pending interpretation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process to modernize how it provides regulatory guidance. The change was driven by two primary goals: </a:t>
            </a: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transparency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and </a:t>
            </a: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stakeholder engagement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800" b="1" u="sng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 LINK HERE</a:t>
            </a:r>
            <a:endParaRPr sz="1800" b="1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the Process Works</a:t>
            </a:r>
            <a:endParaRPr sz="1800" u="sng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Initial Review: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PHMSA conducts a preliminary review of an incoming LOI request.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Public Posting: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The request is posted to a "Pending" page on the PHMSA website (separated into Pipeline and Hazmat sections).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30-Day Window: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Stakeholders have 30 days to submit comments via a "Submit Comment" link.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Final Decision: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PHMSA reviews the comments and then issues a final, written interpretation or denies the request.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40" name="Google Shape;44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22848" y="1212789"/>
            <a:ext cx="5043911" cy="563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4" descr="Ico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94124" y="2696528"/>
            <a:ext cx="1279747" cy="1362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5"/>
          <p:cNvSpPr txBox="1">
            <a:spLocks noGrp="1"/>
          </p:cNvSpPr>
          <p:nvPr>
            <p:ph type="sldNum" idx="12"/>
          </p:nvPr>
        </p:nvSpPr>
        <p:spPr>
          <a:xfrm>
            <a:off x="9343325" y="652995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448" name="Google Shape;448;p15"/>
          <p:cNvSpPr txBox="1">
            <a:spLocks noGrp="1"/>
          </p:cNvSpPr>
          <p:nvPr>
            <p:ph type="body" idx="2"/>
          </p:nvPr>
        </p:nvSpPr>
        <p:spPr>
          <a:xfrm>
            <a:off x="445821" y="1620162"/>
            <a:ext cx="6852127" cy="389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Quarterly Hazardous Matters Newsletter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Multi Modal Seminar (Frisco, XT)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October 21-22, 2026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Updating Guidance Documents</a:t>
            </a:r>
            <a:endParaRPr sz="2400"/>
          </a:p>
          <a:p>
            <a:pPr marL="2286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Upcoming Webinar</a:t>
            </a:r>
            <a:endParaRPr sz="2400"/>
          </a:p>
          <a:p>
            <a:pPr marL="6858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“How to use the Hazardous Materials Table”</a:t>
            </a:r>
            <a:endParaRPr/>
          </a:p>
          <a:p>
            <a:pPr marL="6858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September 30, 2026 at 1:00 CST</a:t>
            </a:r>
            <a:endParaRPr/>
          </a:p>
          <a:p>
            <a:pPr marL="228600" lvl="0" indent="-76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/>
          </a:p>
        </p:txBody>
      </p:sp>
      <p:sp>
        <p:nvSpPr>
          <p:cNvPr id="449" name="Google Shape;449;p15"/>
          <p:cNvSpPr txBox="1">
            <a:spLocks noGrp="1"/>
          </p:cNvSpPr>
          <p:nvPr>
            <p:ph type="title"/>
          </p:nvPr>
        </p:nvSpPr>
        <p:spPr>
          <a:xfrm>
            <a:off x="838200" y="29554"/>
            <a:ext cx="10515600" cy="1204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Training and Outreach</a:t>
            </a:r>
            <a:endParaRPr/>
          </a:p>
        </p:txBody>
      </p:sp>
      <p:pic>
        <p:nvPicPr>
          <p:cNvPr id="450" name="Google Shape;450;p15" descr="Qr cod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5949" y="1540042"/>
            <a:ext cx="4210230" cy="4210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6"/>
          <p:cNvSpPr txBox="1">
            <a:spLocks noGrp="1"/>
          </p:cNvSpPr>
          <p:nvPr>
            <p:ph type="ctrTitle"/>
          </p:nvPr>
        </p:nvSpPr>
        <p:spPr>
          <a:xfrm>
            <a:off x="838199" y="1974792"/>
            <a:ext cx="10515600" cy="1558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456" name="Google Shape;456;p16"/>
          <p:cNvSpPr txBox="1">
            <a:spLocks noGrp="1"/>
          </p:cNvSpPr>
          <p:nvPr>
            <p:ph type="sldNum" idx="12"/>
          </p:nvPr>
        </p:nvSpPr>
        <p:spPr>
          <a:xfrm>
            <a:off x="11353799" y="6529955"/>
            <a:ext cx="7327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457" name="Google Shape;457;p16"/>
          <p:cNvSpPr txBox="1">
            <a:spLocks noGrp="1"/>
          </p:cNvSpPr>
          <p:nvPr>
            <p:ph type="ftr" idx="11"/>
          </p:nvPr>
        </p:nvSpPr>
        <p:spPr>
          <a:xfrm>
            <a:off x="4903250" y="6398768"/>
            <a:ext cx="608664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Matthew Nickels – Matthew.Nickels@dot.gov</a:t>
            </a:r>
            <a:endParaRPr/>
          </a:p>
        </p:txBody>
      </p:sp>
      <p:pic>
        <p:nvPicPr>
          <p:cNvPr id="458" name="Google Shape;458;p16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9152630">
            <a:off x="834573" y="1015280"/>
            <a:ext cx="2898654" cy="27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6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4672" y="3316160"/>
            <a:ext cx="2898654" cy="276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6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b="19152"/>
          <a:stretch/>
        </p:blipFill>
        <p:spPr>
          <a:xfrm flipH="1">
            <a:off x="7498280" y="1710747"/>
            <a:ext cx="1099859" cy="933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6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689690">
            <a:off x="9026783" y="805375"/>
            <a:ext cx="2592805" cy="272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6" descr="A picture containing ico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92742" y="3219011"/>
            <a:ext cx="2682347" cy="3507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7054808" y="2067776"/>
            <a:ext cx="4001032" cy="3975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61" y="2743200"/>
            <a:ext cx="3296321" cy="3275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>
            <a:off x="9734951" y="-16146"/>
            <a:ext cx="1893170" cy="18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 b="30870"/>
          <a:stretch/>
        </p:blipFill>
        <p:spPr>
          <a:xfrm rot="5400000">
            <a:off x="-420554" y="524668"/>
            <a:ext cx="2630294" cy="1806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9512021">
            <a:off x="3787139" y="1022426"/>
            <a:ext cx="960122" cy="954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2381069">
            <a:off x="6752366" y="959643"/>
            <a:ext cx="1308534" cy="130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2437239">
            <a:off x="3684139" y="4736104"/>
            <a:ext cx="563444" cy="559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6" descr="Shape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 b="32172"/>
          <a:stretch/>
        </p:blipFill>
        <p:spPr>
          <a:xfrm flipH="1">
            <a:off x="10534362" y="4611746"/>
            <a:ext cx="1469249" cy="990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6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48534" y="5514639"/>
            <a:ext cx="1236427" cy="1042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6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563908">
            <a:off x="6063281" y="3583445"/>
            <a:ext cx="1236427" cy="1042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16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45970" y="2334800"/>
            <a:ext cx="1236427" cy="1042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16" descr="Icon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 flipH="1">
            <a:off x="11014288" y="3165314"/>
            <a:ext cx="1296876" cy="1093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16" descr="A picture containing ico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b="47191"/>
          <a:stretch/>
        </p:blipFill>
        <p:spPr>
          <a:xfrm>
            <a:off x="2954747" y="1439165"/>
            <a:ext cx="1749335" cy="1208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6" descr="A picture containing ico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 b="41395"/>
          <a:stretch/>
        </p:blipFill>
        <p:spPr>
          <a:xfrm rot="-477205" flipH="1">
            <a:off x="9492216" y="4271982"/>
            <a:ext cx="750503" cy="57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6" descr="A picture containing icon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8114572">
            <a:off x="1678273" y="-6197"/>
            <a:ext cx="2193558" cy="2868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6" descr="Icon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245723">
            <a:off x="2188398" y="4934197"/>
            <a:ext cx="1099859" cy="105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6" descr="Icon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 b="36986"/>
          <a:stretch/>
        </p:blipFill>
        <p:spPr>
          <a:xfrm rot="-5400000">
            <a:off x="10737141" y="2271111"/>
            <a:ext cx="1816141" cy="1093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6" descr="Icon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10800000">
            <a:off x="7633672" y="5408818"/>
            <a:ext cx="1099859" cy="105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16" descr="Icon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55406" y="-111228"/>
            <a:ext cx="1099859" cy="105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16" descr="A picture containing 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flipH="1">
            <a:off x="5123831" y="3909600"/>
            <a:ext cx="1090747" cy="1575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16" descr="A picture containing 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1156631">
            <a:off x="16609" y="3522358"/>
            <a:ext cx="625654" cy="9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16" descr="A picture containing 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5147451" flipH="1">
            <a:off x="5745077" y="1134736"/>
            <a:ext cx="625654" cy="90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16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984280" y="6548901"/>
            <a:ext cx="322366" cy="3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16" descr="Icon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 b="23076"/>
          <a:stretch/>
        </p:blipFill>
        <p:spPr>
          <a:xfrm>
            <a:off x="-70227" y="4706342"/>
            <a:ext cx="1099859" cy="888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6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514" y="5821756"/>
            <a:ext cx="788522" cy="75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6" descr="Icon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5256" y="718047"/>
            <a:ext cx="684089" cy="652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6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729864" flipH="1">
            <a:off x="1939199" y="3217203"/>
            <a:ext cx="1897510" cy="231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6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175102">
            <a:off x="3862079" y="307436"/>
            <a:ext cx="2546124" cy="310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16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flipH="1">
            <a:off x="5512102" y="4885820"/>
            <a:ext cx="767552" cy="93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6" descr="Icon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 b="45573"/>
          <a:stretch/>
        </p:blipFill>
        <p:spPr>
          <a:xfrm rot="-5400000" flipH="1">
            <a:off x="11182116" y="4220247"/>
            <a:ext cx="1218521" cy="809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itle Slide 3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ubtopic Section (With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itle Slide 2 (Black&amp;White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itle Slide (Colo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ection Head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ain Topic Section (With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ain Topic Section 2 (No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ubtopic Section 2 (No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lank Slide in Black/White (No Header/No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lank Slide in Color (No Header/No Footer)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92266C-CFC1-411F-8905-A6414023FFEB}"/>
</file>

<file path=customXml/itemProps2.xml><?xml version="1.0" encoding="utf-8"?>
<ds:datastoreItem xmlns:ds="http://schemas.openxmlformats.org/officeDocument/2006/customXml" ds:itemID="{564B97E9-EC61-4E03-A5D6-3D612FE69231}"/>
</file>

<file path=customXml/itemProps3.xml><?xml version="1.0" encoding="utf-8"?>
<ds:datastoreItem xmlns:ds="http://schemas.openxmlformats.org/officeDocument/2006/customXml" ds:itemID="{7233070E-7F0F-45C1-BC17-A6358EBAD592}"/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723</Words>
  <Application>Microsoft Office PowerPoint</Application>
  <PresentationFormat>Widescreen</PresentationFormat>
  <Paragraphs>110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Calibri</vt:lpstr>
      <vt:lpstr>Times New Roman</vt:lpstr>
      <vt:lpstr>Title Slide 3</vt:lpstr>
      <vt:lpstr>Subtopic Section (With Footer)</vt:lpstr>
      <vt:lpstr>Title Slide 2 (Black&amp;White)</vt:lpstr>
      <vt:lpstr>Title Slide (Color)</vt:lpstr>
      <vt:lpstr>Section Header</vt:lpstr>
      <vt:lpstr>Main Topic Section (With Footer)</vt:lpstr>
      <vt:lpstr>Main Topic Section 2 (No Footer)</vt:lpstr>
      <vt:lpstr>Subtopic Section 2 (No Footer)</vt:lpstr>
      <vt:lpstr>Blank Slide in Black/White (No Header/No Footer)</vt:lpstr>
      <vt:lpstr>Blank Slide in Color (No Header/No Footer)</vt:lpstr>
      <vt:lpstr>APA Conference PHMSA Updates</vt:lpstr>
      <vt:lpstr>HM-257A Final Rule</vt:lpstr>
      <vt:lpstr>PHMSA Portal</vt:lpstr>
      <vt:lpstr>Novelty Exceptions</vt:lpstr>
      <vt:lpstr>Self Certification of Low-Hazard Ground Fireworks </vt:lpstr>
      <vt:lpstr>HM-268(A-Q) – Deregulatory Final Rules​</vt:lpstr>
      <vt:lpstr>HM-268(A-Q) – Deregulatory Final Rules​</vt:lpstr>
      <vt:lpstr>HM-268(A-Q) – Deregulatory Final Rules​</vt:lpstr>
      <vt:lpstr>Final Rules</vt:lpstr>
      <vt:lpstr>Notice of Proposed Rulemakings</vt:lpstr>
      <vt:lpstr>Notice of Proposed Rulemakings</vt:lpstr>
      <vt:lpstr>Advance Notice of Proposed Rulemakings</vt:lpstr>
      <vt:lpstr>American Pyrotechnics Association (APA)</vt:lpstr>
      <vt:lpstr>Enhanced Transparency of Interpretation Process</vt:lpstr>
      <vt:lpstr>Training and Outreach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Daniels, Joshua (PHMSA)</dc:creator>
  <cp:lastModifiedBy>Andrews, Steven (PHMSA)</cp:lastModifiedBy>
  <cp:revision>2</cp:revision>
  <dcterms:created xsi:type="dcterms:W3CDTF">2025-05-05T17:20:05Z</dcterms:created>
  <dcterms:modified xsi:type="dcterms:W3CDTF">2026-09-30T19:19:14Z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0x0101009D95C1EB68D11A4E9930BE252CD49526</vt:lpwstr>
  </property>
  <property fmtid="{D5CDD505-2E9C-101B-9397-08002B2CF9AE}" pid="3" name="MediaServiceImageTags">
    <vt:lpwstr/>
  </property>
</Properties>
</file>