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  <p:sldMasterId id="2147483652" r:id="rId5"/>
  </p:sldMasterIdLst>
  <p:notesMasterIdLst>
    <p:notesMasterId r:id="rId14"/>
  </p:notesMasterIdLst>
  <p:handoutMasterIdLst>
    <p:handoutMasterId r:id="rId15"/>
  </p:handoutMasterIdLst>
  <p:sldIdLst>
    <p:sldId id="256" r:id="rId6"/>
    <p:sldId id="261" r:id="rId7"/>
    <p:sldId id="294" r:id="rId8"/>
    <p:sldId id="260" r:id="rId9"/>
    <p:sldId id="295" r:id="rId10"/>
    <p:sldId id="296" r:id="rId11"/>
    <p:sldId id="297" r:id="rId12"/>
    <p:sldId id="291" r:id="rId13"/>
  </p:sldIdLst>
  <p:sldSz cx="12192000" cy="6858000"/>
  <p:notesSz cx="6858000" cy="9144000"/>
  <p:embeddedFontLst>
    <p:embeddedFont>
      <p:font typeface="Roboto" panose="02000000000000000000" pitchFamily="2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1" roundtripDataSignature="AMtx7mhBoyf8ryTcNLc7XQ5d+WQyFxUvK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476C"/>
    <a:srgbClr val="E6762F"/>
    <a:srgbClr val="0086D6"/>
    <a:srgbClr val="FF9300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6" autoAdjust="0"/>
    <p:restoredTop sz="96327"/>
  </p:normalViewPr>
  <p:slideViewPr>
    <p:cSldViewPr snapToGrid="0">
      <p:cViewPr varScale="1">
        <p:scale>
          <a:sx n="86" d="100"/>
          <a:sy n="86" d="100"/>
        </p:scale>
        <p:origin x="306" y="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231" d="100"/>
          <a:sy n="231" d="100"/>
        </p:scale>
        <p:origin x="3224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font" Target="fonts/font3.fntdata"/><Relationship Id="rId51" Type="http://customschemas.google.com/relationships/presentationmetadata" Target="metadata"/><Relationship Id="rId3" Type="http://schemas.openxmlformats.org/officeDocument/2006/relationships/customXml" Target="../customXml/item3.xml"/><Relationship Id="rId55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font" Target="fonts/font2.fntdata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3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font" Target="fonts/font4.fntdata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Relationship Id="rId5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yan Paquet" userId="65972440-5c8c-47bc-8a95-78240d96d936" providerId="ADAL" clId="{2603BFC1-19E5-4F28-8DB9-BE816DF5B155}"/>
    <pc:docChg chg="undo custSel addSld modSld">
      <pc:chgData name="Ryan Paquet" userId="65972440-5c8c-47bc-8a95-78240d96d936" providerId="ADAL" clId="{2603BFC1-19E5-4F28-8DB9-BE816DF5B155}" dt="2026-09-29T19:45:39.376" v="616" actId="14100"/>
      <pc:docMkLst>
        <pc:docMk/>
      </pc:docMkLst>
      <pc:sldChg chg="addSp modSp mod">
        <pc:chgData name="Ryan Paquet" userId="65972440-5c8c-47bc-8a95-78240d96d936" providerId="ADAL" clId="{2603BFC1-19E5-4F28-8DB9-BE816DF5B155}" dt="2026-09-29T19:40:20.791" v="603" actId="1076"/>
        <pc:sldMkLst>
          <pc:docMk/>
          <pc:sldMk cId="0" sldId="256"/>
        </pc:sldMkLst>
        <pc:spChg chg="add mod">
          <ac:chgData name="Ryan Paquet" userId="65972440-5c8c-47bc-8a95-78240d96d936" providerId="ADAL" clId="{2603BFC1-19E5-4F28-8DB9-BE816DF5B155}" dt="2026-09-29T19:40:20.791" v="603" actId="1076"/>
          <ac:spMkLst>
            <pc:docMk/>
            <pc:sldMk cId="0" sldId="256"/>
            <ac:spMk id="4" creationId="{BCC10FEC-85B5-25E0-36CF-466A66107FCB}"/>
          </ac:spMkLst>
        </pc:spChg>
        <pc:spChg chg="mod">
          <ac:chgData name="Ryan Paquet" userId="65972440-5c8c-47bc-8a95-78240d96d936" providerId="ADAL" clId="{2603BFC1-19E5-4F28-8DB9-BE816DF5B155}" dt="2026-09-29T19:39:36.531" v="577" actId="14100"/>
          <ac:spMkLst>
            <pc:docMk/>
            <pc:sldMk cId="0" sldId="256"/>
            <ac:spMk id="5" creationId="{B9CC986C-FF57-195F-F71B-72363119F60C}"/>
          </ac:spMkLst>
        </pc:spChg>
      </pc:sldChg>
      <pc:sldChg chg="addSp modSp mod">
        <pc:chgData name="Ryan Paquet" userId="65972440-5c8c-47bc-8a95-78240d96d936" providerId="ADAL" clId="{2603BFC1-19E5-4F28-8DB9-BE816DF5B155}" dt="2026-09-29T19:45:39.376" v="616" actId="14100"/>
        <pc:sldMkLst>
          <pc:docMk/>
          <pc:sldMk cId="0" sldId="291"/>
        </pc:sldMkLst>
        <pc:spChg chg="mod">
          <ac:chgData name="Ryan Paquet" userId="65972440-5c8c-47bc-8a95-78240d96d936" providerId="ADAL" clId="{2603BFC1-19E5-4F28-8DB9-BE816DF5B155}" dt="2026-09-29T19:43:09.565" v="612" actId="1076"/>
          <ac:spMkLst>
            <pc:docMk/>
            <pc:sldMk cId="0" sldId="291"/>
            <ac:spMk id="2" creationId="{25F492E0-1E99-C6D0-2EE6-12AF502FD183}"/>
          </ac:spMkLst>
        </pc:spChg>
        <pc:spChg chg="mod">
          <ac:chgData name="Ryan Paquet" userId="65972440-5c8c-47bc-8a95-78240d96d936" providerId="ADAL" clId="{2603BFC1-19E5-4F28-8DB9-BE816DF5B155}" dt="2026-09-29T19:42:57.252" v="610" actId="14100"/>
          <ac:spMkLst>
            <pc:docMk/>
            <pc:sldMk cId="0" sldId="291"/>
            <ac:spMk id="3" creationId="{D9EA1349-80CE-2600-5491-DA646DD3C305}"/>
          </ac:spMkLst>
        </pc:spChg>
        <pc:picChg chg="add mod">
          <ac:chgData name="Ryan Paquet" userId="65972440-5c8c-47bc-8a95-78240d96d936" providerId="ADAL" clId="{2603BFC1-19E5-4F28-8DB9-BE816DF5B155}" dt="2026-09-29T19:45:39.376" v="616" actId="14100"/>
          <ac:picMkLst>
            <pc:docMk/>
            <pc:sldMk cId="0" sldId="291"/>
            <ac:picMk id="5" creationId="{66209A6B-739F-E84C-A683-2EE2C3576561}"/>
          </ac:picMkLst>
        </pc:picChg>
      </pc:sldChg>
      <pc:sldChg chg="modSp mod">
        <pc:chgData name="Ryan Paquet" userId="65972440-5c8c-47bc-8a95-78240d96d936" providerId="ADAL" clId="{2603BFC1-19E5-4F28-8DB9-BE816DF5B155}" dt="2026-09-25T17:19:20.155" v="424" actId="6549"/>
        <pc:sldMkLst>
          <pc:docMk/>
          <pc:sldMk cId="3467322556" sldId="295"/>
        </pc:sldMkLst>
        <pc:spChg chg="mod">
          <ac:chgData name="Ryan Paquet" userId="65972440-5c8c-47bc-8a95-78240d96d936" providerId="ADAL" clId="{2603BFC1-19E5-4F28-8DB9-BE816DF5B155}" dt="2026-09-25T17:19:20.155" v="424" actId="6549"/>
          <ac:spMkLst>
            <pc:docMk/>
            <pc:sldMk cId="3467322556" sldId="295"/>
            <ac:spMk id="2" creationId="{C19A9570-713C-402E-8E82-301B3EBE6756}"/>
          </ac:spMkLst>
        </pc:spChg>
      </pc:sldChg>
      <pc:sldChg chg="modSp mod">
        <pc:chgData name="Ryan Paquet" userId="65972440-5c8c-47bc-8a95-78240d96d936" providerId="ADAL" clId="{2603BFC1-19E5-4F28-8DB9-BE816DF5B155}" dt="2026-09-25T17:19:56.628" v="452" actId="9"/>
        <pc:sldMkLst>
          <pc:docMk/>
          <pc:sldMk cId="812588824" sldId="296"/>
        </pc:sldMkLst>
        <pc:spChg chg="mod">
          <ac:chgData name="Ryan Paquet" userId="65972440-5c8c-47bc-8a95-78240d96d936" providerId="ADAL" clId="{2603BFC1-19E5-4F28-8DB9-BE816DF5B155}" dt="2026-09-25T17:19:56.628" v="452" actId="9"/>
          <ac:spMkLst>
            <pc:docMk/>
            <pc:sldMk cId="812588824" sldId="296"/>
            <ac:spMk id="2" creationId="{F0669B37-613C-D9F1-D4B2-4064D12F358A}"/>
          </ac:spMkLst>
        </pc:spChg>
        <pc:spChg chg="mod">
          <ac:chgData name="Ryan Paquet" userId="65972440-5c8c-47bc-8a95-78240d96d936" providerId="ADAL" clId="{2603BFC1-19E5-4F28-8DB9-BE816DF5B155}" dt="2026-09-25T17:18:34.107" v="420" actId="20577"/>
          <ac:spMkLst>
            <pc:docMk/>
            <pc:sldMk cId="812588824" sldId="296"/>
            <ac:spMk id="3" creationId="{7BD81400-E240-1A49-4581-A6D120C546F0}"/>
          </ac:spMkLst>
        </pc:spChg>
      </pc:sldChg>
      <pc:sldChg chg="addSp delSp modSp new mod">
        <pc:chgData name="Ryan Paquet" userId="65972440-5c8c-47bc-8a95-78240d96d936" providerId="ADAL" clId="{2603BFC1-19E5-4F28-8DB9-BE816DF5B155}" dt="2026-09-25T17:26:49.255" v="573" actId="1076"/>
        <pc:sldMkLst>
          <pc:docMk/>
          <pc:sldMk cId="3808255629" sldId="297"/>
        </pc:sldMkLst>
        <pc:spChg chg="mod">
          <ac:chgData name="Ryan Paquet" userId="65972440-5c8c-47bc-8a95-78240d96d936" providerId="ADAL" clId="{2603BFC1-19E5-4F28-8DB9-BE816DF5B155}" dt="2026-09-25T17:20:19.233" v="478" actId="20577"/>
          <ac:spMkLst>
            <pc:docMk/>
            <pc:sldMk cId="3808255629" sldId="297"/>
            <ac:spMk id="3" creationId="{1EEA826B-FB55-5385-431B-115C2E62EF94}"/>
          </ac:spMkLst>
        </pc:spChg>
        <pc:graphicFrameChg chg="add mod modGraphic">
          <ac:chgData name="Ryan Paquet" userId="65972440-5c8c-47bc-8a95-78240d96d936" providerId="ADAL" clId="{2603BFC1-19E5-4F28-8DB9-BE816DF5B155}" dt="2026-09-25T17:26:49.255" v="573" actId="1076"/>
          <ac:graphicFrameMkLst>
            <pc:docMk/>
            <pc:sldMk cId="3808255629" sldId="297"/>
            <ac:graphicFrameMk id="5" creationId="{6BBACF84-2D67-B00F-BEBD-89A938FE4F25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E003545-E4BE-E9CE-7098-C0400F72186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3A5E19-325E-1E39-3ACA-9588BFA9A70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EEB6DA-6B1E-FA4C-8D96-080877E62B9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9EBDCE-F3E4-7D99-FADA-83290D5DD69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1F7400-0F4F-1CA2-02C7-1E22C6C04F3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5DACCF-3FF5-F843-9D81-F6D778633F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8503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1" name="Google Shape;461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userDrawn="1">
  <p:cSld name="Title Slide">
    <p:bg>
      <p:bgPr>
        <a:solidFill>
          <a:schemeClr val="dk2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39390A5-BC3C-B00D-403E-385DBE1536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791467" y="-1612107"/>
            <a:ext cx="13361349" cy="7171304"/>
          </a:xfrm>
          <a:prstGeom prst="rect">
            <a:avLst/>
          </a:prstGeom>
        </p:spPr>
      </p:pic>
      <p:sp>
        <p:nvSpPr>
          <p:cNvPr id="20" name="Google Shape;20;p38"/>
          <p:cNvSpPr>
            <a:spLocks noGrp="1"/>
          </p:cNvSpPr>
          <p:nvPr>
            <p:ph type="pic" idx="2"/>
          </p:nvPr>
        </p:nvSpPr>
        <p:spPr>
          <a:xfrm>
            <a:off x="5294656" y="1180794"/>
            <a:ext cx="7187012" cy="5677205"/>
          </a:xfrm>
          <a:prstGeom prst="rect">
            <a:avLst/>
          </a:prstGeom>
          <a:noFill/>
          <a:ln>
            <a:noFill/>
          </a:ln>
          <a:effectLst>
            <a:outerShdw blurRad="50800" dist="91556" algn="l" rotWithShape="0">
              <a:srgbClr val="000000">
                <a:alpha val="23137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Google Shape;23;p38"/>
          <p:cNvSpPr txBox="1">
            <a:spLocks noGrp="1"/>
          </p:cNvSpPr>
          <p:nvPr>
            <p:ph type="subTitle" idx="1"/>
          </p:nvPr>
        </p:nvSpPr>
        <p:spPr>
          <a:xfrm>
            <a:off x="696686" y="3106281"/>
            <a:ext cx="5021943" cy="1655762"/>
          </a:xfrm>
          <a:prstGeom prst="rect">
            <a:avLst/>
          </a:prstGeom>
          <a:solidFill>
            <a:schemeClr val="dk2">
              <a:alpha val="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E6762F"/>
                </a:solidFill>
              </a:defRPr>
            </a:lvl1pPr>
            <a:lvl2pPr lvl="1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cxnSp>
        <p:nvCxnSpPr>
          <p:cNvPr id="25" name="Google Shape;25;p38"/>
          <p:cNvCxnSpPr/>
          <p:nvPr/>
        </p:nvCxnSpPr>
        <p:spPr>
          <a:xfrm>
            <a:off x="0" y="6356350"/>
            <a:ext cx="12192000" cy="0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EADF8462-824C-A61B-C64F-A5AD6A881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82753" y="4493967"/>
            <a:ext cx="4610218" cy="2095553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1"/>
          <p:cNvSpPr txBox="1">
            <a:spLocks noGrp="1"/>
          </p:cNvSpPr>
          <p:nvPr>
            <p:ph type="title"/>
          </p:nvPr>
        </p:nvSpPr>
        <p:spPr>
          <a:xfrm>
            <a:off x="530579" y="827208"/>
            <a:ext cx="2865764" cy="1509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8" name="Google Shape;28;p41"/>
          <p:cNvSpPr txBox="1">
            <a:spLocks noGrp="1"/>
          </p:cNvSpPr>
          <p:nvPr>
            <p:ph type="body" idx="1"/>
          </p:nvPr>
        </p:nvSpPr>
        <p:spPr>
          <a:xfrm>
            <a:off x="4180114" y="827208"/>
            <a:ext cx="7481307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Google Shape;29;p41"/>
          <p:cNvSpPr txBox="1">
            <a:spLocks noGrp="1"/>
          </p:cNvSpPr>
          <p:nvPr>
            <p:ph type="ftr" idx="11"/>
          </p:nvPr>
        </p:nvSpPr>
        <p:spPr>
          <a:xfrm>
            <a:off x="4180114" y="6347152"/>
            <a:ext cx="4069240" cy="525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1"/>
          <p:cNvSpPr txBox="1">
            <a:spLocks noGrp="1"/>
          </p:cNvSpPr>
          <p:nvPr>
            <p:ph type="sldNum" idx="12"/>
          </p:nvPr>
        </p:nvSpPr>
        <p:spPr>
          <a:xfrm>
            <a:off x="11164307" y="6370864"/>
            <a:ext cx="497114" cy="525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2"/>
          <p:cNvSpPr txBox="1">
            <a:spLocks noGrp="1"/>
          </p:cNvSpPr>
          <p:nvPr>
            <p:ph type="body" idx="1"/>
          </p:nvPr>
        </p:nvSpPr>
        <p:spPr>
          <a:xfrm>
            <a:off x="4180114" y="827208"/>
            <a:ext cx="3589463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Google Shape;33;p42"/>
          <p:cNvSpPr txBox="1">
            <a:spLocks noGrp="1"/>
          </p:cNvSpPr>
          <p:nvPr>
            <p:ph type="body" idx="2"/>
          </p:nvPr>
        </p:nvSpPr>
        <p:spPr>
          <a:xfrm>
            <a:off x="8094536" y="827208"/>
            <a:ext cx="356688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Google Shape;34;p42"/>
          <p:cNvSpPr txBox="1">
            <a:spLocks noGrp="1"/>
          </p:cNvSpPr>
          <p:nvPr>
            <p:ph type="title"/>
          </p:nvPr>
        </p:nvSpPr>
        <p:spPr>
          <a:xfrm>
            <a:off x="530579" y="827208"/>
            <a:ext cx="2865764" cy="1509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" name="Google Shape;35;p42"/>
          <p:cNvSpPr txBox="1">
            <a:spLocks noGrp="1"/>
          </p:cNvSpPr>
          <p:nvPr>
            <p:ph type="ftr" idx="11"/>
          </p:nvPr>
        </p:nvSpPr>
        <p:spPr>
          <a:xfrm>
            <a:off x="4180114" y="6347152"/>
            <a:ext cx="4069240" cy="525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2"/>
          <p:cNvSpPr txBox="1">
            <a:spLocks noGrp="1"/>
          </p:cNvSpPr>
          <p:nvPr>
            <p:ph type="sldNum" idx="12"/>
          </p:nvPr>
        </p:nvSpPr>
        <p:spPr>
          <a:xfrm>
            <a:off x="11164307" y="6370864"/>
            <a:ext cx="497114" cy="525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One Conten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229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" name="Picture 1" descr="A picture containing text, building&#10;&#10;Description automatically generated">
            <a:extLst>
              <a:ext uri="{FF2B5EF4-FFF2-40B4-BE49-F238E27FC236}">
                <a16:creationId xmlns:a16="http://schemas.microsoft.com/office/drawing/2014/main" id="{9BD41315-22F9-69FE-D298-7209B267FA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9771" t="-8687"/>
          <a:stretch/>
        </p:blipFill>
        <p:spPr>
          <a:xfrm>
            <a:off x="6159832" y="1442776"/>
            <a:ext cx="6032168" cy="514286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A4771E5-47AA-2321-7C0B-A89BBA58B8E6}"/>
              </a:ext>
            </a:extLst>
          </p:cNvPr>
          <p:cNvSpPr/>
          <p:nvPr userDrawn="1"/>
        </p:nvSpPr>
        <p:spPr>
          <a:xfrm>
            <a:off x="0" y="0"/>
            <a:ext cx="12192000" cy="103626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EF4F68A-D9D5-F36B-E335-0BB28E4E8A92}"/>
              </a:ext>
            </a:extLst>
          </p:cNvPr>
          <p:cNvCxnSpPr>
            <a:cxnSpLocks/>
          </p:cNvCxnSpPr>
          <p:nvPr userDrawn="1"/>
        </p:nvCxnSpPr>
        <p:spPr>
          <a:xfrm>
            <a:off x="568036" y="0"/>
            <a:ext cx="0" cy="1676400"/>
          </a:xfrm>
          <a:prstGeom prst="line">
            <a:avLst/>
          </a:prstGeom>
          <a:ln>
            <a:solidFill>
              <a:srgbClr val="E676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E35F4F0-8A0A-8FA1-F599-3C7C27ED727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1" y="1752600"/>
            <a:ext cx="10505438" cy="446791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1pPr>
            <a:lvl2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2pPr>
            <a:lvl3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3pPr>
            <a:lvl4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3F729ABF-DBA6-3C5A-0831-AE054280DB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2" y="308153"/>
            <a:ext cx="8552934" cy="559845"/>
          </a:xfrm>
        </p:spPr>
        <p:txBody>
          <a:bodyPr lIns="0" tIns="0" rIns="0" bIns="0" anchor="ctr" anchorCtr="0">
            <a:noAutofit/>
          </a:bodyPr>
          <a:lstStyle>
            <a:lvl1pPr marL="50800" indent="-50800">
              <a:lnSpc>
                <a:spcPct val="100000"/>
              </a:lnSpc>
              <a:spcBef>
                <a:spcPts val="0"/>
              </a:spcBef>
              <a:buNone/>
              <a:defRPr kumimoji="0" lang="en-US" sz="2000" b="1" i="0" u="none" strike="noStrike" kern="1200" cap="none" spc="0" normalizeH="0" baseline="0" dirty="0">
                <a:ln>
                  <a:noFill/>
                </a:ln>
                <a:solidFill>
                  <a:srgbClr val="1D2E4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  <a:sym typeface="Arial"/>
              </a:defRPr>
            </a:lvl1pPr>
            <a:lvl2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2pPr>
            <a:lvl3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3pPr>
            <a:lvl4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7" name="Picture 6" descr="An America's Company&#10;&#10;Description automatically generated">
            <a:extLst>
              <a:ext uri="{FF2B5EF4-FFF2-40B4-BE49-F238E27FC236}">
                <a16:creationId xmlns:a16="http://schemas.microsoft.com/office/drawing/2014/main" id="{258629CC-1E79-B643-F6D2-A94372CC221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40106" y="311001"/>
            <a:ext cx="1946728" cy="5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893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1_Blank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" name="Picture 1" descr="A picture containing text, building&#10;&#10;Description automatically generated">
            <a:extLst>
              <a:ext uri="{FF2B5EF4-FFF2-40B4-BE49-F238E27FC236}">
                <a16:creationId xmlns:a16="http://schemas.microsoft.com/office/drawing/2014/main" id="{9BD41315-22F9-69FE-D298-7209B267FA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9771" t="-8687"/>
          <a:stretch/>
        </p:blipFill>
        <p:spPr>
          <a:xfrm>
            <a:off x="6159832" y="1442776"/>
            <a:ext cx="6032168" cy="514286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A4771E5-47AA-2321-7C0B-A89BBA58B8E6}"/>
              </a:ext>
            </a:extLst>
          </p:cNvPr>
          <p:cNvSpPr/>
          <p:nvPr userDrawn="1"/>
        </p:nvSpPr>
        <p:spPr>
          <a:xfrm>
            <a:off x="0" y="0"/>
            <a:ext cx="12192000" cy="103626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EF4F68A-D9D5-F36B-E335-0BB28E4E8A92}"/>
              </a:ext>
            </a:extLst>
          </p:cNvPr>
          <p:cNvCxnSpPr>
            <a:cxnSpLocks/>
          </p:cNvCxnSpPr>
          <p:nvPr userDrawn="1"/>
        </p:nvCxnSpPr>
        <p:spPr>
          <a:xfrm>
            <a:off x="568036" y="0"/>
            <a:ext cx="0" cy="1676400"/>
          </a:xfrm>
          <a:prstGeom prst="line">
            <a:avLst/>
          </a:prstGeom>
          <a:ln>
            <a:solidFill>
              <a:srgbClr val="E676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E35F4F0-8A0A-8FA1-F599-3C7C27ED727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1" y="1752600"/>
            <a:ext cx="4927601" cy="34094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800" b="1" i="0" u="none" strike="noStrike" cap="none" dirty="0">
                <a:solidFill>
                  <a:srgbClr val="0086D6"/>
                </a:solidFill>
                <a:latin typeface="+mn-lt"/>
                <a:ea typeface="Roboto"/>
                <a:cs typeface="Roboto"/>
                <a:sym typeface="Calibri"/>
              </a:defRPr>
            </a:lvl1pPr>
            <a:lvl2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2pPr>
            <a:lvl3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3pPr>
            <a:lvl4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3F729ABF-DBA6-3C5A-0831-AE054280DB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2" y="308153"/>
            <a:ext cx="8552934" cy="559845"/>
          </a:xfrm>
        </p:spPr>
        <p:txBody>
          <a:bodyPr lIns="0" tIns="0" rIns="0" bIns="0" anchor="ctr" anchorCtr="0">
            <a:noAutofit/>
          </a:bodyPr>
          <a:lstStyle>
            <a:lvl1pPr marL="50800" indent="-50800">
              <a:lnSpc>
                <a:spcPct val="100000"/>
              </a:lnSpc>
              <a:spcBef>
                <a:spcPts val="0"/>
              </a:spcBef>
              <a:buNone/>
              <a:defRPr kumimoji="0" lang="en-US" sz="2000" b="1" i="0" u="none" strike="noStrike" kern="1200" cap="none" spc="0" normalizeH="0" baseline="0" dirty="0">
                <a:ln>
                  <a:noFill/>
                </a:ln>
                <a:solidFill>
                  <a:srgbClr val="1D2E4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  <a:sym typeface="Arial"/>
              </a:defRPr>
            </a:lvl1pPr>
            <a:lvl2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2pPr>
            <a:lvl3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3pPr>
            <a:lvl4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41B5AB-D9EA-D3ED-C7BA-823EAB6691D3}"/>
              </a:ext>
            </a:extLst>
          </p:cNvPr>
          <p:cNvSpPr/>
          <p:nvPr userDrawn="1"/>
        </p:nvSpPr>
        <p:spPr>
          <a:xfrm>
            <a:off x="6139512" y="1824406"/>
            <a:ext cx="3400577" cy="3306394"/>
          </a:xfrm>
          <a:prstGeom prst="rect">
            <a:avLst/>
          </a:prstGeom>
          <a:solidFill>
            <a:srgbClr val="E676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D54B186-08D2-BC31-EBAF-08AF2C0F42F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78220" y="1765300"/>
            <a:ext cx="3400577" cy="3306394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236D0058-CE88-567E-D072-94C85C8A17E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199" y="2234848"/>
            <a:ext cx="4927601" cy="2836845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800" b="0" i="0" u="none" strike="noStrike" cap="none" dirty="0">
                <a:solidFill>
                  <a:schemeClr val="tx1"/>
                </a:solidFill>
                <a:latin typeface="+mn-lt"/>
                <a:ea typeface="Roboto"/>
                <a:cs typeface="Calibri"/>
                <a:sym typeface="Calibri"/>
              </a:defRPr>
            </a:lvl1pPr>
            <a:lvl2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2pPr>
            <a:lvl3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3pPr>
            <a:lvl4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4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85858"/>
              </a:buClr>
              <a:buSzPts val="1400"/>
              <a:buFont typeface="Arial"/>
              <a:buNone/>
            </a:pPr>
            <a:r>
              <a:rPr lang="en-US" dirty="0"/>
              <a:t>Click to edit Master text styles</a:t>
            </a:r>
          </a:p>
        </p:txBody>
      </p:sp>
      <p:pic>
        <p:nvPicPr>
          <p:cNvPr id="7" name="Picture 6" descr="An America's Company&#10;&#10;Description automatically generated">
            <a:extLst>
              <a:ext uri="{FF2B5EF4-FFF2-40B4-BE49-F238E27FC236}">
                <a16:creationId xmlns:a16="http://schemas.microsoft.com/office/drawing/2014/main" id="{B20B91B2-FE8F-8897-0E44-978ADABC61E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40106" y="311001"/>
            <a:ext cx="1946728" cy="5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65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2 content - 1 photo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A4771E5-47AA-2321-7C0B-A89BBA58B8E6}"/>
              </a:ext>
            </a:extLst>
          </p:cNvPr>
          <p:cNvSpPr/>
          <p:nvPr userDrawn="1"/>
        </p:nvSpPr>
        <p:spPr>
          <a:xfrm>
            <a:off x="0" y="0"/>
            <a:ext cx="12192000" cy="103626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EF4F68A-D9D5-F36B-E335-0BB28E4E8A92}"/>
              </a:ext>
            </a:extLst>
          </p:cNvPr>
          <p:cNvCxnSpPr>
            <a:cxnSpLocks/>
          </p:cNvCxnSpPr>
          <p:nvPr userDrawn="1"/>
        </p:nvCxnSpPr>
        <p:spPr>
          <a:xfrm>
            <a:off x="568036" y="0"/>
            <a:ext cx="0" cy="1676400"/>
          </a:xfrm>
          <a:prstGeom prst="line">
            <a:avLst/>
          </a:prstGeom>
          <a:ln>
            <a:solidFill>
              <a:srgbClr val="E676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E35F4F0-8A0A-8FA1-F599-3C7C27ED727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544156"/>
            <a:ext cx="5257800" cy="446791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800" b="1" i="0" u="none" strike="noStrike" cap="none" dirty="0">
                <a:solidFill>
                  <a:srgbClr val="0086D6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Calibri"/>
              </a:defRPr>
            </a:lvl1pPr>
            <a:lvl2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2pPr>
            <a:lvl3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3pPr>
            <a:lvl4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3F729ABF-DBA6-3C5A-0831-AE054280DB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2" y="308153"/>
            <a:ext cx="8552934" cy="559845"/>
          </a:xfrm>
        </p:spPr>
        <p:txBody>
          <a:bodyPr lIns="0" tIns="0" rIns="0" bIns="0" anchor="ctr" anchorCtr="0">
            <a:noAutofit/>
          </a:bodyPr>
          <a:lstStyle>
            <a:lvl1pPr marL="50800" indent="-50800">
              <a:lnSpc>
                <a:spcPct val="100000"/>
              </a:lnSpc>
              <a:spcBef>
                <a:spcPts val="0"/>
              </a:spcBef>
              <a:buNone/>
              <a:defRPr kumimoji="0" lang="en-US" sz="2000" b="1" i="0" u="none" strike="noStrike" kern="1200" cap="none" spc="0" normalizeH="0" baseline="0" dirty="0">
                <a:ln>
                  <a:noFill/>
                </a:ln>
                <a:solidFill>
                  <a:srgbClr val="1D2E4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  <a:sym typeface="Arial"/>
              </a:defRPr>
            </a:lvl1pPr>
            <a:lvl2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2pPr>
            <a:lvl3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3pPr>
            <a:lvl4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8F70A5C-030B-7B38-F1A5-C64E5A47AE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92913" y="1034872"/>
            <a:ext cx="5399087" cy="5514975"/>
          </a:xfrm>
        </p:spPr>
        <p:txBody>
          <a:bodyPr/>
          <a:lstStyle/>
          <a:p>
            <a:endParaRPr lang="en-US"/>
          </a:p>
        </p:txBody>
      </p:sp>
      <p:pic>
        <p:nvPicPr>
          <p:cNvPr id="2" name="Picture 1" descr="An America's Company&#10;&#10;Description automatically generated">
            <a:extLst>
              <a:ext uri="{FF2B5EF4-FFF2-40B4-BE49-F238E27FC236}">
                <a16:creationId xmlns:a16="http://schemas.microsoft.com/office/drawing/2014/main" id="{F503705A-4482-1114-8B78-AB702F830C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40106" y="311001"/>
            <a:ext cx="1946728" cy="5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841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3 Numbered Columns w photos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A4771E5-47AA-2321-7C0B-A89BBA58B8E6}"/>
              </a:ext>
            </a:extLst>
          </p:cNvPr>
          <p:cNvSpPr/>
          <p:nvPr userDrawn="1"/>
        </p:nvSpPr>
        <p:spPr>
          <a:xfrm>
            <a:off x="0" y="0"/>
            <a:ext cx="12192000" cy="103626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EF4F68A-D9D5-F36B-E335-0BB28E4E8A92}"/>
              </a:ext>
            </a:extLst>
          </p:cNvPr>
          <p:cNvCxnSpPr>
            <a:cxnSpLocks/>
          </p:cNvCxnSpPr>
          <p:nvPr userDrawn="1"/>
        </p:nvCxnSpPr>
        <p:spPr>
          <a:xfrm>
            <a:off x="568036" y="0"/>
            <a:ext cx="0" cy="1676400"/>
          </a:xfrm>
          <a:prstGeom prst="line">
            <a:avLst/>
          </a:prstGeom>
          <a:ln>
            <a:solidFill>
              <a:srgbClr val="E676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E35F4F0-8A0A-8FA1-F599-3C7C27ED727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53965" y="3427121"/>
            <a:ext cx="2487168" cy="268516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b="1" i="0" u="none" strike="noStrike" cap="none" dirty="0">
                <a:solidFill>
                  <a:srgbClr val="0086D6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Calibri"/>
              </a:defRPr>
            </a:lvl1pPr>
            <a:lvl2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2pPr>
            <a:lvl3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3pPr>
            <a:lvl4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3F729ABF-DBA6-3C5A-0831-AE054280DB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2" y="308153"/>
            <a:ext cx="8552934" cy="559845"/>
          </a:xfrm>
        </p:spPr>
        <p:txBody>
          <a:bodyPr lIns="0" tIns="0" rIns="0" bIns="0" anchor="ctr" anchorCtr="0">
            <a:noAutofit/>
          </a:bodyPr>
          <a:lstStyle>
            <a:lvl1pPr marL="50800" indent="-50800">
              <a:lnSpc>
                <a:spcPct val="100000"/>
              </a:lnSpc>
              <a:spcBef>
                <a:spcPts val="0"/>
              </a:spcBef>
              <a:buNone/>
              <a:defRPr kumimoji="0" lang="en-US" sz="2000" b="1" i="0" u="none" strike="noStrike" kern="1200" cap="none" spc="0" normalizeH="0" baseline="0" dirty="0">
                <a:ln>
                  <a:noFill/>
                </a:ln>
                <a:solidFill>
                  <a:srgbClr val="1D2E4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  <a:sym typeface="Arial"/>
              </a:defRPr>
            </a:lvl1pPr>
            <a:lvl2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2pPr>
            <a:lvl3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3pPr>
            <a:lvl4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8F70A5C-030B-7B38-F1A5-C64E5A47AE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553965" y="1933912"/>
            <a:ext cx="2484736" cy="122845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Hexagon 5">
            <a:extLst>
              <a:ext uri="{FF2B5EF4-FFF2-40B4-BE49-F238E27FC236}">
                <a16:creationId xmlns:a16="http://schemas.microsoft.com/office/drawing/2014/main" id="{EC3FBE48-27A8-A6B2-5905-812BA3A0A3D4}"/>
              </a:ext>
            </a:extLst>
          </p:cNvPr>
          <p:cNvSpPr/>
          <p:nvPr userDrawn="1"/>
        </p:nvSpPr>
        <p:spPr>
          <a:xfrm rot="16200000">
            <a:off x="790415" y="3340878"/>
            <a:ext cx="682447" cy="588316"/>
          </a:xfrm>
          <a:prstGeom prst="hexagon">
            <a:avLst/>
          </a:prstGeom>
          <a:solidFill>
            <a:srgbClr val="E676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Google Shape;129;p3">
            <a:extLst>
              <a:ext uri="{FF2B5EF4-FFF2-40B4-BE49-F238E27FC236}">
                <a16:creationId xmlns:a16="http://schemas.microsoft.com/office/drawing/2014/main" id="{DA2BF7F5-E927-AF44-A6A1-6174328E1EAE}"/>
              </a:ext>
            </a:extLst>
          </p:cNvPr>
          <p:cNvSpPr txBox="1">
            <a:spLocks/>
          </p:cNvSpPr>
          <p:nvPr userDrawn="1"/>
        </p:nvSpPr>
        <p:spPr>
          <a:xfrm>
            <a:off x="837480" y="3441504"/>
            <a:ext cx="588318" cy="550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SzPct val="100000"/>
              <a:buFont typeface="Arial"/>
              <a:buNone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1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Hexagon 7">
            <a:extLst>
              <a:ext uri="{FF2B5EF4-FFF2-40B4-BE49-F238E27FC236}">
                <a16:creationId xmlns:a16="http://schemas.microsoft.com/office/drawing/2014/main" id="{B293FC31-B71F-3B5F-4B3C-6B173C5FE47E}"/>
              </a:ext>
            </a:extLst>
          </p:cNvPr>
          <p:cNvSpPr/>
          <p:nvPr userDrawn="1"/>
        </p:nvSpPr>
        <p:spPr>
          <a:xfrm rot="16200000">
            <a:off x="4437414" y="3340878"/>
            <a:ext cx="682447" cy="588316"/>
          </a:xfrm>
          <a:prstGeom prst="hexagon">
            <a:avLst/>
          </a:prstGeom>
          <a:solidFill>
            <a:srgbClr val="E676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Google Shape;129;p3">
            <a:extLst>
              <a:ext uri="{FF2B5EF4-FFF2-40B4-BE49-F238E27FC236}">
                <a16:creationId xmlns:a16="http://schemas.microsoft.com/office/drawing/2014/main" id="{394FDEA5-9123-A931-E63D-DF7233ED69FE}"/>
              </a:ext>
            </a:extLst>
          </p:cNvPr>
          <p:cNvSpPr txBox="1">
            <a:spLocks/>
          </p:cNvSpPr>
          <p:nvPr userDrawn="1"/>
        </p:nvSpPr>
        <p:spPr>
          <a:xfrm>
            <a:off x="4484479" y="3441504"/>
            <a:ext cx="588318" cy="550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SzPct val="100000"/>
              <a:buFont typeface="Arial"/>
              <a:buNone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2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Hexagon 9">
            <a:extLst>
              <a:ext uri="{FF2B5EF4-FFF2-40B4-BE49-F238E27FC236}">
                <a16:creationId xmlns:a16="http://schemas.microsoft.com/office/drawing/2014/main" id="{23635958-EA88-6002-5055-70732F1DCFAE}"/>
              </a:ext>
            </a:extLst>
          </p:cNvPr>
          <p:cNvSpPr/>
          <p:nvPr userDrawn="1"/>
        </p:nvSpPr>
        <p:spPr>
          <a:xfrm rot="16200000">
            <a:off x="8085315" y="3340878"/>
            <a:ext cx="682447" cy="588316"/>
          </a:xfrm>
          <a:prstGeom prst="hexagon">
            <a:avLst/>
          </a:prstGeom>
          <a:solidFill>
            <a:srgbClr val="E676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Google Shape;129;p3">
            <a:extLst>
              <a:ext uri="{FF2B5EF4-FFF2-40B4-BE49-F238E27FC236}">
                <a16:creationId xmlns:a16="http://schemas.microsoft.com/office/drawing/2014/main" id="{7FC49F84-76B3-71AB-0DC8-71910B5A9FA3}"/>
              </a:ext>
            </a:extLst>
          </p:cNvPr>
          <p:cNvSpPr txBox="1">
            <a:spLocks/>
          </p:cNvSpPr>
          <p:nvPr userDrawn="1"/>
        </p:nvSpPr>
        <p:spPr>
          <a:xfrm>
            <a:off x="8132380" y="3441504"/>
            <a:ext cx="588318" cy="550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SzPct val="100000"/>
              <a:buFont typeface="Arial"/>
              <a:buNone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3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Picture Placeholder 13">
            <a:extLst>
              <a:ext uri="{FF2B5EF4-FFF2-40B4-BE49-F238E27FC236}">
                <a16:creationId xmlns:a16="http://schemas.microsoft.com/office/drawing/2014/main" id="{29CA5347-BDA9-D999-7EAF-B3C45B49E2D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203441" y="1936223"/>
            <a:ext cx="2484736" cy="122845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1" name="Picture Placeholder 13">
            <a:extLst>
              <a:ext uri="{FF2B5EF4-FFF2-40B4-BE49-F238E27FC236}">
                <a16:creationId xmlns:a16="http://schemas.microsoft.com/office/drawing/2014/main" id="{904AB212-1772-D686-3350-EC012BCD2C0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852917" y="1936223"/>
            <a:ext cx="2484736" cy="122845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497555A7-314E-C822-2CBB-965858BF022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553965" y="3661613"/>
            <a:ext cx="2487168" cy="19901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Calibri"/>
              </a:defRPr>
            </a:lvl1pPr>
            <a:lvl2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2pPr>
            <a:lvl3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3pPr>
            <a:lvl4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C47052F0-359E-0C8A-86E6-8F1786699C1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203441" y="3427121"/>
            <a:ext cx="2487168" cy="268516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b="1" i="0" u="none" strike="noStrike" cap="none" dirty="0">
                <a:solidFill>
                  <a:srgbClr val="0086D6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Calibri"/>
              </a:defRPr>
            </a:lvl1pPr>
            <a:lvl2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2pPr>
            <a:lvl3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3pPr>
            <a:lvl4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74F5F756-E4C6-C486-98A4-83BAC92720D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203441" y="3661613"/>
            <a:ext cx="2487168" cy="19901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Calibri"/>
              </a:defRPr>
            </a:lvl1pPr>
            <a:lvl2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2pPr>
            <a:lvl3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3pPr>
            <a:lvl4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04F9AB9E-9C9D-39E9-53F8-A92C9CBC700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852917" y="3427121"/>
            <a:ext cx="2487168" cy="268516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b="1" i="0" u="none" strike="noStrike" cap="none" dirty="0">
                <a:solidFill>
                  <a:srgbClr val="0086D6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Calibri"/>
              </a:defRPr>
            </a:lvl1pPr>
            <a:lvl2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2pPr>
            <a:lvl3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3pPr>
            <a:lvl4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11">
            <a:extLst>
              <a:ext uri="{FF2B5EF4-FFF2-40B4-BE49-F238E27FC236}">
                <a16:creationId xmlns:a16="http://schemas.microsoft.com/office/drawing/2014/main" id="{742F7B98-2984-F513-9BD4-43838D56F44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852917" y="3661613"/>
            <a:ext cx="2487168" cy="199010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Calibri"/>
              </a:defRPr>
            </a:lvl1pPr>
            <a:lvl2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2pPr>
            <a:lvl3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3pPr>
            <a:lvl4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2" name="Picture 1" descr="An America's Company&#10;&#10;Description automatically generated">
            <a:extLst>
              <a:ext uri="{FF2B5EF4-FFF2-40B4-BE49-F238E27FC236}">
                <a16:creationId xmlns:a16="http://schemas.microsoft.com/office/drawing/2014/main" id="{1B09C699-9315-F5A6-603D-3F9226BED1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40106" y="311001"/>
            <a:ext cx="1946728" cy="5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354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1_Blank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" name="Google Shape;45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A4771E5-47AA-2321-7C0B-A89BBA58B8E6}"/>
              </a:ext>
            </a:extLst>
          </p:cNvPr>
          <p:cNvSpPr/>
          <p:nvPr userDrawn="1"/>
        </p:nvSpPr>
        <p:spPr>
          <a:xfrm>
            <a:off x="0" y="0"/>
            <a:ext cx="12192000" cy="103626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EF4F68A-D9D5-F36B-E335-0BB28E4E8A92}"/>
              </a:ext>
            </a:extLst>
          </p:cNvPr>
          <p:cNvCxnSpPr>
            <a:cxnSpLocks/>
          </p:cNvCxnSpPr>
          <p:nvPr userDrawn="1"/>
        </p:nvCxnSpPr>
        <p:spPr>
          <a:xfrm>
            <a:off x="568036" y="0"/>
            <a:ext cx="0" cy="1676400"/>
          </a:xfrm>
          <a:prstGeom prst="line">
            <a:avLst/>
          </a:prstGeom>
          <a:ln>
            <a:solidFill>
              <a:srgbClr val="E676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E35F4F0-8A0A-8FA1-F599-3C7C27ED727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199" y="1797278"/>
            <a:ext cx="4839198" cy="58916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800" b="1" i="0" u="none" strike="noStrike" cap="none" dirty="0">
                <a:solidFill>
                  <a:srgbClr val="0086D6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Calibri"/>
              </a:defRPr>
            </a:lvl1pPr>
            <a:lvl2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2pPr>
            <a:lvl3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3pPr>
            <a:lvl4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Line2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3F729ABF-DBA6-3C5A-0831-AE054280DB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2" y="308153"/>
            <a:ext cx="8552934" cy="559845"/>
          </a:xfrm>
        </p:spPr>
        <p:txBody>
          <a:bodyPr lIns="0" tIns="0" rIns="0" bIns="0" anchor="ctr" anchorCtr="0">
            <a:noAutofit/>
          </a:bodyPr>
          <a:lstStyle>
            <a:lvl1pPr marL="50800" indent="-50800">
              <a:lnSpc>
                <a:spcPct val="100000"/>
              </a:lnSpc>
              <a:spcBef>
                <a:spcPts val="0"/>
              </a:spcBef>
              <a:buNone/>
              <a:defRPr kumimoji="0" lang="en-US" sz="2000" b="1" i="0" u="none" strike="noStrike" kern="1200" cap="none" spc="0" normalizeH="0" baseline="0" dirty="0">
                <a:ln>
                  <a:noFill/>
                </a:ln>
                <a:solidFill>
                  <a:srgbClr val="1D2E4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  <a:sym typeface="Arial"/>
              </a:defRPr>
            </a:lvl1pPr>
            <a:lvl2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2pPr>
            <a:lvl3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3pPr>
            <a:lvl4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030B30-D1EB-F190-68DD-909261A00FCF}"/>
              </a:ext>
            </a:extLst>
          </p:cNvPr>
          <p:cNvSpPr/>
          <p:nvPr userDrawn="1"/>
        </p:nvSpPr>
        <p:spPr>
          <a:xfrm>
            <a:off x="6234563" y="2386438"/>
            <a:ext cx="2387033" cy="1199219"/>
          </a:xfrm>
          <a:prstGeom prst="rect">
            <a:avLst/>
          </a:prstGeom>
          <a:solidFill>
            <a:srgbClr val="E676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F08C5A-6B18-2D32-18C4-3CADBEF20E80}"/>
              </a:ext>
            </a:extLst>
          </p:cNvPr>
          <p:cNvSpPr/>
          <p:nvPr userDrawn="1"/>
        </p:nvSpPr>
        <p:spPr>
          <a:xfrm>
            <a:off x="8978952" y="2368088"/>
            <a:ext cx="2387033" cy="1199219"/>
          </a:xfrm>
          <a:prstGeom prst="rect">
            <a:avLst/>
          </a:prstGeom>
          <a:solidFill>
            <a:srgbClr val="E676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684DF16-C378-8173-B7D2-AF19AFBAD0AA}"/>
              </a:ext>
            </a:extLst>
          </p:cNvPr>
          <p:cNvSpPr/>
          <p:nvPr userDrawn="1"/>
        </p:nvSpPr>
        <p:spPr>
          <a:xfrm>
            <a:off x="6234563" y="4093914"/>
            <a:ext cx="2387033" cy="1199219"/>
          </a:xfrm>
          <a:prstGeom prst="rect">
            <a:avLst/>
          </a:prstGeom>
          <a:solidFill>
            <a:srgbClr val="E676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B67325-AA80-F00D-9D13-51C73887C9F2}"/>
              </a:ext>
            </a:extLst>
          </p:cNvPr>
          <p:cNvSpPr/>
          <p:nvPr userDrawn="1"/>
        </p:nvSpPr>
        <p:spPr>
          <a:xfrm>
            <a:off x="8978952" y="4091189"/>
            <a:ext cx="2387033" cy="1199219"/>
          </a:xfrm>
          <a:prstGeom prst="rect">
            <a:avLst/>
          </a:prstGeom>
          <a:solidFill>
            <a:srgbClr val="E676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E8419B88-C172-563A-FB20-A95B33CBB0C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199" y="2386624"/>
            <a:ext cx="4839198" cy="290378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800" b="0" i="0" u="none" strike="noStrike" cap="none" dirty="0">
                <a:solidFill>
                  <a:schemeClr val="dk1"/>
                </a:solidFill>
                <a:latin typeface="+mn-lt"/>
                <a:ea typeface="Roboto"/>
                <a:cs typeface="Roboto"/>
                <a:sym typeface="Calibri"/>
              </a:defRPr>
            </a:lvl1pPr>
            <a:lvl2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2pPr>
            <a:lvl3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3pPr>
            <a:lvl4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4pPr>
          </a:lstStyle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0938B441-1AB3-70A6-B067-04044E363EA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933232" y="2320782"/>
            <a:ext cx="2386584" cy="1188720"/>
          </a:xfrm>
        </p:spPr>
        <p:txBody>
          <a:bodyPr/>
          <a:lstStyle>
            <a:lvl1pPr marL="5080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27" name="Picture Placeholder 25">
            <a:extLst>
              <a:ext uri="{FF2B5EF4-FFF2-40B4-BE49-F238E27FC236}">
                <a16:creationId xmlns:a16="http://schemas.microsoft.com/office/drawing/2014/main" id="{9A78E8A1-55D2-0B61-6C3D-0992DDAB473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163595" y="2320782"/>
            <a:ext cx="2386584" cy="1188720"/>
          </a:xfrm>
        </p:spPr>
        <p:txBody>
          <a:bodyPr/>
          <a:lstStyle>
            <a:lvl1pPr marL="5080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28" name="Picture Placeholder 25">
            <a:extLst>
              <a:ext uri="{FF2B5EF4-FFF2-40B4-BE49-F238E27FC236}">
                <a16:creationId xmlns:a16="http://schemas.microsoft.com/office/drawing/2014/main" id="{2E9A572F-8B65-84F7-DF2E-C430A518FF9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933232" y="4038889"/>
            <a:ext cx="2386584" cy="1188720"/>
          </a:xfrm>
        </p:spPr>
        <p:txBody>
          <a:bodyPr/>
          <a:lstStyle>
            <a:lvl1pPr marL="5080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29" name="Picture Placeholder 25">
            <a:extLst>
              <a:ext uri="{FF2B5EF4-FFF2-40B4-BE49-F238E27FC236}">
                <a16:creationId xmlns:a16="http://schemas.microsoft.com/office/drawing/2014/main" id="{9B6DE095-0FF5-75A8-94A8-D9F9D20B132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163595" y="4038889"/>
            <a:ext cx="2386584" cy="1188720"/>
          </a:xfrm>
        </p:spPr>
        <p:txBody>
          <a:bodyPr/>
          <a:lstStyle>
            <a:lvl1pPr marL="5080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DA84CA9E-24FE-F535-7630-36154DC80E4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933232" y="3625437"/>
            <a:ext cx="2386584" cy="432221"/>
          </a:xfrm>
        </p:spPr>
        <p:txBody>
          <a:bodyPr lIns="0" tIns="0" rIns="0" bIns="0">
            <a:noAutofit/>
          </a:bodyPr>
          <a:lstStyle>
            <a:lvl1pPr marL="50800" indent="0">
              <a:lnSpc>
                <a:spcPct val="100000"/>
              </a:lnSpc>
              <a:spcBef>
                <a:spcPts val="0"/>
              </a:spcBef>
              <a:buNone/>
              <a:defRPr lang="en-US" sz="1200" b="0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Calibri"/>
              </a:defRPr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Line2</a:t>
            </a:r>
          </a:p>
          <a:p>
            <a:pPr lvl="1"/>
            <a:endParaRPr lang="en-US" dirty="0"/>
          </a:p>
        </p:txBody>
      </p:sp>
      <p:sp>
        <p:nvSpPr>
          <p:cNvPr id="33" name="Text Placeholder 31">
            <a:extLst>
              <a:ext uri="{FF2B5EF4-FFF2-40B4-BE49-F238E27FC236}">
                <a16:creationId xmlns:a16="http://schemas.microsoft.com/office/drawing/2014/main" id="{5CA56B17-57FC-B8B3-07E2-2A53F480C53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163595" y="3625437"/>
            <a:ext cx="2386584" cy="432221"/>
          </a:xfrm>
        </p:spPr>
        <p:txBody>
          <a:bodyPr lIns="0" tIns="0" rIns="0" bIns="0">
            <a:noAutofit/>
          </a:bodyPr>
          <a:lstStyle>
            <a:lvl1pPr marL="50800" indent="0">
              <a:lnSpc>
                <a:spcPct val="100000"/>
              </a:lnSpc>
              <a:spcBef>
                <a:spcPts val="0"/>
              </a:spcBef>
              <a:buNone/>
              <a:defRPr lang="en-US" sz="1200" b="0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Calibri"/>
              </a:defRPr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Line2</a:t>
            </a:r>
          </a:p>
          <a:p>
            <a:pPr lvl="1"/>
            <a:endParaRPr lang="en-US" dirty="0"/>
          </a:p>
        </p:txBody>
      </p:sp>
      <p:sp>
        <p:nvSpPr>
          <p:cNvPr id="34" name="Text Placeholder 31">
            <a:extLst>
              <a:ext uri="{FF2B5EF4-FFF2-40B4-BE49-F238E27FC236}">
                <a16:creationId xmlns:a16="http://schemas.microsoft.com/office/drawing/2014/main" id="{C505A4F1-E0A5-C820-32A6-A041ED22291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933232" y="5342708"/>
            <a:ext cx="2386584" cy="432221"/>
          </a:xfrm>
        </p:spPr>
        <p:txBody>
          <a:bodyPr lIns="0" tIns="0" rIns="0" bIns="0">
            <a:noAutofit/>
          </a:bodyPr>
          <a:lstStyle>
            <a:lvl1pPr marL="50800" indent="0">
              <a:lnSpc>
                <a:spcPct val="100000"/>
              </a:lnSpc>
              <a:spcBef>
                <a:spcPts val="0"/>
              </a:spcBef>
              <a:buNone/>
              <a:defRPr lang="en-US" sz="1200" b="0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Calibri"/>
              </a:defRPr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Line2</a:t>
            </a:r>
          </a:p>
          <a:p>
            <a:pPr lvl="1"/>
            <a:endParaRPr lang="en-US" dirty="0"/>
          </a:p>
        </p:txBody>
      </p:sp>
      <p:sp>
        <p:nvSpPr>
          <p:cNvPr id="35" name="Text Placeholder 31">
            <a:extLst>
              <a:ext uri="{FF2B5EF4-FFF2-40B4-BE49-F238E27FC236}">
                <a16:creationId xmlns:a16="http://schemas.microsoft.com/office/drawing/2014/main" id="{76D2E991-E404-90D6-7B1D-B2D591D9D04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63595" y="5342708"/>
            <a:ext cx="2386584" cy="432221"/>
          </a:xfrm>
        </p:spPr>
        <p:txBody>
          <a:bodyPr lIns="0" tIns="0" rIns="0" bIns="0">
            <a:noAutofit/>
          </a:bodyPr>
          <a:lstStyle>
            <a:lvl1pPr marL="50800" indent="0">
              <a:lnSpc>
                <a:spcPct val="100000"/>
              </a:lnSpc>
              <a:spcBef>
                <a:spcPts val="0"/>
              </a:spcBef>
              <a:buNone/>
              <a:defRPr lang="en-US" sz="1200" b="0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Calibri"/>
              </a:defRPr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Line2</a:t>
            </a:r>
          </a:p>
          <a:p>
            <a:pPr lvl="1"/>
            <a:endParaRPr lang="en-US" dirty="0"/>
          </a:p>
        </p:txBody>
      </p:sp>
      <p:sp>
        <p:nvSpPr>
          <p:cNvPr id="37" name="Text Placeholder 11">
            <a:extLst>
              <a:ext uri="{FF2B5EF4-FFF2-40B4-BE49-F238E27FC236}">
                <a16:creationId xmlns:a16="http://schemas.microsoft.com/office/drawing/2014/main" id="{A0E9DA30-32D4-E593-78FD-C859CD4FAE7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163595" y="1781496"/>
            <a:ext cx="5190182" cy="644816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800" b="0" i="0" u="none" strike="noStrike" cap="none" dirty="0">
                <a:solidFill>
                  <a:schemeClr val="dk1"/>
                </a:solidFill>
                <a:latin typeface="+mn-lt"/>
                <a:ea typeface="Roboto"/>
                <a:cs typeface="Roboto"/>
                <a:sym typeface="Calibri"/>
              </a:defRPr>
            </a:lvl1pPr>
            <a:lvl2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2pPr>
            <a:lvl3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3pPr>
            <a:lvl4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4pPr>
          </a:lstStyle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dirty="0"/>
              <a:t>Click to edit Master text styles</a:t>
            </a:r>
          </a:p>
        </p:txBody>
      </p:sp>
      <p:pic>
        <p:nvPicPr>
          <p:cNvPr id="9" name="Picture 8" descr="An America's Company&#10;&#10;Description automatically generated">
            <a:extLst>
              <a:ext uri="{FF2B5EF4-FFF2-40B4-BE49-F238E27FC236}">
                <a16:creationId xmlns:a16="http://schemas.microsoft.com/office/drawing/2014/main" id="{573400D8-6A11-2B70-36B3-885B98E95B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40106" y="311001"/>
            <a:ext cx="1946728" cy="5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807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1_Blank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" name="Google Shape;45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A4771E5-47AA-2321-7C0B-A89BBA58B8E6}"/>
              </a:ext>
            </a:extLst>
          </p:cNvPr>
          <p:cNvSpPr/>
          <p:nvPr userDrawn="1"/>
        </p:nvSpPr>
        <p:spPr>
          <a:xfrm>
            <a:off x="0" y="0"/>
            <a:ext cx="12192000" cy="103626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EF4F68A-D9D5-F36B-E335-0BB28E4E8A92}"/>
              </a:ext>
            </a:extLst>
          </p:cNvPr>
          <p:cNvCxnSpPr>
            <a:cxnSpLocks/>
          </p:cNvCxnSpPr>
          <p:nvPr userDrawn="1"/>
        </p:nvCxnSpPr>
        <p:spPr>
          <a:xfrm>
            <a:off x="568036" y="0"/>
            <a:ext cx="0" cy="1676400"/>
          </a:xfrm>
          <a:prstGeom prst="line">
            <a:avLst/>
          </a:prstGeom>
          <a:ln>
            <a:solidFill>
              <a:srgbClr val="E676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E35F4F0-8A0A-8FA1-F599-3C7C27ED727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199" y="1797277"/>
            <a:ext cx="4839198" cy="3977651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800" b="1" i="0" u="none" strike="noStrike" cap="none" dirty="0">
                <a:solidFill>
                  <a:srgbClr val="0086D6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Calibri"/>
              </a:defRPr>
            </a:lvl1pPr>
            <a:lvl2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2pPr>
            <a:lvl3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3pPr>
            <a:lvl4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Line2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3F729ABF-DBA6-3C5A-0831-AE054280DB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2" y="308153"/>
            <a:ext cx="8552934" cy="559845"/>
          </a:xfrm>
        </p:spPr>
        <p:txBody>
          <a:bodyPr lIns="0" tIns="0" rIns="0" bIns="0" anchor="ctr" anchorCtr="0">
            <a:noAutofit/>
          </a:bodyPr>
          <a:lstStyle>
            <a:lvl1pPr marL="50800" indent="-50800">
              <a:lnSpc>
                <a:spcPct val="100000"/>
              </a:lnSpc>
              <a:spcBef>
                <a:spcPts val="0"/>
              </a:spcBef>
              <a:buNone/>
              <a:defRPr kumimoji="0" lang="en-US" sz="2000" b="1" i="0" u="none" strike="noStrike" kern="1200" cap="none" spc="0" normalizeH="0" baseline="0" dirty="0">
                <a:ln>
                  <a:noFill/>
                </a:ln>
                <a:solidFill>
                  <a:srgbClr val="1D2E4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  <a:sym typeface="Arial"/>
              </a:defRPr>
            </a:lvl1pPr>
            <a:lvl2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2pPr>
            <a:lvl3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3pPr>
            <a:lvl4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030B30-D1EB-F190-68DD-909261A00FCF}"/>
              </a:ext>
            </a:extLst>
          </p:cNvPr>
          <p:cNvSpPr/>
          <p:nvPr userDrawn="1"/>
        </p:nvSpPr>
        <p:spPr>
          <a:xfrm>
            <a:off x="6234563" y="2386438"/>
            <a:ext cx="2387033" cy="1199219"/>
          </a:xfrm>
          <a:prstGeom prst="rect">
            <a:avLst/>
          </a:prstGeom>
          <a:solidFill>
            <a:srgbClr val="E676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F08C5A-6B18-2D32-18C4-3CADBEF20E80}"/>
              </a:ext>
            </a:extLst>
          </p:cNvPr>
          <p:cNvSpPr/>
          <p:nvPr userDrawn="1"/>
        </p:nvSpPr>
        <p:spPr>
          <a:xfrm>
            <a:off x="8978952" y="2368088"/>
            <a:ext cx="2387033" cy="1199219"/>
          </a:xfrm>
          <a:prstGeom prst="rect">
            <a:avLst/>
          </a:prstGeom>
          <a:solidFill>
            <a:srgbClr val="E676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684DF16-C378-8173-B7D2-AF19AFBAD0AA}"/>
              </a:ext>
            </a:extLst>
          </p:cNvPr>
          <p:cNvSpPr/>
          <p:nvPr userDrawn="1"/>
        </p:nvSpPr>
        <p:spPr>
          <a:xfrm>
            <a:off x="6234563" y="4093914"/>
            <a:ext cx="2387033" cy="1199219"/>
          </a:xfrm>
          <a:prstGeom prst="rect">
            <a:avLst/>
          </a:prstGeom>
          <a:solidFill>
            <a:srgbClr val="E676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B67325-AA80-F00D-9D13-51C73887C9F2}"/>
              </a:ext>
            </a:extLst>
          </p:cNvPr>
          <p:cNvSpPr/>
          <p:nvPr userDrawn="1"/>
        </p:nvSpPr>
        <p:spPr>
          <a:xfrm>
            <a:off x="8978952" y="4091189"/>
            <a:ext cx="2387033" cy="1199219"/>
          </a:xfrm>
          <a:prstGeom prst="rect">
            <a:avLst/>
          </a:prstGeom>
          <a:solidFill>
            <a:srgbClr val="E676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0938B441-1AB3-70A6-B067-04044E363EA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933232" y="2320782"/>
            <a:ext cx="2386584" cy="1188720"/>
          </a:xfrm>
        </p:spPr>
        <p:txBody>
          <a:bodyPr/>
          <a:lstStyle>
            <a:lvl1pPr marL="5080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27" name="Picture Placeholder 25">
            <a:extLst>
              <a:ext uri="{FF2B5EF4-FFF2-40B4-BE49-F238E27FC236}">
                <a16:creationId xmlns:a16="http://schemas.microsoft.com/office/drawing/2014/main" id="{9A78E8A1-55D2-0B61-6C3D-0992DDAB473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163595" y="2320782"/>
            <a:ext cx="2386584" cy="1188720"/>
          </a:xfrm>
        </p:spPr>
        <p:txBody>
          <a:bodyPr/>
          <a:lstStyle>
            <a:lvl1pPr marL="5080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28" name="Picture Placeholder 25">
            <a:extLst>
              <a:ext uri="{FF2B5EF4-FFF2-40B4-BE49-F238E27FC236}">
                <a16:creationId xmlns:a16="http://schemas.microsoft.com/office/drawing/2014/main" id="{2E9A572F-8B65-84F7-DF2E-C430A518FF9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933232" y="4038889"/>
            <a:ext cx="2386584" cy="1188720"/>
          </a:xfrm>
        </p:spPr>
        <p:txBody>
          <a:bodyPr/>
          <a:lstStyle>
            <a:lvl1pPr marL="5080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29" name="Picture Placeholder 25">
            <a:extLst>
              <a:ext uri="{FF2B5EF4-FFF2-40B4-BE49-F238E27FC236}">
                <a16:creationId xmlns:a16="http://schemas.microsoft.com/office/drawing/2014/main" id="{9B6DE095-0FF5-75A8-94A8-D9F9D20B132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163595" y="4038889"/>
            <a:ext cx="2386584" cy="1188720"/>
          </a:xfrm>
        </p:spPr>
        <p:txBody>
          <a:bodyPr/>
          <a:lstStyle>
            <a:lvl1pPr marL="5080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DA84CA9E-24FE-F535-7630-36154DC80E4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933232" y="3625437"/>
            <a:ext cx="2386584" cy="432221"/>
          </a:xfrm>
        </p:spPr>
        <p:txBody>
          <a:bodyPr lIns="0" tIns="0" rIns="0" bIns="0">
            <a:noAutofit/>
          </a:bodyPr>
          <a:lstStyle>
            <a:lvl1pPr marL="50800" indent="0">
              <a:lnSpc>
                <a:spcPct val="100000"/>
              </a:lnSpc>
              <a:spcBef>
                <a:spcPts val="0"/>
              </a:spcBef>
              <a:buNone/>
              <a:defRPr lang="en-US" sz="1200" b="0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Calibri"/>
              </a:defRPr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Line2</a:t>
            </a:r>
          </a:p>
          <a:p>
            <a:pPr lvl="1"/>
            <a:endParaRPr lang="en-US" dirty="0"/>
          </a:p>
        </p:txBody>
      </p:sp>
      <p:sp>
        <p:nvSpPr>
          <p:cNvPr id="33" name="Text Placeholder 31">
            <a:extLst>
              <a:ext uri="{FF2B5EF4-FFF2-40B4-BE49-F238E27FC236}">
                <a16:creationId xmlns:a16="http://schemas.microsoft.com/office/drawing/2014/main" id="{5CA56B17-57FC-B8B3-07E2-2A53F480C53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163595" y="3625437"/>
            <a:ext cx="2386584" cy="432221"/>
          </a:xfrm>
        </p:spPr>
        <p:txBody>
          <a:bodyPr lIns="0" tIns="0" rIns="0" bIns="0">
            <a:noAutofit/>
          </a:bodyPr>
          <a:lstStyle>
            <a:lvl1pPr marL="50800" indent="0">
              <a:lnSpc>
                <a:spcPct val="100000"/>
              </a:lnSpc>
              <a:spcBef>
                <a:spcPts val="0"/>
              </a:spcBef>
              <a:buNone/>
              <a:defRPr lang="en-US" sz="1200" b="0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Calibri"/>
              </a:defRPr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Line2</a:t>
            </a:r>
          </a:p>
          <a:p>
            <a:pPr lvl="1"/>
            <a:endParaRPr lang="en-US" dirty="0"/>
          </a:p>
        </p:txBody>
      </p:sp>
      <p:sp>
        <p:nvSpPr>
          <p:cNvPr id="34" name="Text Placeholder 31">
            <a:extLst>
              <a:ext uri="{FF2B5EF4-FFF2-40B4-BE49-F238E27FC236}">
                <a16:creationId xmlns:a16="http://schemas.microsoft.com/office/drawing/2014/main" id="{C505A4F1-E0A5-C820-32A6-A041ED22291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933232" y="5342708"/>
            <a:ext cx="2386584" cy="432221"/>
          </a:xfrm>
        </p:spPr>
        <p:txBody>
          <a:bodyPr lIns="0" tIns="0" rIns="0" bIns="0">
            <a:noAutofit/>
          </a:bodyPr>
          <a:lstStyle>
            <a:lvl1pPr marL="50800" indent="0">
              <a:lnSpc>
                <a:spcPct val="100000"/>
              </a:lnSpc>
              <a:spcBef>
                <a:spcPts val="0"/>
              </a:spcBef>
              <a:buNone/>
              <a:defRPr lang="en-US" sz="1200" b="0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Calibri"/>
              </a:defRPr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Line2</a:t>
            </a:r>
          </a:p>
          <a:p>
            <a:pPr lvl="1"/>
            <a:endParaRPr lang="en-US" dirty="0"/>
          </a:p>
        </p:txBody>
      </p:sp>
      <p:sp>
        <p:nvSpPr>
          <p:cNvPr id="35" name="Text Placeholder 31">
            <a:extLst>
              <a:ext uri="{FF2B5EF4-FFF2-40B4-BE49-F238E27FC236}">
                <a16:creationId xmlns:a16="http://schemas.microsoft.com/office/drawing/2014/main" id="{76D2E991-E404-90D6-7B1D-B2D591D9D04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63595" y="5342708"/>
            <a:ext cx="2386584" cy="432221"/>
          </a:xfrm>
        </p:spPr>
        <p:txBody>
          <a:bodyPr lIns="0" tIns="0" rIns="0" bIns="0">
            <a:noAutofit/>
          </a:bodyPr>
          <a:lstStyle>
            <a:lvl1pPr marL="50800" indent="0">
              <a:lnSpc>
                <a:spcPct val="100000"/>
              </a:lnSpc>
              <a:spcBef>
                <a:spcPts val="0"/>
              </a:spcBef>
              <a:buNone/>
              <a:defRPr lang="en-US" sz="1200" b="0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Calibri"/>
              </a:defRPr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Line2</a:t>
            </a:r>
          </a:p>
          <a:p>
            <a:pPr lvl="1"/>
            <a:endParaRPr lang="en-US" dirty="0"/>
          </a:p>
        </p:txBody>
      </p:sp>
      <p:sp>
        <p:nvSpPr>
          <p:cNvPr id="37" name="Text Placeholder 11">
            <a:extLst>
              <a:ext uri="{FF2B5EF4-FFF2-40B4-BE49-F238E27FC236}">
                <a16:creationId xmlns:a16="http://schemas.microsoft.com/office/drawing/2014/main" id="{A0E9DA30-32D4-E593-78FD-C859CD4FAE7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163595" y="1781496"/>
            <a:ext cx="5190182" cy="644816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800" b="0" i="0" u="none" strike="noStrike" cap="none" dirty="0">
                <a:solidFill>
                  <a:schemeClr val="dk1"/>
                </a:solidFill>
                <a:latin typeface="+mn-lt"/>
                <a:ea typeface="Roboto"/>
                <a:cs typeface="Roboto"/>
                <a:sym typeface="Calibri"/>
              </a:defRPr>
            </a:lvl1pPr>
            <a:lvl2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2pPr>
            <a:lvl3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3pPr>
            <a:lvl4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4pPr>
          </a:lstStyle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dirty="0"/>
              <a:t>Click to edit Master text styles</a:t>
            </a:r>
          </a:p>
        </p:txBody>
      </p:sp>
      <p:pic>
        <p:nvPicPr>
          <p:cNvPr id="9" name="Picture 8" descr="An America's Company&#10;&#10;Description automatically generated">
            <a:extLst>
              <a:ext uri="{FF2B5EF4-FFF2-40B4-BE49-F238E27FC236}">
                <a16:creationId xmlns:a16="http://schemas.microsoft.com/office/drawing/2014/main" id="{B23D1D89-3ABB-5838-0060-8DF4A26E20E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40106" y="311001"/>
            <a:ext cx="1946728" cy="5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160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1_Blank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" name="Google Shape;45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A4771E5-47AA-2321-7C0B-A89BBA58B8E6}"/>
              </a:ext>
            </a:extLst>
          </p:cNvPr>
          <p:cNvSpPr/>
          <p:nvPr userDrawn="1"/>
        </p:nvSpPr>
        <p:spPr>
          <a:xfrm>
            <a:off x="0" y="0"/>
            <a:ext cx="12192000" cy="103626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EF4F68A-D9D5-F36B-E335-0BB28E4E8A92}"/>
              </a:ext>
            </a:extLst>
          </p:cNvPr>
          <p:cNvCxnSpPr>
            <a:cxnSpLocks/>
          </p:cNvCxnSpPr>
          <p:nvPr userDrawn="1"/>
        </p:nvCxnSpPr>
        <p:spPr>
          <a:xfrm>
            <a:off x="568036" y="0"/>
            <a:ext cx="0" cy="1676400"/>
          </a:xfrm>
          <a:prstGeom prst="line">
            <a:avLst/>
          </a:prstGeom>
          <a:ln>
            <a:solidFill>
              <a:srgbClr val="E676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3F729ABF-DBA6-3C5A-0831-AE054280DB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2" y="308153"/>
            <a:ext cx="8552934" cy="559845"/>
          </a:xfrm>
        </p:spPr>
        <p:txBody>
          <a:bodyPr lIns="0" tIns="0" rIns="0" bIns="0" anchor="ctr" anchorCtr="0">
            <a:noAutofit/>
          </a:bodyPr>
          <a:lstStyle>
            <a:lvl1pPr marL="50800" indent="-50800">
              <a:lnSpc>
                <a:spcPct val="100000"/>
              </a:lnSpc>
              <a:spcBef>
                <a:spcPts val="0"/>
              </a:spcBef>
              <a:buNone/>
              <a:defRPr kumimoji="0" lang="en-US" sz="2000" b="1" i="0" u="none" strike="noStrike" kern="1200" cap="none" spc="0" normalizeH="0" baseline="0" dirty="0">
                <a:ln>
                  <a:noFill/>
                </a:ln>
                <a:solidFill>
                  <a:srgbClr val="1D2E4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  <a:sym typeface="Arial"/>
              </a:defRPr>
            </a:lvl1pPr>
            <a:lvl2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2pPr>
            <a:lvl3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3pPr>
            <a:lvl4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99EC207-9790-DEF5-7AB4-628B7F36C70E}"/>
              </a:ext>
            </a:extLst>
          </p:cNvPr>
          <p:cNvSpPr/>
          <p:nvPr userDrawn="1"/>
        </p:nvSpPr>
        <p:spPr>
          <a:xfrm>
            <a:off x="904238" y="2698307"/>
            <a:ext cx="2387033" cy="1199219"/>
          </a:xfrm>
          <a:prstGeom prst="rect">
            <a:avLst/>
          </a:prstGeom>
          <a:solidFill>
            <a:srgbClr val="E676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icture Placeholder 25">
            <a:extLst>
              <a:ext uri="{FF2B5EF4-FFF2-40B4-BE49-F238E27FC236}">
                <a16:creationId xmlns:a16="http://schemas.microsoft.com/office/drawing/2014/main" id="{44CDBAFD-5849-9169-DE0A-82DD20AD5FC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38198" y="2233541"/>
            <a:ext cx="2386584" cy="1188720"/>
          </a:xfrm>
        </p:spPr>
        <p:txBody>
          <a:bodyPr/>
          <a:lstStyle>
            <a:lvl1pPr marL="5080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23" name="Text Placeholder 31">
            <a:extLst>
              <a:ext uri="{FF2B5EF4-FFF2-40B4-BE49-F238E27FC236}">
                <a16:creationId xmlns:a16="http://schemas.microsoft.com/office/drawing/2014/main" id="{80F9AA8A-3646-DCE6-6AA5-5B099B5E8B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8198" y="3538196"/>
            <a:ext cx="3200402" cy="365125"/>
          </a:xfrm>
        </p:spPr>
        <p:txBody>
          <a:bodyPr lIns="0" tIns="0" rIns="0" bIns="0">
            <a:noAutofit/>
          </a:bodyPr>
          <a:lstStyle>
            <a:lvl1pPr marL="50800" indent="0">
              <a:lnSpc>
                <a:spcPct val="100000"/>
              </a:lnSpc>
              <a:spcBef>
                <a:spcPts val="0"/>
              </a:spcBef>
              <a:buNone/>
              <a:defRPr lang="en-US" sz="1400" b="1" i="0" u="none" strike="noStrike" cap="none" dirty="0">
                <a:solidFill>
                  <a:srgbClr val="0086D6"/>
                </a:solidFill>
                <a:latin typeface="+mn-lt"/>
                <a:ea typeface="Calibri"/>
                <a:cs typeface="Calibri"/>
                <a:sym typeface="Arial"/>
              </a:defRPr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050EDB3B-BACB-A81E-2E47-23FFE2467B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198" y="1491699"/>
            <a:ext cx="7569097" cy="555806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800" b="1" i="0" u="none" strike="noStrike" cap="none" dirty="0">
                <a:solidFill>
                  <a:srgbClr val="0086D6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Calibri"/>
              </a:defRPr>
            </a:lvl1pPr>
            <a:lvl2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2pPr>
            <a:lvl3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3pPr>
            <a:lvl4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Line2</a:t>
            </a:r>
          </a:p>
        </p:txBody>
      </p:sp>
      <p:sp>
        <p:nvSpPr>
          <p:cNvPr id="25" name="Text Placeholder 31">
            <a:extLst>
              <a:ext uri="{FF2B5EF4-FFF2-40B4-BE49-F238E27FC236}">
                <a16:creationId xmlns:a16="http://schemas.microsoft.com/office/drawing/2014/main" id="{54791768-7BBF-6815-2FFC-C385B6B1E0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198" y="3967218"/>
            <a:ext cx="3200402" cy="1933697"/>
          </a:xfrm>
        </p:spPr>
        <p:txBody>
          <a:bodyPr lIns="0" tIns="0" rIns="0" bIns="0">
            <a:noAutofit/>
          </a:bodyPr>
          <a:lstStyle>
            <a:lvl1pPr marL="173038" indent="-17303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SzPct val="120000"/>
              <a:buFont typeface="Arial" panose="020B0604020202020204" pitchFamily="34" charset="0"/>
              <a:buChar char="•"/>
              <a:defRPr lang="en-US" sz="1400" b="0" i="0" u="none" strike="noStrike" cap="none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Arial"/>
              </a:defRPr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</a:lstStyle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US" dirty="0"/>
              <a:t>Click to edit Master text styles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205641D-900E-B60D-501A-F6432ED914B5}"/>
              </a:ext>
            </a:extLst>
          </p:cNvPr>
          <p:cNvSpPr/>
          <p:nvPr userDrawn="1"/>
        </p:nvSpPr>
        <p:spPr>
          <a:xfrm>
            <a:off x="8219438" y="2698307"/>
            <a:ext cx="2387033" cy="1199219"/>
          </a:xfrm>
          <a:prstGeom prst="rect">
            <a:avLst/>
          </a:prstGeom>
          <a:solidFill>
            <a:srgbClr val="E676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Picture Placeholder 25">
            <a:extLst>
              <a:ext uri="{FF2B5EF4-FFF2-40B4-BE49-F238E27FC236}">
                <a16:creationId xmlns:a16="http://schemas.microsoft.com/office/drawing/2014/main" id="{263CA835-A74F-7CAF-87C2-043D2AEAB850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153398" y="2233541"/>
            <a:ext cx="2386584" cy="1188720"/>
          </a:xfrm>
        </p:spPr>
        <p:txBody>
          <a:bodyPr/>
          <a:lstStyle>
            <a:lvl1pPr marL="5080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36" name="Text Placeholder 31">
            <a:extLst>
              <a:ext uri="{FF2B5EF4-FFF2-40B4-BE49-F238E27FC236}">
                <a16:creationId xmlns:a16="http://schemas.microsoft.com/office/drawing/2014/main" id="{A58CE2F4-B884-CA98-9CBE-076DD4B0460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153398" y="3538196"/>
            <a:ext cx="3200402" cy="365125"/>
          </a:xfrm>
        </p:spPr>
        <p:txBody>
          <a:bodyPr lIns="0" tIns="0" rIns="0" bIns="0">
            <a:noAutofit/>
          </a:bodyPr>
          <a:lstStyle>
            <a:lvl1pPr marL="50800" indent="0">
              <a:lnSpc>
                <a:spcPct val="100000"/>
              </a:lnSpc>
              <a:spcBef>
                <a:spcPts val="0"/>
              </a:spcBef>
              <a:buNone/>
              <a:defRPr lang="en-US" sz="1400" b="1" i="0" u="none" strike="noStrike" cap="none" dirty="0">
                <a:solidFill>
                  <a:srgbClr val="0086D6"/>
                </a:solidFill>
                <a:latin typeface="+mn-lt"/>
                <a:ea typeface="Calibri"/>
                <a:cs typeface="Calibri"/>
                <a:sym typeface="Arial"/>
              </a:defRPr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38" name="Text Placeholder 31">
            <a:extLst>
              <a:ext uri="{FF2B5EF4-FFF2-40B4-BE49-F238E27FC236}">
                <a16:creationId xmlns:a16="http://schemas.microsoft.com/office/drawing/2014/main" id="{394C0779-DF92-9FB5-E64A-33CF8E74592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153398" y="3967218"/>
            <a:ext cx="3200402" cy="1933697"/>
          </a:xfrm>
        </p:spPr>
        <p:txBody>
          <a:bodyPr lIns="0" tIns="0" rIns="0" bIns="0">
            <a:noAutofit/>
          </a:bodyPr>
          <a:lstStyle>
            <a:lvl1pPr marL="173038" indent="-17303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SzPct val="120000"/>
              <a:buFont typeface="Arial" panose="020B0604020202020204" pitchFamily="34" charset="0"/>
              <a:buChar char="•"/>
              <a:defRPr lang="en-US" sz="1400" b="0" i="0" u="none" strike="noStrike" cap="none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Arial"/>
              </a:defRPr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</a:lstStyle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US" dirty="0"/>
              <a:t>Click to edit Master text styles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21815F0-F36A-72EF-3351-B8F623E770F3}"/>
              </a:ext>
            </a:extLst>
          </p:cNvPr>
          <p:cNvSpPr/>
          <p:nvPr userDrawn="1"/>
        </p:nvSpPr>
        <p:spPr>
          <a:xfrm>
            <a:off x="4561839" y="2698307"/>
            <a:ext cx="2387033" cy="1199219"/>
          </a:xfrm>
          <a:prstGeom prst="rect">
            <a:avLst/>
          </a:prstGeom>
          <a:solidFill>
            <a:srgbClr val="E676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Picture Placeholder 25">
            <a:extLst>
              <a:ext uri="{FF2B5EF4-FFF2-40B4-BE49-F238E27FC236}">
                <a16:creationId xmlns:a16="http://schemas.microsoft.com/office/drawing/2014/main" id="{C7544D1D-12A7-2669-B163-38DDC2B5D157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4495799" y="2233541"/>
            <a:ext cx="2386584" cy="1188720"/>
          </a:xfrm>
        </p:spPr>
        <p:txBody>
          <a:bodyPr/>
          <a:lstStyle>
            <a:lvl1pPr marL="5080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41" name="Text Placeholder 31">
            <a:extLst>
              <a:ext uri="{FF2B5EF4-FFF2-40B4-BE49-F238E27FC236}">
                <a16:creationId xmlns:a16="http://schemas.microsoft.com/office/drawing/2014/main" id="{B13207F4-180C-2189-54C3-16DE787BCB2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495799" y="3538196"/>
            <a:ext cx="3200402" cy="365125"/>
          </a:xfrm>
        </p:spPr>
        <p:txBody>
          <a:bodyPr lIns="0" tIns="0" rIns="0" bIns="0">
            <a:noAutofit/>
          </a:bodyPr>
          <a:lstStyle>
            <a:lvl1pPr marL="50800" indent="0">
              <a:lnSpc>
                <a:spcPct val="100000"/>
              </a:lnSpc>
              <a:spcBef>
                <a:spcPts val="0"/>
              </a:spcBef>
              <a:buNone/>
              <a:defRPr lang="en-US" sz="1400" b="1" i="0" u="none" strike="noStrike" cap="none" dirty="0">
                <a:solidFill>
                  <a:srgbClr val="0086D6"/>
                </a:solidFill>
                <a:latin typeface="+mn-lt"/>
                <a:ea typeface="Calibri"/>
                <a:cs typeface="Calibri"/>
                <a:sym typeface="Arial"/>
              </a:defRPr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42" name="Text Placeholder 31">
            <a:extLst>
              <a:ext uri="{FF2B5EF4-FFF2-40B4-BE49-F238E27FC236}">
                <a16:creationId xmlns:a16="http://schemas.microsoft.com/office/drawing/2014/main" id="{7353CBFD-BBCD-14F5-C267-3B712FB32F99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495799" y="3967218"/>
            <a:ext cx="3200402" cy="1933697"/>
          </a:xfrm>
        </p:spPr>
        <p:txBody>
          <a:bodyPr lIns="0" tIns="0" rIns="0" bIns="0">
            <a:noAutofit/>
          </a:bodyPr>
          <a:lstStyle>
            <a:lvl1pPr marL="173038" indent="-17303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SzPct val="120000"/>
              <a:buFont typeface="Arial" panose="020B0604020202020204" pitchFamily="34" charset="0"/>
              <a:buChar char="•"/>
              <a:defRPr lang="en-US" sz="1400" b="0" i="0" u="none" strike="noStrike" cap="none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Arial"/>
              </a:defRPr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</a:lstStyle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US" dirty="0"/>
              <a:t>Click to edit Master text styles</a:t>
            </a:r>
          </a:p>
        </p:txBody>
      </p:sp>
      <p:pic>
        <p:nvPicPr>
          <p:cNvPr id="2" name="Picture 1" descr="An America's Company&#10;&#10;Description automatically generated">
            <a:extLst>
              <a:ext uri="{FF2B5EF4-FFF2-40B4-BE49-F238E27FC236}">
                <a16:creationId xmlns:a16="http://schemas.microsoft.com/office/drawing/2014/main" id="{52E23C2D-C6E4-DDE1-57D5-C085548ED3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40106" y="311001"/>
            <a:ext cx="1946728" cy="5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333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1_Blank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" name="Google Shape;45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A4771E5-47AA-2321-7C0B-A89BBA58B8E6}"/>
              </a:ext>
            </a:extLst>
          </p:cNvPr>
          <p:cNvSpPr/>
          <p:nvPr userDrawn="1"/>
        </p:nvSpPr>
        <p:spPr>
          <a:xfrm>
            <a:off x="0" y="0"/>
            <a:ext cx="12192000" cy="103626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EF4F68A-D9D5-F36B-E335-0BB28E4E8A92}"/>
              </a:ext>
            </a:extLst>
          </p:cNvPr>
          <p:cNvCxnSpPr>
            <a:cxnSpLocks/>
          </p:cNvCxnSpPr>
          <p:nvPr userDrawn="1"/>
        </p:nvCxnSpPr>
        <p:spPr>
          <a:xfrm>
            <a:off x="568036" y="0"/>
            <a:ext cx="0" cy="1676400"/>
          </a:xfrm>
          <a:prstGeom prst="line">
            <a:avLst/>
          </a:prstGeom>
          <a:ln>
            <a:solidFill>
              <a:srgbClr val="E676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3F729ABF-DBA6-3C5A-0831-AE054280DB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2" y="308153"/>
            <a:ext cx="8552934" cy="559845"/>
          </a:xfrm>
        </p:spPr>
        <p:txBody>
          <a:bodyPr lIns="0" tIns="0" rIns="0" bIns="0" anchor="ctr" anchorCtr="0">
            <a:noAutofit/>
          </a:bodyPr>
          <a:lstStyle>
            <a:lvl1pPr marL="50800" indent="-50800">
              <a:lnSpc>
                <a:spcPct val="100000"/>
              </a:lnSpc>
              <a:spcBef>
                <a:spcPts val="0"/>
              </a:spcBef>
              <a:buNone/>
              <a:defRPr kumimoji="0" lang="en-US" sz="2000" b="1" i="0" u="none" strike="noStrike" kern="1200" cap="none" spc="0" normalizeH="0" baseline="0" dirty="0">
                <a:ln>
                  <a:noFill/>
                </a:ln>
                <a:solidFill>
                  <a:srgbClr val="1D2E4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  <a:sym typeface="Arial"/>
              </a:defRPr>
            </a:lvl1pPr>
            <a:lvl2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2pPr>
            <a:lvl3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3pPr>
            <a:lvl4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Picture Placeholder 25">
            <a:extLst>
              <a:ext uri="{FF2B5EF4-FFF2-40B4-BE49-F238E27FC236}">
                <a16:creationId xmlns:a16="http://schemas.microsoft.com/office/drawing/2014/main" id="{263CA835-A74F-7CAF-87C2-043D2AEAB850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528636" y="1293904"/>
            <a:ext cx="2326760" cy="2392223"/>
          </a:xfrm>
        </p:spPr>
        <p:txBody>
          <a:bodyPr/>
          <a:lstStyle>
            <a:lvl1pPr marL="5080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36" name="Text Placeholder 31">
            <a:extLst>
              <a:ext uri="{FF2B5EF4-FFF2-40B4-BE49-F238E27FC236}">
                <a16:creationId xmlns:a16="http://schemas.microsoft.com/office/drawing/2014/main" id="{A58CE2F4-B884-CA98-9CBE-076DD4B0460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38200" y="1752600"/>
            <a:ext cx="5156200" cy="365125"/>
          </a:xfrm>
        </p:spPr>
        <p:txBody>
          <a:bodyPr lIns="0" tIns="0" rIns="0" bIns="0">
            <a:noAutofit/>
          </a:bodyPr>
          <a:lstStyle>
            <a:lvl1pPr marL="50800" indent="0">
              <a:lnSpc>
                <a:spcPct val="100000"/>
              </a:lnSpc>
              <a:spcBef>
                <a:spcPts val="0"/>
              </a:spcBef>
              <a:buNone/>
              <a:defRPr lang="en-US" sz="1800" b="1" i="0" u="none" strike="noStrike" cap="none" dirty="0">
                <a:solidFill>
                  <a:srgbClr val="0086D6"/>
                </a:solidFill>
                <a:latin typeface="+mn-lt"/>
                <a:ea typeface="Roboto"/>
                <a:cs typeface="Roboto"/>
                <a:sym typeface="Calibri"/>
              </a:defRPr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38" name="Text Placeholder 31">
            <a:extLst>
              <a:ext uri="{FF2B5EF4-FFF2-40B4-BE49-F238E27FC236}">
                <a16:creationId xmlns:a16="http://schemas.microsoft.com/office/drawing/2014/main" id="{394C0779-DF92-9FB5-E64A-33CF8E74592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38200" y="2181622"/>
            <a:ext cx="5156200" cy="4035728"/>
          </a:xfrm>
        </p:spPr>
        <p:txBody>
          <a:bodyPr lIns="0" tIns="0" rIns="0" bIns="0">
            <a:noAutofit/>
          </a:bodyPr>
          <a:lstStyle>
            <a:lvl1pPr marL="233363" indent="-233363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SzPct val="120000"/>
              <a:buFont typeface="Arial" panose="020B0604020202020204" pitchFamily="34" charset="0"/>
              <a:buChar char="•"/>
              <a:defRPr lang="en-US" sz="1800" b="0" i="0" u="none" strike="noStrike" cap="none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defRPr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0" name="Picture Placeholder 25">
            <a:extLst>
              <a:ext uri="{FF2B5EF4-FFF2-40B4-BE49-F238E27FC236}">
                <a16:creationId xmlns:a16="http://schemas.microsoft.com/office/drawing/2014/main" id="{11305094-C4AA-4D94-69DE-ADE795E0FA06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9022915" y="1293904"/>
            <a:ext cx="2326760" cy="2392223"/>
          </a:xfrm>
        </p:spPr>
        <p:txBody>
          <a:bodyPr/>
          <a:lstStyle>
            <a:lvl1pPr marL="5080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11" name="Picture Placeholder 25">
            <a:extLst>
              <a:ext uri="{FF2B5EF4-FFF2-40B4-BE49-F238E27FC236}">
                <a16:creationId xmlns:a16="http://schemas.microsoft.com/office/drawing/2014/main" id="{FD23669F-A96A-DA29-67D0-CD2514F9BE9F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528636" y="3825127"/>
            <a:ext cx="4821039" cy="2392223"/>
          </a:xfrm>
        </p:spPr>
        <p:txBody>
          <a:bodyPr/>
          <a:lstStyle>
            <a:lvl1pPr marL="50800" indent="0">
              <a:buNone/>
              <a:defRPr/>
            </a:lvl1pPr>
          </a:lstStyle>
          <a:p>
            <a:endParaRPr lang="en-US" dirty="0"/>
          </a:p>
        </p:txBody>
      </p:sp>
      <p:pic>
        <p:nvPicPr>
          <p:cNvPr id="2" name="Picture 1" descr="An America's Company&#10;&#10;Description automatically generated">
            <a:extLst>
              <a:ext uri="{FF2B5EF4-FFF2-40B4-BE49-F238E27FC236}">
                <a16:creationId xmlns:a16="http://schemas.microsoft.com/office/drawing/2014/main" id="{9CC4A43F-812A-7F11-21AF-BD3F2B2697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40106" y="311001"/>
            <a:ext cx="1946728" cy="5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9689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1_Blank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" name="Google Shape;45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A4771E5-47AA-2321-7C0B-A89BBA58B8E6}"/>
              </a:ext>
            </a:extLst>
          </p:cNvPr>
          <p:cNvSpPr/>
          <p:nvPr userDrawn="1"/>
        </p:nvSpPr>
        <p:spPr>
          <a:xfrm>
            <a:off x="0" y="0"/>
            <a:ext cx="12192000" cy="103626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EF4F68A-D9D5-F36B-E335-0BB28E4E8A92}"/>
              </a:ext>
            </a:extLst>
          </p:cNvPr>
          <p:cNvCxnSpPr>
            <a:cxnSpLocks/>
          </p:cNvCxnSpPr>
          <p:nvPr userDrawn="1"/>
        </p:nvCxnSpPr>
        <p:spPr>
          <a:xfrm>
            <a:off x="568036" y="0"/>
            <a:ext cx="0" cy="1676400"/>
          </a:xfrm>
          <a:prstGeom prst="line">
            <a:avLst/>
          </a:prstGeom>
          <a:ln>
            <a:solidFill>
              <a:srgbClr val="E676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3F729ABF-DBA6-3C5A-0831-AE054280DB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2" y="308153"/>
            <a:ext cx="8552934" cy="559845"/>
          </a:xfrm>
        </p:spPr>
        <p:txBody>
          <a:bodyPr lIns="0" tIns="0" rIns="0" bIns="0" anchor="ctr" anchorCtr="0">
            <a:noAutofit/>
          </a:bodyPr>
          <a:lstStyle>
            <a:lvl1pPr marL="50800" indent="-50800">
              <a:lnSpc>
                <a:spcPct val="100000"/>
              </a:lnSpc>
              <a:spcBef>
                <a:spcPts val="0"/>
              </a:spcBef>
              <a:buNone/>
              <a:defRPr kumimoji="0" lang="en-US" sz="2000" b="1" i="0" u="none" strike="noStrike" kern="1200" cap="none" spc="0" normalizeH="0" baseline="0" dirty="0">
                <a:ln>
                  <a:noFill/>
                </a:ln>
                <a:solidFill>
                  <a:srgbClr val="1D2E4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  <a:sym typeface="Arial"/>
              </a:defRPr>
            </a:lvl1pPr>
            <a:lvl2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2pPr>
            <a:lvl3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3pPr>
            <a:lvl4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5204D4AF-ACCF-8620-F7A4-B21C5A405D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199" y="1752600"/>
            <a:ext cx="5180822" cy="153923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800" b="1" i="0" u="none" strike="noStrike" cap="none" dirty="0">
                <a:solidFill>
                  <a:srgbClr val="0086D6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Calibri"/>
              </a:defRPr>
            </a:lvl1pPr>
            <a:lvl2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2pPr>
            <a:lvl3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3pPr>
            <a:lvl4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Line2</a:t>
            </a:r>
          </a:p>
        </p:txBody>
      </p:sp>
      <p:sp>
        <p:nvSpPr>
          <p:cNvPr id="19" name="Text Placeholder 31">
            <a:extLst>
              <a:ext uri="{FF2B5EF4-FFF2-40B4-BE49-F238E27FC236}">
                <a16:creationId xmlns:a16="http://schemas.microsoft.com/office/drawing/2014/main" id="{9FBA4E0F-BB16-E300-3961-FD2B17D17D7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761694" y="1771821"/>
            <a:ext cx="4592105" cy="1520018"/>
          </a:xfrm>
        </p:spPr>
        <p:txBody>
          <a:bodyPr lIns="0" tIns="0" rIns="0" bIns="0">
            <a:noAutofit/>
          </a:bodyPr>
          <a:lstStyle>
            <a:lvl1pPr marL="173038" indent="-173038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SzPct val="120000"/>
              <a:buFont typeface="Arial" panose="020B0604020202020204" pitchFamily="34" charset="0"/>
              <a:buChar char="•"/>
              <a:defRPr lang="en-US" sz="1400" b="0" i="0" u="none" strike="noStrike" cap="none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Arial"/>
              </a:defRPr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</a:lstStyle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5">
            <a:extLst>
              <a:ext uri="{FF2B5EF4-FFF2-40B4-BE49-F238E27FC236}">
                <a16:creationId xmlns:a16="http://schemas.microsoft.com/office/drawing/2014/main" id="{A7751999-76B0-61F4-CDB8-6AE770D175D6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191877" y="3747935"/>
            <a:ext cx="1331389" cy="648913"/>
          </a:xfrm>
        </p:spPr>
        <p:txBody>
          <a:bodyPr/>
          <a:lstStyle>
            <a:lvl1pPr marL="50800" indent="0">
              <a:buNone/>
              <a:defRPr/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1" name="Picture Placeholder 25">
            <a:extLst>
              <a:ext uri="{FF2B5EF4-FFF2-40B4-BE49-F238E27FC236}">
                <a16:creationId xmlns:a16="http://schemas.microsoft.com/office/drawing/2014/main" id="{8DB837DF-FA62-8A6C-7259-B3F96260B2F6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646609" y="3747935"/>
            <a:ext cx="1331389" cy="648913"/>
          </a:xfrm>
        </p:spPr>
        <p:txBody>
          <a:bodyPr/>
          <a:lstStyle>
            <a:lvl1pPr marL="50800" indent="0">
              <a:buNone/>
              <a:defRPr/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2" name="Picture Placeholder 25">
            <a:extLst>
              <a:ext uri="{FF2B5EF4-FFF2-40B4-BE49-F238E27FC236}">
                <a16:creationId xmlns:a16="http://schemas.microsoft.com/office/drawing/2014/main" id="{BDCF415E-8BC7-EF07-DE98-0584441D762F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9101342" y="3747935"/>
            <a:ext cx="1331389" cy="648913"/>
          </a:xfrm>
        </p:spPr>
        <p:txBody>
          <a:bodyPr/>
          <a:lstStyle>
            <a:lvl1pPr marL="50800" indent="0">
              <a:buNone/>
              <a:defRPr/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3" name="Picture Placeholder 25">
            <a:extLst>
              <a:ext uri="{FF2B5EF4-FFF2-40B4-BE49-F238E27FC236}">
                <a16:creationId xmlns:a16="http://schemas.microsoft.com/office/drawing/2014/main" id="{50DB8203-FDE9-304E-A0D5-0302E8668212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1737145" y="3747935"/>
            <a:ext cx="1331389" cy="648913"/>
          </a:xfrm>
        </p:spPr>
        <p:txBody>
          <a:bodyPr/>
          <a:lstStyle>
            <a:lvl1pPr marL="50800" indent="0">
              <a:buNone/>
              <a:defRPr/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4" name="Picture Placeholder 25">
            <a:extLst>
              <a:ext uri="{FF2B5EF4-FFF2-40B4-BE49-F238E27FC236}">
                <a16:creationId xmlns:a16="http://schemas.microsoft.com/office/drawing/2014/main" id="{5446D24D-BE7F-8DF8-E5DA-0C7014F98C64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4191877" y="4852944"/>
            <a:ext cx="1331389" cy="648913"/>
          </a:xfrm>
        </p:spPr>
        <p:txBody>
          <a:bodyPr/>
          <a:lstStyle>
            <a:lvl1pPr marL="50800" indent="0">
              <a:buNone/>
              <a:defRPr/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5" name="Picture Placeholder 25">
            <a:extLst>
              <a:ext uri="{FF2B5EF4-FFF2-40B4-BE49-F238E27FC236}">
                <a16:creationId xmlns:a16="http://schemas.microsoft.com/office/drawing/2014/main" id="{F0E2F060-A89A-2F00-A926-4CE1D292AAA6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6646609" y="4852944"/>
            <a:ext cx="1331389" cy="648913"/>
          </a:xfrm>
        </p:spPr>
        <p:txBody>
          <a:bodyPr/>
          <a:lstStyle>
            <a:lvl1pPr marL="50800" indent="0">
              <a:buNone/>
              <a:defRPr/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ACAC9568-8A28-098C-7EC8-FFBF168FB9C9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9101342" y="4852944"/>
            <a:ext cx="1331389" cy="648913"/>
          </a:xfrm>
        </p:spPr>
        <p:txBody>
          <a:bodyPr/>
          <a:lstStyle>
            <a:lvl1pPr marL="50800" indent="0">
              <a:buNone/>
              <a:defRPr/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7" name="Picture Placeholder 25">
            <a:extLst>
              <a:ext uri="{FF2B5EF4-FFF2-40B4-BE49-F238E27FC236}">
                <a16:creationId xmlns:a16="http://schemas.microsoft.com/office/drawing/2014/main" id="{A253DC8A-276E-0C07-0AF3-EC8530A8B982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1737145" y="4852944"/>
            <a:ext cx="1331389" cy="648913"/>
          </a:xfrm>
        </p:spPr>
        <p:txBody>
          <a:bodyPr/>
          <a:lstStyle>
            <a:lvl1pPr marL="50800" indent="0">
              <a:buNone/>
              <a:defRPr/>
            </a:lvl1pPr>
          </a:lstStyle>
          <a:p>
            <a:r>
              <a:rPr lang="en-US" dirty="0"/>
              <a:t>Logo</a:t>
            </a:r>
          </a:p>
        </p:txBody>
      </p:sp>
      <p:pic>
        <p:nvPicPr>
          <p:cNvPr id="2" name="Picture 1" descr="An America's Company&#10;&#10;Description automatically generated">
            <a:extLst>
              <a:ext uri="{FF2B5EF4-FFF2-40B4-BE49-F238E27FC236}">
                <a16:creationId xmlns:a16="http://schemas.microsoft.com/office/drawing/2014/main" id="{FC583544-C1F4-50B6-2E88-907017E8A6B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40106" y="311001"/>
            <a:ext cx="1946728" cy="5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412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1_Blank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" name="Google Shape;45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A4771E5-47AA-2321-7C0B-A89BBA58B8E6}"/>
              </a:ext>
            </a:extLst>
          </p:cNvPr>
          <p:cNvSpPr/>
          <p:nvPr userDrawn="1"/>
        </p:nvSpPr>
        <p:spPr>
          <a:xfrm>
            <a:off x="0" y="0"/>
            <a:ext cx="12192000" cy="103626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EF4F68A-D9D5-F36B-E335-0BB28E4E8A92}"/>
              </a:ext>
            </a:extLst>
          </p:cNvPr>
          <p:cNvCxnSpPr>
            <a:cxnSpLocks/>
          </p:cNvCxnSpPr>
          <p:nvPr userDrawn="1"/>
        </p:nvCxnSpPr>
        <p:spPr>
          <a:xfrm>
            <a:off x="568036" y="0"/>
            <a:ext cx="0" cy="1676400"/>
          </a:xfrm>
          <a:prstGeom prst="line">
            <a:avLst/>
          </a:prstGeom>
          <a:ln>
            <a:solidFill>
              <a:srgbClr val="E676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3F729ABF-DBA6-3C5A-0831-AE054280DB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2" y="308153"/>
            <a:ext cx="8552934" cy="559845"/>
          </a:xfrm>
        </p:spPr>
        <p:txBody>
          <a:bodyPr lIns="0" tIns="0" rIns="0" bIns="0" anchor="ctr" anchorCtr="0">
            <a:noAutofit/>
          </a:bodyPr>
          <a:lstStyle>
            <a:lvl1pPr marL="50800" indent="-50800">
              <a:lnSpc>
                <a:spcPct val="100000"/>
              </a:lnSpc>
              <a:spcBef>
                <a:spcPts val="0"/>
              </a:spcBef>
              <a:buNone/>
              <a:defRPr kumimoji="0" lang="en-US" sz="2000" b="1" i="0" u="none" strike="noStrike" kern="1200" cap="none" spc="0" normalizeH="0" baseline="0" dirty="0">
                <a:ln>
                  <a:noFill/>
                </a:ln>
                <a:solidFill>
                  <a:srgbClr val="1D2E4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  <a:sym typeface="Arial"/>
              </a:defRPr>
            </a:lvl1pPr>
            <a:lvl2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2pPr>
            <a:lvl3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3pPr>
            <a:lvl4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Picture Placeholder 25">
            <a:extLst>
              <a:ext uri="{FF2B5EF4-FFF2-40B4-BE49-F238E27FC236}">
                <a16:creationId xmlns:a16="http://schemas.microsoft.com/office/drawing/2014/main" id="{44CDBAFD-5849-9169-DE0A-82DD20AD5FC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38198" y="2982071"/>
            <a:ext cx="2352156" cy="1632080"/>
          </a:xfrm>
        </p:spPr>
        <p:txBody>
          <a:bodyPr/>
          <a:lstStyle>
            <a:lvl1pPr marL="5080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23" name="Text Placeholder 31">
            <a:extLst>
              <a:ext uri="{FF2B5EF4-FFF2-40B4-BE49-F238E27FC236}">
                <a16:creationId xmlns:a16="http://schemas.microsoft.com/office/drawing/2014/main" id="{80F9AA8A-3646-DCE6-6AA5-5B099B5E8B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8198" y="4728651"/>
            <a:ext cx="3200402" cy="284883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b="1" i="0" u="none" strike="noStrike" cap="none" dirty="0">
                <a:solidFill>
                  <a:srgbClr val="0086D6"/>
                </a:solidFill>
                <a:latin typeface="+mn-lt"/>
                <a:ea typeface="Calibri"/>
                <a:cs typeface="Calibri"/>
                <a:sym typeface="Arial"/>
              </a:defRPr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050EDB3B-BACB-A81E-2E47-23FFE2467B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198" y="1768100"/>
            <a:ext cx="10515602" cy="284883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800" b="1" i="0" u="none" strike="noStrike" cap="none" dirty="0">
                <a:solidFill>
                  <a:srgbClr val="0086D6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Calibri"/>
              </a:defRPr>
            </a:lvl1pPr>
            <a:lvl2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2pPr>
            <a:lvl3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3pPr>
            <a:lvl4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31">
            <a:extLst>
              <a:ext uri="{FF2B5EF4-FFF2-40B4-BE49-F238E27FC236}">
                <a16:creationId xmlns:a16="http://schemas.microsoft.com/office/drawing/2014/main" id="{54791768-7BBF-6815-2FFC-C385B6B1E0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198" y="5039360"/>
            <a:ext cx="3200402" cy="1120575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SzPct val="120000"/>
              <a:buFontTx/>
              <a:buNone/>
              <a:defRPr lang="en-US" sz="1400" b="0" i="0" u="none" strike="noStrike" cap="none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Arial"/>
              </a:defRPr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</a:lstStyle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US" dirty="0"/>
              <a:t>Click to edit Master text styles</a:t>
            </a:r>
          </a:p>
        </p:txBody>
      </p:sp>
      <p:sp>
        <p:nvSpPr>
          <p:cNvPr id="31" name="Picture Placeholder 25">
            <a:extLst>
              <a:ext uri="{FF2B5EF4-FFF2-40B4-BE49-F238E27FC236}">
                <a16:creationId xmlns:a16="http://schemas.microsoft.com/office/drawing/2014/main" id="{263CA835-A74F-7CAF-87C2-043D2AEAB850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153398" y="2982071"/>
            <a:ext cx="2352156" cy="1632080"/>
          </a:xfrm>
        </p:spPr>
        <p:txBody>
          <a:bodyPr/>
          <a:lstStyle>
            <a:lvl1pPr marL="5080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36" name="Text Placeholder 31">
            <a:extLst>
              <a:ext uri="{FF2B5EF4-FFF2-40B4-BE49-F238E27FC236}">
                <a16:creationId xmlns:a16="http://schemas.microsoft.com/office/drawing/2014/main" id="{A58CE2F4-B884-CA98-9CBE-076DD4B0460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153398" y="4728651"/>
            <a:ext cx="3200402" cy="284883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b="1" i="0" u="none" strike="noStrike" cap="none" dirty="0">
                <a:solidFill>
                  <a:srgbClr val="0086D6"/>
                </a:solidFill>
                <a:latin typeface="+mn-lt"/>
                <a:ea typeface="Calibri"/>
                <a:cs typeface="Calibri"/>
                <a:sym typeface="Arial"/>
              </a:defRPr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38" name="Text Placeholder 31">
            <a:extLst>
              <a:ext uri="{FF2B5EF4-FFF2-40B4-BE49-F238E27FC236}">
                <a16:creationId xmlns:a16="http://schemas.microsoft.com/office/drawing/2014/main" id="{394C0779-DF92-9FB5-E64A-33CF8E74592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153398" y="5039360"/>
            <a:ext cx="3200402" cy="1120575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SzPct val="120000"/>
              <a:buFontTx/>
              <a:buNone/>
              <a:defRPr lang="en-US" sz="1400" b="0" i="0" u="none" strike="noStrike" cap="none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Arial"/>
              </a:defRPr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</a:lstStyle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US" dirty="0"/>
              <a:t>Click to edit Master text styles</a:t>
            </a:r>
          </a:p>
        </p:txBody>
      </p:sp>
      <p:sp>
        <p:nvSpPr>
          <p:cNvPr id="40" name="Picture Placeholder 25">
            <a:extLst>
              <a:ext uri="{FF2B5EF4-FFF2-40B4-BE49-F238E27FC236}">
                <a16:creationId xmlns:a16="http://schemas.microsoft.com/office/drawing/2014/main" id="{C7544D1D-12A7-2669-B163-38DDC2B5D157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4495799" y="2982071"/>
            <a:ext cx="2352156" cy="1632080"/>
          </a:xfrm>
        </p:spPr>
        <p:txBody>
          <a:bodyPr/>
          <a:lstStyle>
            <a:lvl1pPr marL="5080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41" name="Text Placeholder 31">
            <a:extLst>
              <a:ext uri="{FF2B5EF4-FFF2-40B4-BE49-F238E27FC236}">
                <a16:creationId xmlns:a16="http://schemas.microsoft.com/office/drawing/2014/main" id="{B13207F4-180C-2189-54C3-16DE787BCB2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495799" y="4728651"/>
            <a:ext cx="3200402" cy="284883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b="1" i="0" u="none" strike="noStrike" cap="none" dirty="0">
                <a:solidFill>
                  <a:srgbClr val="0086D6"/>
                </a:solidFill>
                <a:latin typeface="+mn-lt"/>
                <a:ea typeface="Calibri"/>
                <a:cs typeface="Calibri"/>
                <a:sym typeface="Arial"/>
              </a:defRPr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42" name="Text Placeholder 31">
            <a:extLst>
              <a:ext uri="{FF2B5EF4-FFF2-40B4-BE49-F238E27FC236}">
                <a16:creationId xmlns:a16="http://schemas.microsoft.com/office/drawing/2014/main" id="{7353CBFD-BBCD-14F5-C267-3B712FB32F99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495799" y="5039360"/>
            <a:ext cx="3200402" cy="1120575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SzPct val="120000"/>
              <a:buFontTx/>
              <a:buNone/>
              <a:defRPr lang="en-US" sz="1400" b="0" i="0" u="none" strike="noStrike" cap="none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Arial"/>
              </a:defRPr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</a:lstStyle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US" dirty="0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94E1FB1-CA90-9067-4AE3-99034384FABA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38198" y="2083889"/>
            <a:ext cx="10515602" cy="70092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800" b="0" i="0" u="none" strike="noStrike" cap="none" dirty="0">
                <a:solidFill>
                  <a:schemeClr val="dk1"/>
                </a:solidFill>
                <a:latin typeface="+mn-lt"/>
                <a:ea typeface="Calibri"/>
                <a:cs typeface="Calibri"/>
                <a:sym typeface="Calibri"/>
              </a:defRPr>
            </a:lvl1pPr>
            <a:lvl2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2pPr>
            <a:lvl3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3pPr>
            <a:lvl4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2" name="Picture 1" descr="An America's Company&#10;&#10;Description automatically generated">
            <a:extLst>
              <a:ext uri="{FF2B5EF4-FFF2-40B4-BE49-F238E27FC236}">
                <a16:creationId xmlns:a16="http://schemas.microsoft.com/office/drawing/2014/main" id="{6309D5ED-F930-1934-9DD8-18DE6EB870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40106" y="311001"/>
            <a:ext cx="1946728" cy="5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1628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1_Blank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A4771E5-47AA-2321-7C0B-A89BBA58B8E6}"/>
              </a:ext>
            </a:extLst>
          </p:cNvPr>
          <p:cNvSpPr/>
          <p:nvPr userDrawn="1"/>
        </p:nvSpPr>
        <p:spPr>
          <a:xfrm>
            <a:off x="0" y="0"/>
            <a:ext cx="12192000" cy="103626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EF4F68A-D9D5-F36B-E335-0BB28E4E8A92}"/>
              </a:ext>
            </a:extLst>
          </p:cNvPr>
          <p:cNvCxnSpPr>
            <a:cxnSpLocks/>
          </p:cNvCxnSpPr>
          <p:nvPr userDrawn="1"/>
        </p:nvCxnSpPr>
        <p:spPr>
          <a:xfrm>
            <a:off x="568036" y="0"/>
            <a:ext cx="0" cy="1676400"/>
          </a:xfrm>
          <a:prstGeom prst="line">
            <a:avLst/>
          </a:prstGeom>
          <a:ln>
            <a:solidFill>
              <a:srgbClr val="E676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3F729ABF-DBA6-3C5A-0831-AE054280DB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2" y="308153"/>
            <a:ext cx="8552934" cy="559845"/>
          </a:xfrm>
        </p:spPr>
        <p:txBody>
          <a:bodyPr lIns="0" tIns="0" rIns="0" bIns="0" anchor="ctr" anchorCtr="0">
            <a:noAutofit/>
          </a:bodyPr>
          <a:lstStyle>
            <a:lvl1pPr marL="50800" indent="-50800">
              <a:lnSpc>
                <a:spcPct val="100000"/>
              </a:lnSpc>
              <a:spcBef>
                <a:spcPts val="0"/>
              </a:spcBef>
              <a:buNone/>
              <a:defRPr kumimoji="0" lang="en-US" sz="2000" b="1" i="0" u="none" strike="noStrike" kern="1200" cap="none" spc="0" normalizeH="0" baseline="0" dirty="0">
                <a:ln>
                  <a:noFill/>
                </a:ln>
                <a:solidFill>
                  <a:srgbClr val="1D2E4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  <a:sym typeface="Arial"/>
              </a:defRPr>
            </a:lvl1pPr>
            <a:lvl2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2pPr>
            <a:lvl3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3pPr>
            <a:lvl4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2" name="Hexagon 31">
            <a:extLst>
              <a:ext uri="{FF2B5EF4-FFF2-40B4-BE49-F238E27FC236}">
                <a16:creationId xmlns:a16="http://schemas.microsoft.com/office/drawing/2014/main" id="{5BE6CEE3-2B8B-2D38-DA45-7265BBE370E6}"/>
              </a:ext>
            </a:extLst>
          </p:cNvPr>
          <p:cNvSpPr/>
          <p:nvPr userDrawn="1"/>
        </p:nvSpPr>
        <p:spPr>
          <a:xfrm rot="16200000">
            <a:off x="6989529" y="1770244"/>
            <a:ext cx="682447" cy="588316"/>
          </a:xfrm>
          <a:prstGeom prst="hexagon">
            <a:avLst/>
          </a:prstGeom>
          <a:solidFill>
            <a:srgbClr val="E676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Google Shape;129;p3">
            <a:extLst>
              <a:ext uri="{FF2B5EF4-FFF2-40B4-BE49-F238E27FC236}">
                <a16:creationId xmlns:a16="http://schemas.microsoft.com/office/drawing/2014/main" id="{6B21AFAF-DA51-30F2-DF3D-53C880E49111}"/>
              </a:ext>
            </a:extLst>
          </p:cNvPr>
          <p:cNvSpPr txBox="1">
            <a:spLocks/>
          </p:cNvSpPr>
          <p:nvPr userDrawn="1"/>
        </p:nvSpPr>
        <p:spPr>
          <a:xfrm>
            <a:off x="7036594" y="1870870"/>
            <a:ext cx="588318" cy="550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SzPct val="100000"/>
              <a:buFont typeface="Arial"/>
              <a:buNone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1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Hexagon 33">
            <a:extLst>
              <a:ext uri="{FF2B5EF4-FFF2-40B4-BE49-F238E27FC236}">
                <a16:creationId xmlns:a16="http://schemas.microsoft.com/office/drawing/2014/main" id="{41F173AF-A601-230C-68C5-93B5DC5014CE}"/>
              </a:ext>
            </a:extLst>
          </p:cNvPr>
          <p:cNvSpPr/>
          <p:nvPr userDrawn="1"/>
        </p:nvSpPr>
        <p:spPr>
          <a:xfrm rot="16200000">
            <a:off x="6989530" y="3368563"/>
            <a:ext cx="682447" cy="588316"/>
          </a:xfrm>
          <a:prstGeom prst="hexagon">
            <a:avLst/>
          </a:prstGeom>
          <a:solidFill>
            <a:srgbClr val="E6762F"/>
          </a:solidFill>
          <a:ln>
            <a:solidFill>
              <a:srgbClr val="E6762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Google Shape;129;p3">
            <a:extLst>
              <a:ext uri="{FF2B5EF4-FFF2-40B4-BE49-F238E27FC236}">
                <a16:creationId xmlns:a16="http://schemas.microsoft.com/office/drawing/2014/main" id="{F837E817-DF80-1D78-6033-B64E6ECC30D4}"/>
              </a:ext>
            </a:extLst>
          </p:cNvPr>
          <p:cNvSpPr txBox="1">
            <a:spLocks/>
          </p:cNvSpPr>
          <p:nvPr userDrawn="1"/>
        </p:nvSpPr>
        <p:spPr>
          <a:xfrm>
            <a:off x="7036595" y="3469189"/>
            <a:ext cx="588318" cy="550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SzPct val="100000"/>
              <a:buFont typeface="Arial"/>
              <a:buNone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2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Hexagon 35">
            <a:extLst>
              <a:ext uri="{FF2B5EF4-FFF2-40B4-BE49-F238E27FC236}">
                <a16:creationId xmlns:a16="http://schemas.microsoft.com/office/drawing/2014/main" id="{BB5E7FCC-D650-ED8E-8794-FC702DCC1921}"/>
              </a:ext>
            </a:extLst>
          </p:cNvPr>
          <p:cNvSpPr/>
          <p:nvPr userDrawn="1"/>
        </p:nvSpPr>
        <p:spPr>
          <a:xfrm rot="16200000">
            <a:off x="6950651" y="4966883"/>
            <a:ext cx="682447" cy="588316"/>
          </a:xfrm>
          <a:prstGeom prst="hexagon">
            <a:avLst/>
          </a:prstGeom>
          <a:solidFill>
            <a:srgbClr val="E676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Google Shape;129;p3">
            <a:extLst>
              <a:ext uri="{FF2B5EF4-FFF2-40B4-BE49-F238E27FC236}">
                <a16:creationId xmlns:a16="http://schemas.microsoft.com/office/drawing/2014/main" id="{1AC3CC5B-562E-461D-FE5A-168ECDF5B4EB}"/>
              </a:ext>
            </a:extLst>
          </p:cNvPr>
          <p:cNvSpPr txBox="1">
            <a:spLocks/>
          </p:cNvSpPr>
          <p:nvPr userDrawn="1"/>
        </p:nvSpPr>
        <p:spPr>
          <a:xfrm>
            <a:off x="6997716" y="5067509"/>
            <a:ext cx="588318" cy="550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SzPct val="100000"/>
              <a:buFont typeface="Arial"/>
              <a:buNone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3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 Placeholder 31">
            <a:extLst>
              <a:ext uri="{FF2B5EF4-FFF2-40B4-BE49-F238E27FC236}">
                <a16:creationId xmlns:a16="http://schemas.microsoft.com/office/drawing/2014/main" id="{ECBFB051-05FD-9209-3951-C8B00A084F2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794457" y="1838235"/>
            <a:ext cx="3200402" cy="18530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b="1" i="0" u="none" strike="noStrike" cap="none" dirty="0">
                <a:solidFill>
                  <a:srgbClr val="0086D6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Calibri"/>
              </a:defRPr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42" name="Text Placeholder 31">
            <a:extLst>
              <a:ext uri="{FF2B5EF4-FFF2-40B4-BE49-F238E27FC236}">
                <a16:creationId xmlns:a16="http://schemas.microsoft.com/office/drawing/2014/main" id="{A624EECA-488D-5E73-5B55-8850C7CE6B8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794457" y="2023544"/>
            <a:ext cx="3200402" cy="1245975"/>
          </a:xfrm>
        </p:spPr>
        <p:txBody>
          <a:bodyPr lIns="0" tIns="0" rIns="0" bIns="0">
            <a:noAutofit/>
          </a:bodyPr>
          <a:lstStyle>
            <a:lvl1pPr marL="173038" marR="0" indent="-1730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20000"/>
              <a:buFont typeface="Arial"/>
              <a:buChar char="•"/>
              <a:defRPr lang="en-US" sz="12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Calibri"/>
              </a:defRPr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</a:lstStyle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US" dirty="0"/>
              <a:t>Click to edit Master text styles</a:t>
            </a:r>
          </a:p>
        </p:txBody>
      </p:sp>
      <p:sp>
        <p:nvSpPr>
          <p:cNvPr id="43" name="Text Placeholder 31">
            <a:extLst>
              <a:ext uri="{FF2B5EF4-FFF2-40B4-BE49-F238E27FC236}">
                <a16:creationId xmlns:a16="http://schemas.microsoft.com/office/drawing/2014/main" id="{812D9342-6358-5EB6-C310-039DFF60C6F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794457" y="3428487"/>
            <a:ext cx="3200402" cy="18530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b="1" i="0" u="none" strike="noStrike" cap="none" dirty="0">
                <a:solidFill>
                  <a:srgbClr val="0086D6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Calibri"/>
              </a:defRPr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47" name="Text Placeholder 31">
            <a:extLst>
              <a:ext uri="{FF2B5EF4-FFF2-40B4-BE49-F238E27FC236}">
                <a16:creationId xmlns:a16="http://schemas.microsoft.com/office/drawing/2014/main" id="{BA865108-F21B-0EB6-8D98-4CD9460906E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794457" y="3613796"/>
            <a:ext cx="3200402" cy="1245975"/>
          </a:xfrm>
        </p:spPr>
        <p:txBody>
          <a:bodyPr lIns="0" tIns="0" rIns="0" bIns="0">
            <a:noAutofit/>
          </a:bodyPr>
          <a:lstStyle>
            <a:lvl1pPr marL="173038" marR="0" indent="-1730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20000"/>
              <a:buFont typeface="Arial"/>
              <a:buChar char="•"/>
              <a:defRPr lang="en-US" sz="12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Calibri"/>
              </a:defRPr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</a:lstStyle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US" dirty="0"/>
              <a:t>Click to edit Master text styles</a:t>
            </a:r>
          </a:p>
        </p:txBody>
      </p:sp>
      <p:sp>
        <p:nvSpPr>
          <p:cNvPr id="48" name="Text Placeholder 31">
            <a:extLst>
              <a:ext uri="{FF2B5EF4-FFF2-40B4-BE49-F238E27FC236}">
                <a16:creationId xmlns:a16="http://schemas.microsoft.com/office/drawing/2014/main" id="{252FBD2A-33AF-D08D-B965-F84157808F9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794457" y="5011872"/>
            <a:ext cx="3200402" cy="18530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200" b="1" i="0" u="none" strike="noStrike" cap="none" dirty="0">
                <a:solidFill>
                  <a:srgbClr val="0086D6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Calibri"/>
              </a:defRPr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49" name="Text Placeholder 31">
            <a:extLst>
              <a:ext uri="{FF2B5EF4-FFF2-40B4-BE49-F238E27FC236}">
                <a16:creationId xmlns:a16="http://schemas.microsoft.com/office/drawing/2014/main" id="{DDF37ABF-DCF1-D018-4BCC-4761D87AF1F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794457" y="5197181"/>
            <a:ext cx="3200402" cy="1245975"/>
          </a:xfrm>
        </p:spPr>
        <p:txBody>
          <a:bodyPr lIns="0" tIns="0" rIns="0" bIns="0">
            <a:noAutofit/>
          </a:bodyPr>
          <a:lstStyle>
            <a:lvl1pPr marL="173038" marR="0" indent="-1730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20000"/>
              <a:buFont typeface="Arial"/>
              <a:buChar char="•"/>
              <a:defRPr lang="en-US" sz="1200" b="0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Calibri"/>
              </a:defRPr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</a:lstStyle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US" dirty="0"/>
              <a:t>Click to edit Master text styles</a:t>
            </a:r>
          </a:p>
        </p:txBody>
      </p:sp>
      <p:sp>
        <p:nvSpPr>
          <p:cNvPr id="50" name="Text Placeholder 31">
            <a:extLst>
              <a:ext uri="{FF2B5EF4-FFF2-40B4-BE49-F238E27FC236}">
                <a16:creationId xmlns:a16="http://schemas.microsoft.com/office/drawing/2014/main" id="{FA352B77-A165-17A8-64A5-FE44ECC21453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38200" y="1769545"/>
            <a:ext cx="5218919" cy="1659455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800" b="1" i="0" u="none" strike="noStrike" cap="none" dirty="0">
                <a:solidFill>
                  <a:srgbClr val="0086D6"/>
                </a:solidFill>
                <a:latin typeface="+mn-lt"/>
                <a:ea typeface="Calibri"/>
                <a:cs typeface="Calibri"/>
                <a:sym typeface="Calibri"/>
              </a:defRPr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51" name="Text Placeholder 31">
            <a:extLst>
              <a:ext uri="{FF2B5EF4-FFF2-40B4-BE49-F238E27FC236}">
                <a16:creationId xmlns:a16="http://schemas.microsoft.com/office/drawing/2014/main" id="{F392DC66-5CC6-2B84-1C75-0009FE8CA9E2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38200" y="3469190"/>
            <a:ext cx="5218919" cy="30963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b="1" i="0" u="none" strike="noStrike" cap="none" dirty="0">
                <a:solidFill>
                  <a:srgbClr val="0086D6"/>
                </a:solidFill>
                <a:latin typeface="+mn-lt"/>
                <a:ea typeface="Calibri"/>
                <a:cs typeface="Calibri"/>
                <a:sym typeface="Calibri"/>
              </a:defRPr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52" name="Text Placeholder 31">
            <a:extLst>
              <a:ext uri="{FF2B5EF4-FFF2-40B4-BE49-F238E27FC236}">
                <a16:creationId xmlns:a16="http://schemas.microsoft.com/office/drawing/2014/main" id="{C17D3E62-E465-05A1-7F7E-E0FD151B72B0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38200" y="3731169"/>
            <a:ext cx="5218919" cy="2400055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b="0" i="0" u="none" strike="noStrike" cap="none" dirty="0">
                <a:solidFill>
                  <a:schemeClr val="tx1"/>
                </a:solidFill>
                <a:latin typeface="+mn-lt"/>
                <a:ea typeface="Calibri"/>
                <a:cs typeface="Calibri"/>
                <a:sym typeface="Calibri"/>
              </a:defRPr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dirty="0"/>
              <a:t>Click to edit Master text styles</a:t>
            </a:r>
          </a:p>
        </p:txBody>
      </p:sp>
      <p:pic>
        <p:nvPicPr>
          <p:cNvPr id="2" name="Picture 1" descr="An America's Company&#10;&#10;Description automatically generated">
            <a:extLst>
              <a:ext uri="{FF2B5EF4-FFF2-40B4-BE49-F238E27FC236}">
                <a16:creationId xmlns:a16="http://schemas.microsoft.com/office/drawing/2014/main" id="{A2E2F29C-4B5D-967C-4079-1A40C01619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40106" y="311001"/>
            <a:ext cx="1946728" cy="5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4132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1_Blank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5">
            <a:extLst>
              <a:ext uri="{FF2B5EF4-FFF2-40B4-BE49-F238E27FC236}">
                <a16:creationId xmlns:a16="http://schemas.microsoft.com/office/drawing/2014/main" id="{44CDBAFD-5849-9169-DE0A-82DD20AD5FC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596" y="1056799"/>
            <a:ext cx="2841204" cy="1766783"/>
          </a:xfrm>
        </p:spPr>
        <p:txBody>
          <a:bodyPr/>
          <a:lstStyle>
            <a:lvl1pPr marL="50800" indent="0">
              <a:buNone/>
              <a:defRPr sz="2000"/>
            </a:lvl1pPr>
          </a:lstStyle>
          <a:p>
            <a:r>
              <a:rPr lang="en-US" dirty="0"/>
              <a:t>Photo	</a:t>
            </a:r>
          </a:p>
        </p:txBody>
      </p:sp>
      <p:sp>
        <p:nvSpPr>
          <p:cNvPr id="31" name="Picture Placeholder 25">
            <a:extLst>
              <a:ext uri="{FF2B5EF4-FFF2-40B4-BE49-F238E27FC236}">
                <a16:creationId xmlns:a16="http://schemas.microsoft.com/office/drawing/2014/main" id="{263CA835-A74F-7CAF-87C2-043D2AEAB850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610857" y="1071316"/>
            <a:ext cx="1581143" cy="1450429"/>
          </a:xfrm>
        </p:spPr>
        <p:txBody>
          <a:bodyPr>
            <a:normAutofit/>
          </a:bodyPr>
          <a:lstStyle>
            <a:lvl1pPr marL="50800" indent="0">
              <a:buNone/>
              <a:defRPr sz="2000"/>
            </a:lvl1pPr>
          </a:lstStyle>
          <a:p>
            <a:r>
              <a:rPr lang="en-US" dirty="0"/>
              <a:t>Photo</a:t>
            </a:r>
          </a:p>
        </p:txBody>
      </p:sp>
      <p:sp>
        <p:nvSpPr>
          <p:cNvPr id="40" name="Picture Placeholder 25">
            <a:extLst>
              <a:ext uri="{FF2B5EF4-FFF2-40B4-BE49-F238E27FC236}">
                <a16:creationId xmlns:a16="http://schemas.microsoft.com/office/drawing/2014/main" id="{C7544D1D-12A7-2669-B163-38DDC2B5D157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2883924" y="1049240"/>
            <a:ext cx="1874736" cy="1161574"/>
          </a:xfrm>
        </p:spPr>
        <p:txBody>
          <a:bodyPr>
            <a:normAutofit/>
          </a:bodyPr>
          <a:lstStyle>
            <a:lvl1pPr marL="50800" indent="0">
              <a:buNone/>
              <a:defRPr sz="2000"/>
            </a:lvl1pPr>
          </a:lstStyle>
          <a:p>
            <a:r>
              <a:rPr lang="en-US" dirty="0"/>
              <a:t>Photo</a:t>
            </a:r>
          </a:p>
        </p:txBody>
      </p:sp>
      <p:sp>
        <p:nvSpPr>
          <p:cNvPr id="20" name="Picture Placeholder 25">
            <a:extLst>
              <a:ext uri="{FF2B5EF4-FFF2-40B4-BE49-F238E27FC236}">
                <a16:creationId xmlns:a16="http://schemas.microsoft.com/office/drawing/2014/main" id="{8AF260E0-04AB-8E46-8893-5D2ABFD3FB32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7647003" y="1070792"/>
            <a:ext cx="2933874" cy="1450953"/>
          </a:xfrm>
        </p:spPr>
        <p:txBody>
          <a:bodyPr>
            <a:normAutofit/>
          </a:bodyPr>
          <a:lstStyle>
            <a:lvl1pPr marL="50800" indent="0">
              <a:buNone/>
              <a:defRPr sz="2000"/>
            </a:lvl1pPr>
          </a:lstStyle>
          <a:p>
            <a:r>
              <a:rPr lang="en-US" dirty="0"/>
              <a:t>Photo</a:t>
            </a:r>
          </a:p>
        </p:txBody>
      </p:sp>
      <p:sp>
        <p:nvSpPr>
          <p:cNvPr id="21" name="Picture Placeholder 25">
            <a:extLst>
              <a:ext uri="{FF2B5EF4-FFF2-40B4-BE49-F238E27FC236}">
                <a16:creationId xmlns:a16="http://schemas.microsoft.com/office/drawing/2014/main" id="{895C69C4-4563-E434-8BA3-99900594273F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4797961" y="1064412"/>
            <a:ext cx="2811153" cy="987907"/>
          </a:xfrm>
        </p:spPr>
        <p:txBody>
          <a:bodyPr>
            <a:normAutofit/>
          </a:bodyPr>
          <a:lstStyle>
            <a:lvl1pPr marL="50800" indent="0">
              <a:buNone/>
              <a:defRPr sz="2000"/>
            </a:lvl1pPr>
          </a:lstStyle>
          <a:p>
            <a:r>
              <a:rPr lang="en-US" dirty="0"/>
              <a:t>Photo</a:t>
            </a: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17CBF2A2-8AF3-E9E6-F147-DC10145E9539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817" y="2858347"/>
            <a:ext cx="976199" cy="967531"/>
          </a:xfrm>
        </p:spPr>
        <p:txBody>
          <a:bodyPr/>
          <a:lstStyle>
            <a:lvl1pPr marL="50800" indent="0">
              <a:buNone/>
              <a:defRPr sz="2000"/>
            </a:lvl1pPr>
          </a:lstStyle>
          <a:p>
            <a:r>
              <a:rPr lang="en-US" dirty="0"/>
              <a:t>Photo</a:t>
            </a:r>
          </a:p>
        </p:txBody>
      </p:sp>
      <p:sp>
        <p:nvSpPr>
          <p:cNvPr id="27" name="Picture Placeholder 25">
            <a:extLst>
              <a:ext uri="{FF2B5EF4-FFF2-40B4-BE49-F238E27FC236}">
                <a16:creationId xmlns:a16="http://schemas.microsoft.com/office/drawing/2014/main" id="{A0208D7F-E157-DACC-8FB1-AC10F2213F27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1025771" y="2858347"/>
            <a:ext cx="1818852" cy="967531"/>
          </a:xfrm>
        </p:spPr>
        <p:txBody>
          <a:bodyPr/>
          <a:lstStyle>
            <a:lvl1pPr marL="50800" indent="0">
              <a:buNone/>
              <a:defRPr sz="2000"/>
            </a:lvl1pPr>
          </a:lstStyle>
          <a:p>
            <a:r>
              <a:rPr lang="en-US" dirty="0"/>
              <a:t>Photo</a:t>
            </a:r>
          </a:p>
        </p:txBody>
      </p:sp>
      <p:sp>
        <p:nvSpPr>
          <p:cNvPr id="28" name="Picture Placeholder 25">
            <a:extLst>
              <a:ext uri="{FF2B5EF4-FFF2-40B4-BE49-F238E27FC236}">
                <a16:creationId xmlns:a16="http://schemas.microsoft.com/office/drawing/2014/main" id="{D38CE1DB-B451-6E16-9CC4-A47412AF4FBB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2883924" y="2245179"/>
            <a:ext cx="1874736" cy="1580697"/>
          </a:xfrm>
        </p:spPr>
        <p:txBody>
          <a:bodyPr>
            <a:normAutofit/>
          </a:bodyPr>
          <a:lstStyle>
            <a:lvl1pPr marL="50800" indent="0">
              <a:buNone/>
              <a:defRPr sz="2000"/>
            </a:lvl1pPr>
          </a:lstStyle>
          <a:p>
            <a:r>
              <a:rPr lang="en-US" dirty="0"/>
              <a:t>Photo</a:t>
            </a:r>
          </a:p>
        </p:txBody>
      </p:sp>
      <p:sp>
        <p:nvSpPr>
          <p:cNvPr id="29" name="Picture Placeholder 25">
            <a:extLst>
              <a:ext uri="{FF2B5EF4-FFF2-40B4-BE49-F238E27FC236}">
                <a16:creationId xmlns:a16="http://schemas.microsoft.com/office/drawing/2014/main" id="{1AC98E0F-DBB1-AB3E-5791-5D19C592937B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9519556" y="2555421"/>
            <a:ext cx="2672443" cy="1280795"/>
          </a:xfrm>
        </p:spPr>
        <p:txBody>
          <a:bodyPr>
            <a:normAutofit/>
          </a:bodyPr>
          <a:lstStyle>
            <a:lvl1pPr marL="50800" indent="0">
              <a:buNone/>
              <a:defRPr sz="2000"/>
            </a:lvl1pPr>
          </a:lstStyle>
          <a:p>
            <a:r>
              <a:rPr lang="en-US" dirty="0"/>
              <a:t>Photo</a:t>
            </a:r>
          </a:p>
        </p:txBody>
      </p:sp>
      <p:sp>
        <p:nvSpPr>
          <p:cNvPr id="30" name="Picture Placeholder 25">
            <a:extLst>
              <a:ext uri="{FF2B5EF4-FFF2-40B4-BE49-F238E27FC236}">
                <a16:creationId xmlns:a16="http://schemas.microsoft.com/office/drawing/2014/main" id="{DBC7766A-F97B-109C-52A7-C8DECEFDAD5B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7647003" y="2555421"/>
            <a:ext cx="1832144" cy="1280795"/>
          </a:xfrm>
        </p:spPr>
        <p:txBody>
          <a:bodyPr>
            <a:normAutofit/>
          </a:bodyPr>
          <a:lstStyle>
            <a:lvl1pPr marL="50800" indent="0">
              <a:buNone/>
              <a:defRPr sz="2000"/>
            </a:lvl1pPr>
          </a:lstStyle>
          <a:p>
            <a:r>
              <a:rPr lang="en-US" dirty="0"/>
              <a:t>Photo</a:t>
            </a:r>
          </a:p>
        </p:txBody>
      </p:sp>
      <p:sp>
        <p:nvSpPr>
          <p:cNvPr id="32" name="Picture Placeholder 25">
            <a:extLst>
              <a:ext uri="{FF2B5EF4-FFF2-40B4-BE49-F238E27FC236}">
                <a16:creationId xmlns:a16="http://schemas.microsoft.com/office/drawing/2014/main" id="{641740C6-14AA-933F-B6AA-C44544D95E85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4797961" y="2086187"/>
            <a:ext cx="2811153" cy="1739689"/>
          </a:xfrm>
        </p:spPr>
        <p:txBody>
          <a:bodyPr>
            <a:normAutofit/>
          </a:bodyPr>
          <a:lstStyle>
            <a:lvl1pPr marL="50800" indent="0">
              <a:buNone/>
              <a:defRPr sz="2000"/>
            </a:lvl1pPr>
          </a:lstStyle>
          <a:p>
            <a:r>
              <a:rPr lang="en-US" dirty="0"/>
              <a:t>Photo</a:t>
            </a:r>
          </a:p>
        </p:txBody>
      </p:sp>
      <p:sp>
        <p:nvSpPr>
          <p:cNvPr id="44" name="Google Shape;44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5" name="Google Shape;45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A4771E5-47AA-2321-7C0B-A89BBA58B8E6}"/>
              </a:ext>
            </a:extLst>
          </p:cNvPr>
          <p:cNvSpPr/>
          <p:nvPr userDrawn="1"/>
        </p:nvSpPr>
        <p:spPr>
          <a:xfrm>
            <a:off x="0" y="0"/>
            <a:ext cx="12192000" cy="103626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EF4F68A-D9D5-F36B-E335-0BB28E4E8A92}"/>
              </a:ext>
            </a:extLst>
          </p:cNvPr>
          <p:cNvCxnSpPr>
            <a:cxnSpLocks/>
          </p:cNvCxnSpPr>
          <p:nvPr userDrawn="1"/>
        </p:nvCxnSpPr>
        <p:spPr>
          <a:xfrm>
            <a:off x="568036" y="0"/>
            <a:ext cx="0" cy="1676400"/>
          </a:xfrm>
          <a:prstGeom prst="line">
            <a:avLst/>
          </a:prstGeom>
          <a:ln>
            <a:solidFill>
              <a:srgbClr val="E676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3F729ABF-DBA6-3C5A-0831-AE054280DB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2" y="308153"/>
            <a:ext cx="8552934" cy="559845"/>
          </a:xfrm>
        </p:spPr>
        <p:txBody>
          <a:bodyPr lIns="0" tIns="0" rIns="0" bIns="0" anchor="ctr" anchorCtr="0">
            <a:noAutofit/>
          </a:bodyPr>
          <a:lstStyle>
            <a:lvl1pPr marL="50800" indent="-50800">
              <a:lnSpc>
                <a:spcPct val="100000"/>
              </a:lnSpc>
              <a:spcBef>
                <a:spcPts val="0"/>
              </a:spcBef>
              <a:buNone/>
              <a:defRPr kumimoji="0" lang="en-US" sz="2000" b="1" i="0" u="none" strike="noStrike" kern="1200" cap="none" spc="0" normalizeH="0" baseline="0" dirty="0">
                <a:ln>
                  <a:noFill/>
                </a:ln>
                <a:solidFill>
                  <a:srgbClr val="1D2E4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  <a:sym typeface="Arial"/>
              </a:defRPr>
            </a:lvl1pPr>
            <a:lvl2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2pPr>
            <a:lvl3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3pPr>
            <a:lvl4pPr>
              <a:defRPr lang="en-US" sz="2400" b="1" i="0" u="none" strike="noStrike" cap="none" dirty="0" smtClean="0">
                <a:solidFill>
                  <a:srgbClr val="0086D6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Calibri"/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ext Placeholder 31">
            <a:extLst>
              <a:ext uri="{FF2B5EF4-FFF2-40B4-BE49-F238E27FC236}">
                <a16:creationId xmlns:a16="http://schemas.microsoft.com/office/drawing/2014/main" id="{80F9AA8A-3646-DCE6-6AA5-5B099B5E8B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8198" y="4024181"/>
            <a:ext cx="3291840" cy="284883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600" b="1" i="0" u="none" strike="noStrike" cap="none" dirty="0">
                <a:solidFill>
                  <a:srgbClr val="0086D6"/>
                </a:solidFill>
                <a:latin typeface="+mn-lt"/>
                <a:ea typeface="Roboto"/>
                <a:cs typeface="Roboto"/>
                <a:sym typeface="Calibri"/>
              </a:defRPr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25" name="Text Placeholder 31">
            <a:extLst>
              <a:ext uri="{FF2B5EF4-FFF2-40B4-BE49-F238E27FC236}">
                <a16:creationId xmlns:a16="http://schemas.microsoft.com/office/drawing/2014/main" id="{54791768-7BBF-6815-2FFC-C385B6B1E0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198" y="4334890"/>
            <a:ext cx="3291840" cy="187541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C00000"/>
              </a:buClr>
              <a:buSzPct val="120000"/>
              <a:buFontTx/>
              <a:buNone/>
              <a:defRPr lang="en-US" sz="1200" b="0" i="0" u="none" strike="noStrike" cap="none" dirty="0">
                <a:solidFill>
                  <a:schemeClr val="dk1"/>
                </a:solidFill>
                <a:latin typeface="+mn-lt"/>
                <a:ea typeface="Roboto"/>
                <a:cs typeface="Roboto"/>
                <a:sym typeface="Calibri"/>
              </a:defRPr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</a:lstStyle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en-US" dirty="0"/>
              <a:t>Click to edit Master text styles</a:t>
            </a:r>
          </a:p>
        </p:txBody>
      </p:sp>
      <p:sp>
        <p:nvSpPr>
          <p:cNvPr id="36" name="Text Placeholder 31">
            <a:extLst>
              <a:ext uri="{FF2B5EF4-FFF2-40B4-BE49-F238E27FC236}">
                <a16:creationId xmlns:a16="http://schemas.microsoft.com/office/drawing/2014/main" id="{A58CE2F4-B884-CA98-9CBE-076DD4B0460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061964" y="4024181"/>
            <a:ext cx="3291840" cy="284883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600" b="1" i="0" u="none" strike="noStrike" cap="none" dirty="0">
                <a:solidFill>
                  <a:srgbClr val="0086D6"/>
                </a:solidFill>
                <a:latin typeface="+mn-lt"/>
                <a:ea typeface="Roboto"/>
                <a:cs typeface="Roboto"/>
                <a:sym typeface="Calibri"/>
              </a:defRPr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38" name="Text Placeholder 31">
            <a:extLst>
              <a:ext uri="{FF2B5EF4-FFF2-40B4-BE49-F238E27FC236}">
                <a16:creationId xmlns:a16="http://schemas.microsoft.com/office/drawing/2014/main" id="{394C0779-DF92-9FB5-E64A-33CF8E74592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061964" y="4334890"/>
            <a:ext cx="3291840" cy="187541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C00000"/>
              </a:buClr>
              <a:buSzPct val="120000"/>
              <a:buFontTx/>
              <a:buNone/>
              <a:defRPr lang="en-US" sz="1200" b="0" i="0" u="none" strike="noStrike" cap="none" dirty="0">
                <a:solidFill>
                  <a:schemeClr val="dk1"/>
                </a:solidFill>
                <a:latin typeface="+mn-lt"/>
                <a:ea typeface="Roboto"/>
                <a:cs typeface="Roboto"/>
                <a:sym typeface="Calibri"/>
              </a:defRPr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</a:lstStyle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20000"/>
              <a:buFontTx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41" name="Text Placeholder 31">
            <a:extLst>
              <a:ext uri="{FF2B5EF4-FFF2-40B4-BE49-F238E27FC236}">
                <a16:creationId xmlns:a16="http://schemas.microsoft.com/office/drawing/2014/main" id="{B13207F4-180C-2189-54C3-16DE787BCB2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450979" y="4024181"/>
            <a:ext cx="3291840" cy="284883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600" b="1" i="0" u="none" strike="noStrike" cap="none" dirty="0">
                <a:solidFill>
                  <a:srgbClr val="0086D6"/>
                </a:solidFill>
                <a:latin typeface="+mn-lt"/>
                <a:ea typeface="Roboto"/>
                <a:cs typeface="Roboto"/>
                <a:sym typeface="Calibri"/>
              </a:defRPr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42" name="Text Placeholder 31">
            <a:extLst>
              <a:ext uri="{FF2B5EF4-FFF2-40B4-BE49-F238E27FC236}">
                <a16:creationId xmlns:a16="http://schemas.microsoft.com/office/drawing/2014/main" id="{7353CBFD-BBCD-14F5-C267-3B712FB32F99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450979" y="4334890"/>
            <a:ext cx="3291840" cy="187541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C00000"/>
              </a:buClr>
              <a:buSzPct val="120000"/>
              <a:buFontTx/>
              <a:buNone/>
              <a:defRPr lang="en-US" sz="1200" b="0" i="0" u="none" strike="noStrike" cap="none" dirty="0">
                <a:solidFill>
                  <a:schemeClr val="dk1"/>
                </a:solidFill>
                <a:latin typeface="+mn-lt"/>
                <a:ea typeface="Roboto"/>
                <a:cs typeface="Roboto"/>
                <a:sym typeface="Calibri"/>
              </a:defRPr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</a:lstStyle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20000"/>
              <a:buFontTx/>
              <a:buNone/>
            </a:pPr>
            <a:r>
              <a:rPr lang="en-US" dirty="0"/>
              <a:t>Click to edit Master text styles</a:t>
            </a:r>
          </a:p>
        </p:txBody>
      </p:sp>
      <p:pic>
        <p:nvPicPr>
          <p:cNvPr id="2" name="Picture 1" descr="An America's Company&#10;&#10;Description automatically generated">
            <a:extLst>
              <a:ext uri="{FF2B5EF4-FFF2-40B4-BE49-F238E27FC236}">
                <a16:creationId xmlns:a16="http://schemas.microsoft.com/office/drawing/2014/main" id="{A15C0AE4-A841-D032-5743-F51C5BFB40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40106" y="311001"/>
            <a:ext cx="1946728" cy="59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5459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4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4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0" name="Google Shape;50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4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2" name="Google Shape;62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4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5" name="Google Shape;75;p4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4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7" name="Google Shape;77;p4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4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4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89" name="Google Shape;89;p4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0" name="Google Shape;90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5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5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96" name="Google Shape;96;p5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7" name="Google Shape;97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5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3" name="Google Shape;103;p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5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9" name="Google Shape;109;p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85713-088F-02DE-60D4-5BB31A85D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50193-53CF-E3A4-2F0D-97E385A5F9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9759AE-42A8-9896-7E5C-AC6A23379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B5322-2394-488D-95CA-3EBFBC58A2C5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C37615-7B9C-431C-43E3-332DD4831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1FF1AE-9FE3-20EC-1FC2-225825D3E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6C83C-568E-4C29-9DA4-F12520BE61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105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7"/>
          <p:cNvSpPr/>
          <p:nvPr/>
        </p:nvSpPr>
        <p:spPr>
          <a:xfrm>
            <a:off x="0" y="0"/>
            <a:ext cx="3759200" cy="68817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Google Shape;11;p37" descr="Shape&#10;&#10;Description automatically generated with medium confidence"/>
          <p:cNvPicPr preferRelativeResize="0"/>
          <p:nvPr/>
        </p:nvPicPr>
        <p:blipFill rotWithShape="1">
          <a:blip r:embed="rId5">
            <a:alphaModFix amt="24000"/>
          </a:blip>
          <a:srcRect/>
          <a:stretch/>
        </p:blipFill>
        <p:spPr>
          <a:xfrm>
            <a:off x="2886" y="0"/>
            <a:ext cx="375631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37"/>
          <p:cNvSpPr txBox="1">
            <a:spLocks noGrp="1"/>
          </p:cNvSpPr>
          <p:nvPr>
            <p:ph type="body" idx="1"/>
          </p:nvPr>
        </p:nvSpPr>
        <p:spPr>
          <a:xfrm>
            <a:off x="4180114" y="827208"/>
            <a:ext cx="7481307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355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•"/>
              <a:defRPr sz="2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37"/>
          <p:cNvSpPr txBox="1">
            <a:spLocks noGrp="1"/>
          </p:cNvSpPr>
          <p:nvPr>
            <p:ph type="ftr" idx="11"/>
          </p:nvPr>
        </p:nvSpPr>
        <p:spPr>
          <a:xfrm>
            <a:off x="4180114" y="6347152"/>
            <a:ext cx="4069240" cy="525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37"/>
          <p:cNvSpPr txBox="1">
            <a:spLocks noGrp="1"/>
          </p:cNvSpPr>
          <p:nvPr>
            <p:ph type="sldNum" idx="12"/>
          </p:nvPr>
        </p:nvSpPr>
        <p:spPr>
          <a:xfrm>
            <a:off x="11164307" y="6370864"/>
            <a:ext cx="497114" cy="525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1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7" name="Google Shape;17;p37"/>
          <p:cNvCxnSpPr/>
          <p:nvPr/>
        </p:nvCxnSpPr>
        <p:spPr>
          <a:xfrm>
            <a:off x="0" y="6356350"/>
            <a:ext cx="12192000" cy="0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" name="Google Shape;18;p37"/>
          <p:cNvCxnSpPr/>
          <p:nvPr/>
        </p:nvCxnSpPr>
        <p:spPr>
          <a:xfrm>
            <a:off x="0" y="632884"/>
            <a:ext cx="1004711" cy="0"/>
          </a:xfrm>
          <a:prstGeom prst="straightConnector1">
            <a:avLst/>
          </a:prstGeom>
          <a:ln>
            <a:solidFill>
              <a:srgbClr val="E6762F"/>
            </a:solidFill>
            <a:headEnd type="none" w="sm" len="sm"/>
            <a:tailEnd type="none" w="sm" len="sm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" name="Picture 2" descr="An Americase Company&#10;&#10;Description automatically generated">
            <a:extLst>
              <a:ext uri="{FF2B5EF4-FFF2-40B4-BE49-F238E27FC236}">
                <a16:creationId xmlns:a16="http://schemas.microsoft.com/office/drawing/2014/main" id="{20C07F27-4FC1-84A4-2025-C19E1A050B1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03767" y="4802117"/>
            <a:ext cx="3192576" cy="1451171"/>
          </a:xfrm>
          <a:prstGeom prst="rect">
            <a:avLst/>
          </a:prstGeom>
        </p:spPr>
      </p:pic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128CC1AD-CEE4-BE2C-DFEB-203B0C5EC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39" name="Google Shape;39;p3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0" name="Google Shape;40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DA4B203-89E6-57E5-33F0-4A4D51DF4674}"/>
              </a:ext>
            </a:extLst>
          </p:cNvPr>
          <p:cNvSpPr/>
          <p:nvPr userDrawn="1"/>
        </p:nvSpPr>
        <p:spPr>
          <a:xfrm>
            <a:off x="-10160" y="6517966"/>
            <a:ext cx="12202160" cy="365125"/>
          </a:xfrm>
          <a:prstGeom prst="rect">
            <a:avLst/>
          </a:prstGeom>
          <a:solidFill>
            <a:srgbClr val="1C47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2F572EFE-7ED1-577C-EF37-FA80A3C761FB}"/>
              </a:ext>
            </a:extLst>
          </p:cNvPr>
          <p:cNvSpPr txBox="1">
            <a:spLocks/>
          </p:cNvSpPr>
          <p:nvPr userDrawn="1"/>
        </p:nvSpPr>
        <p:spPr>
          <a:xfrm>
            <a:off x="866139" y="6517966"/>
            <a:ext cx="5477953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Helping companies, large and small, bring their innovations to the global market, safely.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0A2D9923-24FB-7E81-89A4-4C5701D634B3}"/>
              </a:ext>
            </a:extLst>
          </p:cNvPr>
          <p:cNvSpPr txBox="1">
            <a:spLocks/>
          </p:cNvSpPr>
          <p:nvPr userDrawn="1"/>
        </p:nvSpPr>
        <p:spPr>
          <a:xfrm>
            <a:off x="10533148" y="6517966"/>
            <a:ext cx="81049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672B7600-67E3-4D97-B453-880E2742B982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  <p:sldLayoutId id="2147483664" r:id="rId2"/>
    <p:sldLayoutId id="2147483676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3" r:id="rId11"/>
    <p:sldLayoutId id="2147483674" r:id="rId12"/>
    <p:sldLayoutId id="2147483675" r:id="rId13"/>
    <p:sldLayoutId id="2147483654" r:id="rId14"/>
    <p:sldLayoutId id="2147483656" r:id="rId15"/>
    <p:sldLayoutId id="2147483657" r:id="rId16"/>
    <p:sldLayoutId id="2147483658" r:id="rId17"/>
    <p:sldLayoutId id="2147483659" r:id="rId18"/>
    <p:sldLayoutId id="2147483660" r:id="rId19"/>
    <p:sldLayoutId id="2147483661" r:id="rId20"/>
    <p:sldLayoutId id="2147483662" r:id="rId21"/>
    <p:sldLayoutId id="2147483663" r:id="rId22"/>
    <p:sldLayoutId id="2147483677" r:id="rId2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48">
          <p15:clr>
            <a:srgbClr val="F26B43"/>
          </p15:clr>
        </p15:guide>
        <p15:guide id="2" pos="7152">
          <p15:clr>
            <a:srgbClr val="F26B43"/>
          </p15:clr>
        </p15:guide>
        <p15:guide id="3" orient="horz" pos="432">
          <p15:clr>
            <a:srgbClr val="F26B43"/>
          </p15:clr>
        </p15:guide>
        <p15:guide id="4" orient="horz" pos="2160">
          <p15:clr>
            <a:srgbClr val="F26B43"/>
          </p15:clr>
        </p15:guide>
        <p15:guide id="5" orient="horz" pos="4104">
          <p15:clr>
            <a:srgbClr val="F26B43"/>
          </p15:clr>
        </p15:guide>
        <p15:guide id="6" orient="horz" pos="1104">
          <p15:clr>
            <a:srgbClr val="F26B43"/>
          </p15:clr>
        </p15:guide>
        <p15:guide id="7" pos="3840">
          <p15:clr>
            <a:srgbClr val="F26B43"/>
          </p15:clr>
        </p15:guide>
        <p15:guide id="8" pos="52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ederalregister.gov/documents/2025/07/01/2025-12084/hazardous-materials-improving-efficiencies-for-special-permits-and-approvals-renewals" TargetMode="External"/><Relationship Id="rId13" Type="http://schemas.openxmlformats.org/officeDocument/2006/relationships/hyperlink" Target="https://www.federalregister.gov/documents/2025/07/01/2025-12121/hazardous-materials-adoption-of-department-of-transportation-special-permit-21287" TargetMode="External"/><Relationship Id="rId3" Type="http://schemas.openxmlformats.org/officeDocument/2006/relationships/hyperlink" Target="https://www.federalregister.gov/documents/2025/07/01/2025-12127/hazardous-materials-reducing-costs-to-domestic-shippers-and-carriers-of-limited-quantities" TargetMode="External"/><Relationship Id="rId7" Type="http://schemas.openxmlformats.org/officeDocument/2006/relationships/hyperlink" Target="https://www.federalregister.gov/documents/2025/07/01/2025-12081/hazardous-materials-reducing-burdens-by-allowing-continued-use-of-department-of-transportation" TargetMode="External"/><Relationship Id="rId12" Type="http://schemas.openxmlformats.org/officeDocument/2006/relationships/hyperlink" Target="https://www.federalregister.gov/documents/2025/07/01/2025-12099/hazardous-materials-adoption-of-department-of-transportation-special-permits-12412-and-11646-into" TargetMode="External"/><Relationship Id="rId17" Type="http://schemas.openxmlformats.org/officeDocument/2006/relationships/hyperlink" Target="https://www.federalregister.gov/documents/2025/07/01/2025-12082/hazardous-materials-allowing-fireworks-certification-agencies-fcas-to-approve-professional-fireworks" TargetMode="External"/><Relationship Id="rId2" Type="http://schemas.openxmlformats.org/officeDocument/2006/relationships/hyperlink" Target="https://www.federalregister.gov/documents/2025/07/01/2025-12064/hazardous-materials-reducing-burdens-on-domestic-aerosol-shippers" TargetMode="External"/><Relationship Id="rId16" Type="http://schemas.openxmlformats.org/officeDocument/2006/relationships/hyperlink" Target="https://www.federalregister.gov/documents/2025/07/01/2025-12090/hazardous-materials-adoption-of-department-of-transportation-special-permit-2147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federalregister.gov/documents/2025/07/01/2025-12067/hazardous-materials-remove-redundant-list-of-us-epa-cercla-hazardous-substances" TargetMode="External"/><Relationship Id="rId11" Type="http://schemas.openxmlformats.org/officeDocument/2006/relationships/hyperlink" Target="https://www.federalregister.gov/documents/2025/07/01/2025-12098/hazardous-materials-removing-burdensome-rail-reporting-requirements" TargetMode="External"/><Relationship Id="rId5" Type="http://schemas.openxmlformats.org/officeDocument/2006/relationships/hyperlink" Target="https://www.federalregister.gov/documents/2025/07/01/2025-12066/hazardous-materials-reducing-undue-paperwork-burdens-to-domestic-carriers" TargetMode="External"/><Relationship Id="rId15" Type="http://schemas.openxmlformats.org/officeDocument/2006/relationships/hyperlink" Target="https://www.federalregister.gov/documents/2025/07/01/2025-12083/hazardous-materials-adoption-of-department-of-transportation-special-permit-14175" TargetMode="External"/><Relationship Id="rId10" Type="http://schemas.openxmlformats.org/officeDocument/2006/relationships/hyperlink" Target="https://www.federalregister.gov/documents/2025/07/01/2025-12095/hazardous-materials-reduce-training-burdens-for-americas-farmers" TargetMode="External"/><Relationship Id="rId4" Type="http://schemas.openxmlformats.org/officeDocument/2006/relationships/hyperlink" Target="https://www.federalregister.gov/documents/2025/07/01/2025-12065/hazardous-materials-reducing-burdens-on-domestic-companies-using-battery-powered-equipment-in-trades" TargetMode="External"/><Relationship Id="rId9" Type="http://schemas.openxmlformats.org/officeDocument/2006/relationships/hyperlink" Target="https://www.federalregister.gov/documents/2025/07/01/2025-12085/hazardous-materials-modernizing-payments-to-and-from-americas-bank-account" TargetMode="External"/><Relationship Id="rId14" Type="http://schemas.openxmlformats.org/officeDocument/2006/relationships/hyperlink" Target="https://www.federalregister.gov/documents/2025/07/01/2025-12100/hazardous-materials-adoption-of-department-of-transportation-special-permit-21379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RPAQUET@HAZMATSAFETY.COM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hyperlink" Target="http://www.hazmatsafety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"/>
          <p:cNvSpPr txBox="1">
            <a:spLocks noGrp="1"/>
          </p:cNvSpPr>
          <p:nvPr>
            <p:ph type="ctrTitle" idx="4294967295"/>
          </p:nvPr>
        </p:nvSpPr>
        <p:spPr>
          <a:xfrm>
            <a:off x="696686" y="1086868"/>
            <a:ext cx="5021943" cy="2239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</a:pPr>
            <a:br>
              <a:rPr lang="en-US" dirty="0">
                <a:latin typeface="Roboto"/>
                <a:ea typeface="Roboto"/>
                <a:cs typeface="Roboto"/>
                <a:sym typeface="Roboto"/>
              </a:rPr>
            </a:br>
            <a:br>
              <a:rPr lang="en-US" sz="2400" dirty="0">
                <a:latin typeface="Roboto"/>
                <a:ea typeface="Roboto"/>
                <a:cs typeface="Roboto"/>
                <a:sym typeface="Roboto"/>
              </a:rPr>
            </a:br>
            <a:br>
              <a:rPr lang="en-US" sz="2400" dirty="0">
                <a:latin typeface="Roboto"/>
                <a:ea typeface="Roboto"/>
                <a:cs typeface="Roboto"/>
                <a:sym typeface="Roboto"/>
              </a:rPr>
            </a:br>
            <a:endParaRPr lang="en-US" dirty="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" name="Picture Placeholder 9">
            <a:extLst>
              <a:ext uri="{FF2B5EF4-FFF2-40B4-BE49-F238E27FC236}">
                <a16:creationId xmlns:a16="http://schemas.microsoft.com/office/drawing/2014/main" id="{2C372F6D-D728-05D7-D4DD-4A4782C6B47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741" r="7741"/>
          <a:stretch/>
        </p:blipFill>
        <p:spPr>
          <a:xfrm>
            <a:off x="5294656" y="1184915"/>
            <a:ext cx="7187012" cy="5668963"/>
          </a:xfrm>
          <a:custGeom>
            <a:avLst/>
            <a:gdLst>
              <a:gd name="connsiteX0" fmla="*/ 1704027 w 6817369"/>
              <a:gd name="connsiteY0" fmla="*/ 0 h 5370249"/>
              <a:gd name="connsiteX1" fmla="*/ 5113343 w 6817369"/>
              <a:gd name="connsiteY1" fmla="*/ 0 h 5370249"/>
              <a:gd name="connsiteX2" fmla="*/ 6817369 w 6817369"/>
              <a:gd name="connsiteY2" fmla="*/ 2961593 h 5370249"/>
              <a:gd name="connsiteX3" fmla="*/ 5431802 w 6817369"/>
              <a:gd name="connsiteY3" fmla="*/ 5370249 h 5370249"/>
              <a:gd name="connsiteX4" fmla="*/ 1385567 w 6817369"/>
              <a:gd name="connsiteY4" fmla="*/ 5370249 h 5370249"/>
              <a:gd name="connsiteX5" fmla="*/ 0 w 6817369"/>
              <a:gd name="connsiteY5" fmla="*/ 2961593 h 5370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17369" h="5370249">
                <a:moveTo>
                  <a:pt x="1704027" y="0"/>
                </a:moveTo>
                <a:lnTo>
                  <a:pt x="5113343" y="0"/>
                </a:lnTo>
                <a:lnTo>
                  <a:pt x="6817369" y="2961593"/>
                </a:lnTo>
                <a:lnTo>
                  <a:pt x="5431802" y="5370249"/>
                </a:lnTo>
                <a:lnTo>
                  <a:pt x="1385567" y="5370249"/>
                </a:lnTo>
                <a:lnTo>
                  <a:pt x="0" y="2961593"/>
                </a:lnTo>
                <a:close/>
              </a:path>
            </a:pathLst>
          </a:custGeom>
          <a:ln w="107950">
            <a:noFill/>
          </a:ln>
        </p:spPr>
      </p:pic>
      <p:sp>
        <p:nvSpPr>
          <p:cNvPr id="5" name="Google Shape;116;p1">
            <a:extLst>
              <a:ext uri="{FF2B5EF4-FFF2-40B4-BE49-F238E27FC236}">
                <a16:creationId xmlns:a16="http://schemas.microsoft.com/office/drawing/2014/main" id="{B9CC986C-FF57-195F-F71B-72363119F60C}"/>
              </a:ext>
            </a:extLst>
          </p:cNvPr>
          <p:cNvSpPr txBox="1">
            <a:spLocks/>
          </p:cNvSpPr>
          <p:nvPr/>
        </p:nvSpPr>
        <p:spPr>
          <a:xfrm>
            <a:off x="271684" y="631065"/>
            <a:ext cx="5021942" cy="1513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chemeClr val="lt1"/>
              </a:buClr>
              <a:buSzPts val="3200"/>
              <a:buFont typeface="Roboto"/>
              <a:buNone/>
            </a:pPr>
            <a:r>
              <a:rPr lang="en-US" sz="4000" b="1" dirty="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2026 APA </a:t>
            </a:r>
          </a:p>
          <a:p>
            <a:pPr algn="ctr">
              <a:buClr>
                <a:schemeClr val="lt1"/>
              </a:buClr>
              <a:buSzPts val="3200"/>
              <a:buFont typeface="Roboto"/>
              <a:buNone/>
            </a:pPr>
            <a:r>
              <a:rPr lang="en-US" sz="4000" b="1" dirty="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Annual Conference</a:t>
            </a:r>
            <a:endParaRPr lang="en-US" sz="4000" dirty="0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" name="Google Shape;116;p1">
            <a:extLst>
              <a:ext uri="{FF2B5EF4-FFF2-40B4-BE49-F238E27FC236}">
                <a16:creationId xmlns:a16="http://schemas.microsoft.com/office/drawing/2014/main" id="{BCC10FEC-85B5-25E0-36CF-466A66107FCB}"/>
              </a:ext>
            </a:extLst>
          </p:cNvPr>
          <p:cNvSpPr txBox="1">
            <a:spLocks/>
          </p:cNvSpPr>
          <p:nvPr/>
        </p:nvSpPr>
        <p:spPr>
          <a:xfrm>
            <a:off x="321560" y="3085315"/>
            <a:ext cx="5021942" cy="891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chemeClr val="lt1"/>
              </a:buClr>
              <a:buSzPts val="3200"/>
              <a:buFont typeface="Roboto"/>
              <a:buNone/>
            </a:pPr>
            <a:r>
              <a:rPr lang="en-US" sz="3600" b="1" dirty="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Ryan Paquet, PG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6"/>
          <p:cNvSpPr txBox="1">
            <a:spLocks noGrp="1"/>
          </p:cNvSpPr>
          <p:nvPr>
            <p:ph type="body" sz="quarter" idx="13"/>
          </p:nvPr>
        </p:nvSpPr>
        <p:spPr>
          <a:xfrm>
            <a:off x="838200" y="1544156"/>
            <a:ext cx="5257800" cy="4467914"/>
          </a:xfrm>
          <a:noFill/>
          <a:ln>
            <a:noFill/>
          </a:ln>
        </p:spPr>
        <p:txBody>
          <a:bodyPr spcFirstLastPara="1" wrap="square" lIns="0" tIns="0" rIns="0" bIns="0" numCol="1" spcCol="228600" anchor="t" anchorCtr="0">
            <a:noAutofit/>
          </a:bodyPr>
          <a:lstStyle/>
          <a:p>
            <a:r>
              <a:rPr lang="en-US" dirty="0">
                <a:effectLst/>
                <a:latin typeface="Roboto Flex"/>
              </a:rPr>
              <a:t>HazMat Safety Consulting is in </a:t>
            </a:r>
            <a:r>
              <a:rPr lang="en-US" dirty="0">
                <a:latin typeface="Roboto Flex"/>
              </a:rPr>
              <a:t>t</a:t>
            </a:r>
            <a:r>
              <a:rPr lang="en-US" dirty="0">
                <a:effectLst/>
                <a:latin typeface="Roboto Flex"/>
              </a:rPr>
              <a:t>he business </a:t>
            </a:r>
            <a:br>
              <a:rPr lang="en-US" dirty="0">
                <a:effectLst/>
                <a:latin typeface="Roboto Flex"/>
              </a:rPr>
            </a:br>
            <a:r>
              <a:rPr lang="en-US" dirty="0">
                <a:effectLst/>
                <a:latin typeface="Roboto Flex"/>
              </a:rPr>
              <a:t>of regulatory navigation and compliance innovation. Our expertise is dangerous </a:t>
            </a:r>
            <a:br>
              <a:rPr lang="en-US" dirty="0">
                <a:effectLst/>
                <a:latin typeface="Roboto Flex"/>
              </a:rPr>
            </a:br>
            <a:r>
              <a:rPr lang="en-US" dirty="0">
                <a:effectLst/>
                <a:latin typeface="Roboto Flex"/>
              </a:rPr>
              <a:t>goods consulting.</a:t>
            </a:r>
          </a:p>
          <a:p>
            <a:endParaRPr lang="en-US" dirty="0">
              <a:effectLst/>
              <a:latin typeface="Roboto Flex"/>
            </a:endParaRPr>
          </a:p>
          <a:p>
            <a:r>
              <a:rPr lang="en-US" dirty="0">
                <a:effectLst/>
                <a:latin typeface="Roboto Flex"/>
              </a:rPr>
              <a:t>We provide complex, yet practical and effective solutions, based on insider regulatory knowledge and proven experience, in the </a:t>
            </a:r>
            <a:br>
              <a:rPr lang="en-US" dirty="0">
                <a:effectLst/>
                <a:latin typeface="Roboto Flex"/>
              </a:rPr>
            </a:br>
            <a:r>
              <a:rPr lang="en-US" dirty="0">
                <a:effectLst/>
                <a:latin typeface="Roboto Flex"/>
              </a:rPr>
              <a:t>safe and compliant movement of hazardous materials and innovative products.</a:t>
            </a:r>
          </a:p>
          <a:p>
            <a:endParaRPr lang="en-US" dirty="0">
              <a:sym typeface="Roboto"/>
            </a:endParaRP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6D4D474-7E3F-52D5-C978-19A25F159A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2" y="308153"/>
            <a:ext cx="8552934" cy="559845"/>
          </a:xfrm>
        </p:spPr>
        <p:txBody>
          <a:bodyPr/>
          <a:lstStyle/>
          <a:p>
            <a:r>
              <a:rPr lang="en-US" noProof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Practical and Effective Solutions</a:t>
            </a:r>
          </a:p>
        </p:txBody>
      </p:sp>
      <p:pic>
        <p:nvPicPr>
          <p:cNvPr id="9" name="Google Shape;397;p29">
            <a:extLst>
              <a:ext uri="{FF2B5EF4-FFF2-40B4-BE49-F238E27FC236}">
                <a16:creationId xmlns:a16="http://schemas.microsoft.com/office/drawing/2014/main" id="{E53E2DE9-21E3-B47F-D996-F5390C18CE1C}"/>
              </a:ext>
            </a:extLst>
          </p:cNvPr>
          <p:cNvPicPr preferRelativeResize="0">
            <a:picLocks noGrp="1"/>
          </p:cNvPicPr>
          <p:nvPr>
            <p:ph type="pic" sz="quarter" idx="15"/>
          </p:nvPr>
        </p:nvPicPr>
        <p:blipFill>
          <a:blip r:embed="rId3"/>
          <a:srcRect l="13093" r="13093"/>
          <a:stretch/>
        </p:blipFill>
        <p:spPr>
          <a:xfrm>
            <a:off x="6792913" y="1035050"/>
            <a:ext cx="5399087" cy="5481987"/>
          </a:xfr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981F07-033E-0C46-00A3-DAF0524C1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566F7-7F76-0272-02F9-54E127738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0805"/>
            <a:ext cx="10515600" cy="1219583"/>
          </a:xfrm>
        </p:spPr>
        <p:txBody>
          <a:bodyPr/>
          <a:lstStyle/>
          <a:p>
            <a:pPr algn="ctr"/>
            <a:r>
              <a:rPr lang="en-US" dirty="0"/>
              <a:t>Who We 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F462A8-64C5-37E8-EBCE-7DC06D462D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7614"/>
            <a:ext cx="10515600" cy="146304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A team of former regulators and industry practitioners that provide our customers confidence and solutions that work within their operations and future vision.</a:t>
            </a:r>
          </a:p>
          <a:p>
            <a:endParaRPr lang="en-US" dirty="0"/>
          </a:p>
        </p:txBody>
      </p:sp>
      <p:pic>
        <p:nvPicPr>
          <p:cNvPr id="4" name="Picture 2" descr="HazMat Safety Consulting">
            <a:extLst>
              <a:ext uri="{FF2B5EF4-FFF2-40B4-BE49-F238E27FC236}">
                <a16:creationId xmlns:a16="http://schemas.microsoft.com/office/drawing/2014/main" id="{AB805BFD-DB58-67A5-2D29-6486F18943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679941" cy="1219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14AF75D-C2B2-9F1D-E6DF-3B959817E3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945701"/>
              </p:ext>
            </p:extLst>
          </p:nvPr>
        </p:nvGraphicFramePr>
        <p:xfrm>
          <a:off x="1339403" y="2781837"/>
          <a:ext cx="9556124" cy="19527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8062">
                  <a:extLst>
                    <a:ext uri="{9D8B030D-6E8A-4147-A177-3AD203B41FA5}">
                      <a16:colId xmlns:a16="http://schemas.microsoft.com/office/drawing/2014/main" val="3343387906"/>
                    </a:ext>
                  </a:extLst>
                </a:gridCol>
                <a:gridCol w="4778062">
                  <a:extLst>
                    <a:ext uri="{9D8B030D-6E8A-4147-A177-3AD203B41FA5}">
                      <a16:colId xmlns:a16="http://schemas.microsoft.com/office/drawing/2014/main" val="4237908087"/>
                    </a:ext>
                  </a:extLst>
                </a:gridCol>
              </a:tblGrid>
              <a:tr h="60356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President</a:t>
                      </a:r>
                    </a:p>
                    <a:p>
                      <a:pPr algn="ctr"/>
                      <a:r>
                        <a:rPr lang="en-US" dirty="0"/>
                        <a:t>Ryan Paquet, 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Vice President</a:t>
                      </a:r>
                    </a:p>
                    <a:p>
                      <a:pPr algn="ctr"/>
                      <a:r>
                        <a:rPr lang="en-US" dirty="0"/>
                        <a:t>Bob Richard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608977"/>
                  </a:ext>
                </a:extLst>
              </a:tr>
              <a:tr h="1349154">
                <a:tc>
                  <a:txBody>
                    <a:bodyPr/>
                    <a:lstStyle/>
                    <a:p>
                      <a:r>
                        <a:rPr lang="en-US" dirty="0"/>
                        <a:t>Former USDOT Director of Approvals and Permits and delegate to the UN Subcommittee of Experts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Former Assoc. Administrator of Hazmat Safety with USDOT.</a:t>
                      </a:r>
                    </a:p>
                    <a:p>
                      <a:r>
                        <a:rPr lang="en-US" dirty="0"/>
                        <a:t>Former Chairman of the UN Subcommittee of Experts</a:t>
                      </a:r>
                    </a:p>
                    <a:p>
                      <a:r>
                        <a:rPr lang="en-US" dirty="0"/>
                        <a:t>Former ICAO-TI Panel Member for the USA.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03182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FD40C67-8851-65C2-3208-C4200B708D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023811"/>
              </p:ext>
            </p:extLst>
          </p:nvPr>
        </p:nvGraphicFramePr>
        <p:xfrm>
          <a:off x="1339403" y="4734560"/>
          <a:ext cx="9513194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8062">
                  <a:extLst>
                    <a:ext uri="{9D8B030D-6E8A-4147-A177-3AD203B41FA5}">
                      <a16:colId xmlns:a16="http://schemas.microsoft.com/office/drawing/2014/main" val="3343387906"/>
                    </a:ext>
                  </a:extLst>
                </a:gridCol>
                <a:gridCol w="4735132">
                  <a:extLst>
                    <a:ext uri="{9D8B030D-6E8A-4147-A177-3AD203B41FA5}">
                      <a16:colId xmlns:a16="http://schemas.microsoft.com/office/drawing/2014/main" val="42379080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Senior Consultant</a:t>
                      </a:r>
                    </a:p>
                    <a:p>
                      <a:pPr algn="ctr"/>
                      <a:r>
                        <a:rPr lang="en-US" dirty="0"/>
                        <a:t>Mike Pagel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Senior Consultant</a:t>
                      </a:r>
                    </a:p>
                    <a:p>
                      <a:pPr algn="ctr"/>
                      <a:r>
                        <a:rPr lang="en-US" dirty="0"/>
                        <a:t>Duane Pfund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608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Former USDOT Regulatory Specialist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Executive Director of the Medical Device Transport Council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Former International Standards Coordinator</a:t>
                      </a:r>
                    </a:p>
                    <a:p>
                      <a:r>
                        <a:rPr lang="en-US" dirty="0"/>
                        <a:t>Former Chairman of the UN Subcommittee of Experts</a:t>
                      </a:r>
                    </a:p>
                    <a:p>
                      <a:r>
                        <a:rPr lang="en-US" dirty="0"/>
                        <a:t>Former ICAO-TI Panel Member for the USA.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0318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4577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0F7774-7576-F67F-3E4C-8951502DB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BE4A6-4CC3-0F97-2DBC-5CBACBCE1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874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Who We Are</a:t>
            </a:r>
          </a:p>
        </p:txBody>
      </p:sp>
      <p:pic>
        <p:nvPicPr>
          <p:cNvPr id="4" name="Picture 2" descr="HazMat Safety Consulting">
            <a:extLst>
              <a:ext uri="{FF2B5EF4-FFF2-40B4-BE49-F238E27FC236}">
                <a16:creationId xmlns:a16="http://schemas.microsoft.com/office/drawing/2014/main" id="{8A6D1283-8E55-3CB3-1D80-5876F59DE2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679941" cy="1219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9D2AE2F-68CC-8AD3-151B-F0957CCD75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0931925"/>
              </p:ext>
            </p:extLst>
          </p:nvPr>
        </p:nvGraphicFramePr>
        <p:xfrm>
          <a:off x="877018" y="1219583"/>
          <a:ext cx="10437964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491">
                  <a:extLst>
                    <a:ext uri="{9D8B030D-6E8A-4147-A177-3AD203B41FA5}">
                      <a16:colId xmlns:a16="http://schemas.microsoft.com/office/drawing/2014/main" val="2646591727"/>
                    </a:ext>
                  </a:extLst>
                </a:gridCol>
                <a:gridCol w="2609491">
                  <a:extLst>
                    <a:ext uri="{9D8B030D-6E8A-4147-A177-3AD203B41FA5}">
                      <a16:colId xmlns:a16="http://schemas.microsoft.com/office/drawing/2014/main" val="4283162321"/>
                    </a:ext>
                  </a:extLst>
                </a:gridCol>
                <a:gridCol w="2609491">
                  <a:extLst>
                    <a:ext uri="{9D8B030D-6E8A-4147-A177-3AD203B41FA5}">
                      <a16:colId xmlns:a16="http://schemas.microsoft.com/office/drawing/2014/main" val="3697289692"/>
                    </a:ext>
                  </a:extLst>
                </a:gridCol>
                <a:gridCol w="2609491">
                  <a:extLst>
                    <a:ext uri="{9D8B030D-6E8A-4147-A177-3AD203B41FA5}">
                      <a16:colId xmlns:a16="http://schemas.microsoft.com/office/drawing/2014/main" val="2448655471"/>
                    </a:ext>
                  </a:extLst>
                </a:gridCol>
              </a:tblGrid>
              <a:tr h="58841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Senior Associate Consultant</a:t>
                      </a:r>
                    </a:p>
                    <a:p>
                      <a:pPr algn="ctr"/>
                      <a:r>
                        <a:rPr lang="en-US" sz="1600" dirty="0"/>
                        <a:t>Michael Roldan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Senior Associate Consultant / Engineer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Barbara Lantry-Miller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Senior Associate Consultant </a:t>
                      </a:r>
                    </a:p>
                    <a:p>
                      <a:pPr algn="ctr"/>
                      <a:r>
                        <a:rPr lang="en-US" sz="1600" dirty="0"/>
                        <a:t>Chemist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Dr. Richard D Tarr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Senior Associate </a:t>
                      </a:r>
                      <a:r>
                        <a:rPr lang="en-US" sz="1600" dirty="0"/>
                        <a:t>Consultant</a:t>
                      </a:r>
                    </a:p>
                    <a:p>
                      <a:pPr algn="ctr"/>
                      <a:r>
                        <a:rPr lang="en-US" sz="1600" dirty="0"/>
                        <a:t>Auditor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Margaret (Peg) Carson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745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Former Chief USCG Chief of Hazmat Operations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30+ years of experience in the chemical industry as Director of Controlled Products and Dangerous Goods for the AMERICAS for Givaudan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Chemist specializing in energetic materials with 30+ years classifying explosives with USDOT.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14+ Years as a USDOT Hazardous Materials Investigator and 24 years with Massachusetts Dept. of Environmental Protection.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022947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4FDA8E96-E56D-62F5-0C88-9FCA3E9E98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0621800"/>
              </p:ext>
            </p:extLst>
          </p:nvPr>
        </p:nvGraphicFramePr>
        <p:xfrm>
          <a:off x="877018" y="3892705"/>
          <a:ext cx="10437964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491">
                  <a:extLst>
                    <a:ext uri="{9D8B030D-6E8A-4147-A177-3AD203B41FA5}">
                      <a16:colId xmlns:a16="http://schemas.microsoft.com/office/drawing/2014/main" val="2646591727"/>
                    </a:ext>
                  </a:extLst>
                </a:gridCol>
                <a:gridCol w="2609491">
                  <a:extLst>
                    <a:ext uri="{9D8B030D-6E8A-4147-A177-3AD203B41FA5}">
                      <a16:colId xmlns:a16="http://schemas.microsoft.com/office/drawing/2014/main" val="4283162321"/>
                    </a:ext>
                  </a:extLst>
                </a:gridCol>
                <a:gridCol w="2609491">
                  <a:extLst>
                    <a:ext uri="{9D8B030D-6E8A-4147-A177-3AD203B41FA5}">
                      <a16:colId xmlns:a16="http://schemas.microsoft.com/office/drawing/2014/main" val="3697289692"/>
                    </a:ext>
                  </a:extLst>
                </a:gridCol>
                <a:gridCol w="2609491">
                  <a:extLst>
                    <a:ext uri="{9D8B030D-6E8A-4147-A177-3AD203B41FA5}">
                      <a16:colId xmlns:a16="http://schemas.microsoft.com/office/drawing/2014/main" val="2448655471"/>
                    </a:ext>
                  </a:extLst>
                </a:gridCol>
              </a:tblGrid>
              <a:tr h="40611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Associate Consultant</a:t>
                      </a:r>
                    </a:p>
                    <a:p>
                      <a:pPr algn="ctr"/>
                      <a:r>
                        <a:rPr lang="en-US" sz="1600" dirty="0"/>
                        <a:t>Adult Learning</a:t>
                      </a:r>
                    </a:p>
                    <a:p>
                      <a:pPr algn="ctr"/>
                      <a:r>
                        <a:rPr lang="en-US" sz="1600" dirty="0"/>
                        <a:t>Paula Reavis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Associate Consultant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Compliance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Randy Walker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Associate Consultant </a:t>
                      </a:r>
                    </a:p>
                    <a:p>
                      <a:pPr algn="ctr"/>
                      <a:endParaRPr lang="en-US" sz="1600" dirty="0"/>
                    </a:p>
                    <a:p>
                      <a:pPr algn="ctr"/>
                      <a:r>
                        <a:rPr lang="en-US" sz="1600" dirty="0"/>
                        <a:t>Mike Van 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Associate Consultant</a:t>
                      </a:r>
                    </a:p>
                    <a:p>
                      <a:pPr algn="ctr"/>
                      <a:r>
                        <a:rPr lang="en-US" sz="1600" dirty="0"/>
                        <a:t>Risk Management</a:t>
                      </a:r>
                    </a:p>
                    <a:p>
                      <a:pPr algn="ctr"/>
                      <a:r>
                        <a:rPr lang="en-US" sz="1600" dirty="0"/>
                        <a:t>Paul Stancil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745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Specializing in adult learning, Paula has been performing DG training for years including courses on US HMR, ICAO-TI, IMDG Code.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30+ Years of experience in compliance and logistics including leading operations at Oak Ridge and Sandia National Laboratories, including radioactive materials.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30+ Years as the Dangerous Goods Administrator at 3M and Abbott Laboratories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Former Senior Hazardous Materials Accident Investigator for the US National Transportation Safety Bureau.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0229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86183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19A9570-713C-402E-8E82-301B3EBE67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544155"/>
            <a:ext cx="10439400" cy="4872973"/>
          </a:xfrm>
        </p:spPr>
        <p:txBody>
          <a:bodyPr numCol="1"/>
          <a:lstStyle/>
          <a:p>
            <a:r>
              <a:rPr lang="en-US" sz="2000" dirty="0"/>
              <a:t>APA 87-1 A &amp; C – Drafted and submitted petition</a:t>
            </a:r>
          </a:p>
          <a:p>
            <a:r>
              <a:rPr lang="en-US" sz="2000" dirty="0"/>
              <a:t>	- Awaiting RIN – will be addressed in 2027</a:t>
            </a:r>
          </a:p>
          <a:p>
            <a:endParaRPr lang="en-US" sz="2000" dirty="0"/>
          </a:p>
          <a:p>
            <a:r>
              <a:rPr lang="en-US" sz="2000" dirty="0"/>
              <a:t>FCA Special Permit request – granted then became regulations</a:t>
            </a:r>
          </a:p>
          <a:p>
            <a:r>
              <a:rPr lang="en-US" sz="2000" dirty="0"/>
              <a:t>	- HM-268Q</a:t>
            </a:r>
          </a:p>
          <a:p>
            <a:endParaRPr lang="en-US" sz="2000" dirty="0"/>
          </a:p>
          <a:p>
            <a:r>
              <a:rPr lang="en-US" sz="2000" dirty="0"/>
              <a:t>Represented APA at the UN Subcommittee of Experts for the Transport of Dangerous Goods</a:t>
            </a:r>
          </a:p>
          <a:p>
            <a:r>
              <a:rPr lang="en-US" sz="2000" dirty="0"/>
              <a:t>	- PHMSA Proposal for divisions in Class 9</a:t>
            </a:r>
          </a:p>
          <a:p>
            <a:r>
              <a:rPr lang="en-US" sz="2000" dirty="0"/>
              <a:t>		- 9.1 – Miscellaneous</a:t>
            </a:r>
          </a:p>
          <a:p>
            <a:r>
              <a:rPr lang="en-US" sz="2000" dirty="0"/>
              <a:t>		- 9.2 – Energy Storage Devices</a:t>
            </a:r>
          </a:p>
          <a:p>
            <a:r>
              <a:rPr lang="en-US" sz="2000" dirty="0"/>
              <a:t>		- 9.3 – Low Risk Energetics</a:t>
            </a:r>
          </a:p>
          <a:p>
            <a:r>
              <a:rPr lang="en-US" sz="2000" dirty="0"/>
              <a:t>	- Germany submitted paper related to aerosol vs gas receptacle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AFDE1B-C93B-5B99-4FC9-09EB9843AF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APA at Work For You</a:t>
            </a:r>
          </a:p>
        </p:txBody>
      </p:sp>
    </p:spTree>
    <p:extLst>
      <p:ext uri="{BB962C8B-B14F-4D97-AF65-F5344CB8AC3E}">
        <p14:creationId xmlns:p14="http://schemas.microsoft.com/office/powerpoint/2010/main" val="34673225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A22330-CDF5-ABFC-4997-2C06A16CB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0669B37-613C-D9F1-D4B2-4064D12F35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544156"/>
            <a:ext cx="10439400" cy="4467914"/>
          </a:xfrm>
        </p:spPr>
        <p:txBody>
          <a:bodyPr numCol="1"/>
          <a:lstStyle/>
          <a:p>
            <a:r>
              <a:rPr lang="en-US" sz="2000" dirty="0"/>
              <a:t>APA 87-1 B – Finishing</a:t>
            </a:r>
          </a:p>
          <a:p>
            <a:endParaRPr lang="en-US" sz="2000" dirty="0"/>
          </a:p>
          <a:p>
            <a:r>
              <a:rPr lang="en-US" sz="2000" dirty="0"/>
              <a:t>Petition for Rulemaking for HOS Exception – FMCSA – Drafted </a:t>
            </a:r>
          </a:p>
          <a:p>
            <a:endParaRPr lang="en-US" sz="2000" dirty="0"/>
          </a:p>
          <a:p>
            <a:r>
              <a:rPr lang="en-US" sz="2000" dirty="0"/>
              <a:t>Work with IP on PHMSA Reauthorization</a:t>
            </a:r>
          </a:p>
          <a:p>
            <a:endParaRPr lang="en-US" sz="2000" dirty="0"/>
          </a:p>
          <a:p>
            <a:r>
              <a:rPr lang="en-US" sz="2000" dirty="0"/>
              <a:t>Continued work on China and UN0431</a:t>
            </a:r>
          </a:p>
          <a:p>
            <a:endParaRPr lang="en-US" sz="2000" dirty="0"/>
          </a:p>
          <a:p>
            <a:r>
              <a:rPr lang="en-US" sz="2000" dirty="0"/>
              <a:t>Aerosol Can recycling SP-21433 Revision to improve logistics for recycling</a:t>
            </a:r>
          </a:p>
          <a:p>
            <a:endParaRPr lang="en-US" sz="2000" dirty="0"/>
          </a:p>
          <a:p>
            <a:r>
              <a:rPr lang="en-US" sz="2000" dirty="0"/>
              <a:t>HM-268 Sprint Rulemakings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D81400-E240-1A49-4581-A6D120C546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APA at Work For You</a:t>
            </a:r>
          </a:p>
        </p:txBody>
      </p:sp>
    </p:spTree>
    <p:extLst>
      <p:ext uri="{BB962C8B-B14F-4D97-AF65-F5344CB8AC3E}">
        <p14:creationId xmlns:p14="http://schemas.microsoft.com/office/powerpoint/2010/main" val="8125888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EA826B-FB55-5385-431B-115C2E62EF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HM-268 Sprint Rulemaking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BBACF84-2D67-B00F-BEBD-89A938FE4F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7966771"/>
              </p:ext>
            </p:extLst>
          </p:nvPr>
        </p:nvGraphicFramePr>
        <p:xfrm>
          <a:off x="703943" y="1149651"/>
          <a:ext cx="11074400" cy="5221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8600">
                  <a:extLst>
                    <a:ext uri="{9D8B030D-6E8A-4147-A177-3AD203B41FA5}">
                      <a16:colId xmlns:a16="http://schemas.microsoft.com/office/drawing/2014/main" val="991015640"/>
                    </a:ext>
                  </a:extLst>
                </a:gridCol>
                <a:gridCol w="2768600">
                  <a:extLst>
                    <a:ext uri="{9D8B030D-6E8A-4147-A177-3AD203B41FA5}">
                      <a16:colId xmlns:a16="http://schemas.microsoft.com/office/drawing/2014/main" val="135165099"/>
                    </a:ext>
                  </a:extLst>
                </a:gridCol>
                <a:gridCol w="2768600">
                  <a:extLst>
                    <a:ext uri="{9D8B030D-6E8A-4147-A177-3AD203B41FA5}">
                      <a16:colId xmlns:a16="http://schemas.microsoft.com/office/drawing/2014/main" val="830897119"/>
                    </a:ext>
                  </a:extLst>
                </a:gridCol>
                <a:gridCol w="2768600">
                  <a:extLst>
                    <a:ext uri="{9D8B030D-6E8A-4147-A177-3AD203B41FA5}">
                      <a16:colId xmlns:a16="http://schemas.microsoft.com/office/drawing/2014/main" val="2435222653"/>
                    </a:ext>
                  </a:extLst>
                </a:gridCol>
              </a:tblGrid>
              <a:tr h="15204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0" i="0" u="sng" strike="noStrike" cap="none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  <a:hlinkClick r:id="rId2"/>
                        </a:rPr>
                        <a:t>HM-268A: Reducing Burdens on Domestic Aerosol Shippers</a:t>
                      </a:r>
                      <a:endParaRPr lang="en-US" sz="1600" b="0" i="0" u="none" strike="noStrike" cap="none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endParaRPr lang="en-US" sz="1600" b="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0" i="0" u="sng" strike="noStrike" cap="none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  <a:hlinkClick r:id="rId3"/>
                        </a:rPr>
                        <a:t>HM-268B: Reducing Costs to Domestic Shippers and Carriers of Limited Quantities</a:t>
                      </a:r>
                      <a:endParaRPr lang="en-US" sz="1600" b="0" i="0" u="none" strike="noStrike" cap="none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endParaRPr lang="en-US" sz="1600" b="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0" i="0" u="sng" strike="noStrike" cap="none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  <a:hlinkClick r:id="rId4"/>
                        </a:rPr>
                        <a:t>HM-268C: Reducing Burdens on Domestic Companies Using Battery-Powered Equipment in Trades</a:t>
                      </a:r>
                      <a:endParaRPr lang="en-US" sz="1600" b="0" i="0" u="none" strike="noStrike" cap="none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endParaRPr lang="en-US" sz="1600" b="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0" i="0" u="sng" strike="noStrike" cap="none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  <a:hlinkClick r:id="rId5"/>
                        </a:rPr>
                        <a:t>HM-268D: Hazardous Materials: Reducing Burdens to Domestic Carriers</a:t>
                      </a:r>
                      <a:endParaRPr lang="en-US" sz="1600" b="0" i="0" u="none" strike="noStrike" cap="none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endParaRPr lang="en-US" sz="1600" b="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2237079"/>
                  </a:ext>
                </a:extLst>
              </a:tr>
              <a:tr h="12819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0" i="0" u="sng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  <a:hlinkClick r:id="rId6"/>
                        </a:rPr>
                        <a:t>HM-268E: Remove Redundant List of U.S. EPA CERCLA Hazardous Substances</a:t>
                      </a:r>
                      <a:endParaRPr lang="en-US" sz="16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endParaRPr lang="en-US" sz="1600" b="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0" i="0" u="sng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  <a:hlinkClick r:id="rId7"/>
                        </a:rPr>
                        <a:t>HM-268F: Reducing Burdens by Allowing Continued Use of DOT Special Permit Packaging</a:t>
                      </a:r>
                      <a:endParaRPr lang="en-US" sz="16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endParaRPr lang="en-US" sz="1600" b="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0" i="0" u="sng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  <a:hlinkClick r:id="rId8"/>
                        </a:rPr>
                        <a:t>HM-268G: Improving Efficiencies for Special Permits and Approvals Renewals</a:t>
                      </a:r>
                      <a:endParaRPr lang="en-US" sz="16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endParaRPr lang="en-US" sz="1600" b="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0" i="0" u="sng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  <a:hlinkClick r:id="rId9"/>
                        </a:rPr>
                        <a:t>HM-268H: Modernizing Payments to and From America’s Bank Account</a:t>
                      </a:r>
                      <a:endParaRPr lang="en-US" sz="16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endParaRPr lang="en-US" sz="1600" b="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8952760"/>
                  </a:ext>
                </a:extLst>
              </a:tr>
              <a:tr h="11781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0" i="0" u="sng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  <a:hlinkClick r:id="rId10"/>
                        </a:rPr>
                        <a:t>HM-268J: Reduce Training Burdens for American Farmers</a:t>
                      </a:r>
                      <a:endParaRPr lang="en-US" sz="16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i="0" u="sng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  <a:hlinkClick r:id="rId11"/>
                        </a:rPr>
                        <a:t>HM-268K: Removing Burdensome Rail Reporting Requirements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0" i="0" u="sng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  <a:hlinkClick r:id="rId12"/>
                        </a:rPr>
                        <a:t>HM-268L: Adopt DOT Special Permits 12412 and 11646 into the HMR</a:t>
                      </a:r>
                      <a:endParaRPr lang="en-US" sz="16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0" i="0" u="sng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  <a:hlinkClick r:id="rId13"/>
                        </a:rPr>
                        <a:t>HM-268M: Adopt DOT-SP 21287 into the HMR</a:t>
                      </a:r>
                      <a:endParaRPr lang="en-US" sz="16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7672939"/>
                  </a:ext>
                </a:extLst>
              </a:tr>
              <a:tr h="11781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0" i="0" u="sng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  <a:hlinkClick r:id="rId14"/>
                        </a:rPr>
                        <a:t>HM-268N: Adopt DOT-SP 21379 into the HMR</a:t>
                      </a:r>
                      <a:endParaRPr lang="en-US" sz="16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0" i="0" u="sng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  <a:hlinkClick r:id="rId15"/>
                        </a:rPr>
                        <a:t>HM-268O: Adopt DOT-SP 14175 into the HMR</a:t>
                      </a:r>
                      <a:endParaRPr lang="en-US" sz="16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0" i="0" u="sng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  <a:hlinkClick r:id="rId16"/>
                        </a:rPr>
                        <a:t>HM-268P: Adopt DOT-SP 21478 into the HMR</a:t>
                      </a:r>
                      <a:endParaRPr lang="en-US" sz="16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0" i="0" u="sng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  <a:hlinkClick r:id="rId17"/>
                        </a:rPr>
                        <a:t>HM-268Q: Allow Fireworks Certification Agencies (FCAs) to Approve Professional Fireworks</a:t>
                      </a:r>
                      <a:endParaRPr lang="en-US" sz="16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73194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8255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492E0-1E99-C6D0-2EE6-12AF502FD183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92133" y="1557845"/>
            <a:ext cx="6598920" cy="2984151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Ryan F Paquet, PG</a:t>
            </a:r>
            <a:br>
              <a:rPr lang="en-US" sz="2800" dirty="0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n-US" sz="2800" dirty="0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3"/>
              </a:rPr>
              <a:t>RPAQUET@HAZMATSAFETY.COM</a:t>
            </a:r>
            <a:br>
              <a:rPr lang="en-US" sz="2800" dirty="0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br>
              <a:rPr lang="en-US" sz="2800" dirty="0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n-US" sz="2800" dirty="0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WWW.HAZMATSAFETY.COM</a:t>
            </a:r>
            <a:br>
              <a:rPr lang="en-US" sz="2800" dirty="0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n-US" sz="2800" dirty="0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401-222-0412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9EA1349-80CE-2600-5491-DA646DD3C305}"/>
              </a:ext>
            </a:extLst>
          </p:cNvPr>
          <p:cNvSpPr txBox="1">
            <a:spLocks/>
          </p:cNvSpPr>
          <p:nvPr/>
        </p:nvSpPr>
        <p:spPr>
          <a:xfrm>
            <a:off x="4654732" y="0"/>
            <a:ext cx="7537268" cy="18454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6000" b="1" dirty="0">
                <a:solidFill>
                  <a:srgbClr val="FFC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THANK YOU!!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209A6B-739F-E84C-A683-2EE2C35765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0704" y="1457499"/>
            <a:ext cx="5909163" cy="459693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1D2E4F"/>
      </a:dk2>
      <a:lt2>
        <a:srgbClr val="F0F2F6"/>
      </a:lt2>
      <a:accent1>
        <a:srgbClr val="D52427"/>
      </a:accent1>
      <a:accent2>
        <a:srgbClr val="1D2E4F"/>
      </a:accent2>
      <a:accent3>
        <a:srgbClr val="717C7D"/>
      </a:accent3>
      <a:accent4>
        <a:srgbClr val="F2A900"/>
      </a:accent4>
      <a:accent5>
        <a:srgbClr val="0086D6"/>
      </a:accent5>
      <a:accent6>
        <a:srgbClr val="50A511"/>
      </a:accent6>
      <a:hlink>
        <a:srgbClr val="D52427"/>
      </a:hlink>
      <a:folHlink>
        <a:srgbClr val="1D2E4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2" id="{9989C73E-7501-344F-9443-BA15853E5106}" vid="{DA1D3AC3-A4BE-5C47-B81F-2B4C1D46A5C6}"/>
    </a:ext>
  </a:extLst>
</a:theme>
</file>

<file path=ppt/theme/theme2.xml><?xml version="1.0" encoding="utf-8"?>
<a:theme xmlns:a="http://schemas.openxmlformats.org/drawingml/2006/main" name="Custom Design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2" id="{9989C73E-7501-344F-9443-BA15853E5106}" vid="{317E1EA0-FA7F-EE4C-B837-FFA2E19688E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36de961-e51f-4930-8a6d-f696487cad62" xsi:nil="true"/>
    <lcf76f155ced4ddcb4097134ff3c332f xmlns="796f79e9-9ceb-4f27-9a4d-47b73ef4eb07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95C1EB68D11A4E9930BE252CD49526" ma:contentTypeVersion="14" ma:contentTypeDescription="Create a new document." ma:contentTypeScope="" ma:versionID="01336307e0718bff4609e52183ea26ae">
  <xsd:schema xmlns:xsd="http://www.w3.org/2001/XMLSchema" xmlns:xs="http://www.w3.org/2001/XMLSchema" xmlns:p="http://schemas.microsoft.com/office/2006/metadata/properties" xmlns:ns2="796f79e9-9ceb-4f27-9a4d-47b73ef4eb07" xmlns:ns3="036de961-e51f-4930-8a6d-f696487cad62" targetNamespace="http://schemas.microsoft.com/office/2006/metadata/properties" ma:root="true" ma:fieldsID="1fa7e55310cdd67210efc605eef98794" ns2:_="" ns3:_="">
    <xsd:import namespace="796f79e9-9ceb-4f27-9a4d-47b73ef4eb07"/>
    <xsd:import namespace="036de961-e51f-4930-8a6d-f696487cad6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6f79e9-9ceb-4f27-9a4d-47b73ef4eb0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6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8e6a16d2-7abc-45f3-9325-019ee03e634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6de961-e51f-4930-8a6d-f696487cad62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170be61a-639b-4427-b712-1c0cb061494c}" ma:internalName="TaxCatchAll" ma:showField="CatchAllData" ma:web="036de961-e51f-4930-8a6d-f696487cad6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158D9AF-4CD0-40EB-91AE-646A441A3C7B}">
  <ds:schemaRefs>
    <ds:schemaRef ds:uri="http://schemas.microsoft.com/office/2006/metadata/properties"/>
    <ds:schemaRef ds:uri="http://schemas.microsoft.com/office/infopath/2007/PartnerControls"/>
    <ds:schemaRef ds:uri="75f47c90-6981-471e-af02-86a4d664f0b0"/>
    <ds:schemaRef ds:uri="1a8993e7-d8a9-438c-8eb8-25716c40990e"/>
  </ds:schemaRefs>
</ds:datastoreItem>
</file>

<file path=customXml/itemProps2.xml><?xml version="1.0" encoding="utf-8"?>
<ds:datastoreItem xmlns:ds="http://schemas.openxmlformats.org/officeDocument/2006/customXml" ds:itemID="{C2E22386-96C4-4299-9390-4CD4C61AAC5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1BBA968-CE89-41FF-8F83-DBBDFC14D292}"/>
</file>

<file path=docProps/app.xml><?xml version="1.0" encoding="utf-8"?>
<Properties xmlns="http://schemas.openxmlformats.org/officeDocument/2006/extended-properties" xmlns:vt="http://schemas.openxmlformats.org/officeDocument/2006/docPropsVTypes">
  <Template>HSC APA Conference 9-2025</Template>
  <TotalTime>1926</TotalTime>
  <Words>706</Words>
  <Application>Microsoft Office PowerPoint</Application>
  <PresentationFormat>Widescreen</PresentationFormat>
  <Paragraphs>107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Roboto Flex</vt:lpstr>
      <vt:lpstr>Calibri</vt:lpstr>
      <vt:lpstr>Arial</vt:lpstr>
      <vt:lpstr>Roboto</vt:lpstr>
      <vt:lpstr>Office Theme</vt:lpstr>
      <vt:lpstr>Custom Design</vt:lpstr>
      <vt:lpstr>   </vt:lpstr>
      <vt:lpstr>PowerPoint Presentation</vt:lpstr>
      <vt:lpstr>Who We Are</vt:lpstr>
      <vt:lpstr>Who We Are</vt:lpstr>
      <vt:lpstr>PowerPoint Presentation</vt:lpstr>
      <vt:lpstr>PowerPoint Presentation</vt:lpstr>
      <vt:lpstr>PowerPoint Presentation</vt:lpstr>
      <vt:lpstr>Ryan F Paquet, PG RPAQUET@HAZMATSAFETY.COM  WWW.HAZMATSAFETY.COM 401-222-0412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Ryan Paquet</dc:creator>
  <cp:lastModifiedBy>Ryan Paquet</cp:lastModifiedBy>
  <cp:revision>2</cp:revision>
  <dcterms:created xsi:type="dcterms:W3CDTF">2025-09-25T15:49:48Z</dcterms:created>
  <dcterms:modified xsi:type="dcterms:W3CDTF">2026-09-29T19:45:46Z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0x0101009D95C1EB68D11A4E9930BE252CD49526</vt:lpwstr>
  </property>
  <property fmtid="{D5CDD505-2E9C-101B-9397-08002B2CF9AE}" pid="3" name="MediaServiceImageTags">
    <vt:lpwstr/>
  </property>
</Properties>
</file>