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theme/theme9.xml" ContentType="application/vnd.openxmlformats-officedocument.theme+xml"/>
  <Override PartName="/ppt/slideLayouts/slideLayout34.xml" ContentType="application/vnd.openxmlformats-officedocument.presentationml.slideLayout+xml"/>
  <Override PartName="/ppt/theme/theme10.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1.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2.xml" ContentType="application/vnd.openxmlformats-officedocument.theme+xml"/>
  <Override PartName="/ppt/slideLayouts/slideLayout5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02" r:id="rId5"/>
    <p:sldMasterId id="2147483675" r:id="rId6"/>
    <p:sldMasterId id="2147483650" r:id="rId7"/>
    <p:sldMasterId id="2147483654" r:id="rId8"/>
    <p:sldMasterId id="2147483664" r:id="rId9"/>
    <p:sldMasterId id="2147483685" r:id="rId10"/>
    <p:sldMasterId id="2147483678" r:id="rId11"/>
    <p:sldMasterId id="2147483692" r:id="rId12"/>
    <p:sldMasterId id="2147483700" r:id="rId13"/>
    <p:sldMasterId id="2147483706" r:id="rId14"/>
    <p:sldMasterId id="2147483714" r:id="rId15"/>
    <p:sldMasterId id="2147483730" r:id="rId16"/>
  </p:sldMasterIdLst>
  <p:notesMasterIdLst>
    <p:notesMasterId r:id="rId37"/>
  </p:notesMasterIdLst>
  <p:handoutMasterIdLst>
    <p:handoutMasterId r:id="rId38"/>
  </p:handoutMasterIdLst>
  <p:sldIdLst>
    <p:sldId id="304" r:id="rId17"/>
    <p:sldId id="307" r:id="rId18"/>
    <p:sldId id="306" r:id="rId19"/>
    <p:sldId id="308" r:id="rId20"/>
    <p:sldId id="316" r:id="rId21"/>
    <p:sldId id="317" r:id="rId22"/>
    <p:sldId id="315" r:id="rId23"/>
    <p:sldId id="320" r:id="rId24"/>
    <p:sldId id="309" r:id="rId25"/>
    <p:sldId id="326" r:id="rId26"/>
    <p:sldId id="283" r:id="rId27"/>
    <p:sldId id="303" r:id="rId28"/>
    <p:sldId id="259" r:id="rId29"/>
    <p:sldId id="335" r:id="rId30"/>
    <p:sldId id="671" r:id="rId31"/>
    <p:sldId id="672" r:id="rId32"/>
    <p:sldId id="670" r:id="rId33"/>
    <p:sldId id="334" r:id="rId34"/>
    <p:sldId id="327" r:id="rId35"/>
    <p:sldId id="30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FB5704-84AF-5E30-1514-47517394FC4A}" name="Webb, Steven (PHMSA)" initials="WS" userId="S::steven.webb@ad.dot.gov::5c2ea79f-3fce-461d-8756-0770f1789704" providerId="AD"/>
  <p188:author id="{DAD84A0D-3C5A-2473-12E9-F94223C62DEB}" name="Kochman, Ben (PHMSA)" initials="KB" userId="S::benjamin.kochman@ad.dot.gov::dbe23d7e-0af2-4e59-993b-241299a5da2d" providerId="AD"/>
  <p188:author id="{0DACA396-DB02-D2E8-506F-EBEBF08676FA}" name="Andrews, Steven (PHMSA)" initials="SA" userId="S::Steven.andrews@ad.dot.gov::8a37be77-d8de-4fe9-a2eb-7b00fe5dc45a" providerId="AD"/>
  <p188:author id="{C8F03EBC-AD0A-E352-A829-F71A8C940411}" name="Wong, Emily (PHMSA)" initials="WE" userId="S::emily.wong@ad.dot.gov::e7fe26b1-200e-4502-8186-8e4b6f361721" providerId="AD"/>
  <p188:author id="{503412D0-2D99-F832-13DA-76876941D979}" name="Hill, Damon" initials="DH" userId="Hill, Damon" providerId="None"/>
  <p188:author id="{DCB553E7-AD41-B2EB-D799-6ACC68C838AB}" name="Andrews, Steven (PHMSA)" initials="AS" userId="S::steven.andrews@ad.dot.gov::8a37be77-d8de-4fe9-a2eb-7b00fe5dc45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46C0A"/>
    <a:srgbClr val="131650"/>
    <a:srgbClr val="1C6D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444E09-6249-421D-8D98-E5120C74875A}" v="58" dt="2026-02-17T23:26:04.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20"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399988-AA7F-C7E4-953E-533EB4678A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08C04FC-5DF0-D9E9-9AE4-9FE7F181F0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F7B4A9-E1BA-4E4E-9DC4-8DFB91C4EFB7}" type="datetimeFigureOut">
              <a:rPr lang="en-US" smtClean="0"/>
              <a:t>2/18/2026</a:t>
            </a:fld>
            <a:endParaRPr lang="en-US" dirty="0"/>
          </a:p>
        </p:txBody>
      </p:sp>
      <p:sp>
        <p:nvSpPr>
          <p:cNvPr id="4" name="Footer Placeholder 3">
            <a:extLst>
              <a:ext uri="{FF2B5EF4-FFF2-40B4-BE49-F238E27FC236}">
                <a16:creationId xmlns:a16="http://schemas.microsoft.com/office/drawing/2014/main" id="{3B89C66B-4B2D-44EF-F754-239C868888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E1F2052-F20B-A1ED-E825-DEC5895002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BEBA44-407F-4E57-B99F-F2CFDF100BA0}" type="slidenum">
              <a:rPr lang="en-US" smtClean="0"/>
              <a:t>‹#›</a:t>
            </a:fld>
            <a:endParaRPr lang="en-US" dirty="0"/>
          </a:p>
        </p:txBody>
      </p:sp>
    </p:spTree>
    <p:extLst>
      <p:ext uri="{BB962C8B-B14F-4D97-AF65-F5344CB8AC3E}">
        <p14:creationId xmlns:p14="http://schemas.microsoft.com/office/powerpoint/2010/main" val="868651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514DD-DAF2-4B8B-9299-5BD898463419}" type="datetimeFigureOut">
              <a:rPr lang="en-US" smtClean="0"/>
              <a:t>2/18/2026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E6A5B3-68A9-4D0B-B26E-9A6AE0764422}" type="slidenum">
              <a:rPr lang="en-US" smtClean="0"/>
              <a:t>‹#›</a:t>
            </a:fld>
            <a:endParaRPr lang="en-US" dirty="0"/>
          </a:p>
        </p:txBody>
      </p:sp>
    </p:spTree>
    <p:extLst>
      <p:ext uri="{BB962C8B-B14F-4D97-AF65-F5344CB8AC3E}">
        <p14:creationId xmlns:p14="http://schemas.microsoft.com/office/powerpoint/2010/main" val="2355198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gcc02.safelinks.protection.outlook.com/?url=https%3A%2F%2Fwww.federalregister.gov%2Fdocuments%2F2025%2F07%2F01%2F2025-12081%2Fhazardous-materials-reducing-burdens-by-allowing-continued-use-of-department-of-transportation&amp;data=05%7C02%7CMatthew.Nickels%40dot.gov%7Ce0843154bb7443a27d1d08ddb88ad1a3%7Cc4cd245b44f04395a1aa3848d258f78b%7C0%7C0%7C638869628645070839%7CUnknown%7CTWFpbGZsb3d8eyJFbXB0eU1hcGkiOnRydWUsIlYiOiIwLjAuMDAwMCIsIlAiOiJXaW4zMiIsIkFOIjoiTWFpbCIsIldUIjoyfQ%3D%3D%7C0%7C%7C%7C&amp;sdata=e9h%2BDRZycqI8rt24lCjB5u4yqZN1YSEHlu4L9VPCSYk%3D&amp;reserved=0" TargetMode="External"/><Relationship Id="rId13" Type="http://schemas.openxmlformats.org/officeDocument/2006/relationships/hyperlink" Target="https://gcc02.safelinks.protection.outlook.com/?url=https%3A%2F%2Fwww.federalregister.gov%2Fdocuments%2F2025%2F07%2F01%2F2025-12098%2Fhazardous-materials-removing-burdensome-rail-reporting-requirements&amp;data=05%7C02%7CMatthew.Nickels%40dot.gov%7Ce0843154bb7443a27d1d08ddb88ad1a3%7Cc4cd245b44f04395a1aa3848d258f78b%7C0%7C0%7C638869628645135288%7CUnknown%7CTWFpbGZsb3d8eyJFbXB0eU1hcGkiOnRydWUsIlYiOiIwLjAuMDAwMCIsIlAiOiJXaW4zMiIsIkFOIjoiTWFpbCIsIldUIjoyfQ%3D%3D%7C0%7C%7C%7C&amp;sdata=cDhUOWXXtjDZ0lwuZhpdiVZaq1MmBq6cGyxHfFMBbA0%3D&amp;reserved=0" TargetMode="External"/><Relationship Id="rId18" Type="http://schemas.openxmlformats.org/officeDocument/2006/relationships/hyperlink" Target="https://gcc02.safelinks.protection.outlook.com/?url=https%3A%2F%2Fwww.federalregister.gov%2Fdocuments%2F2025%2F07%2F01%2F2025-12090%2Fhazardous-materials-adoption-of-department-of-transportation-special-permit-21478&amp;data=05%7C02%7CMatthew.Nickels%40dot.gov%7Ce0843154bb7443a27d1d08ddb88ad1a3%7Cc4cd245b44f04395a1aa3848d258f78b%7C0%7C0%7C638869628645203855%7CUnknown%7CTWFpbGZsb3d8eyJFbXB0eU1hcGkiOnRydWUsIlYiOiIwLjAuMDAwMCIsIlAiOiJXaW4zMiIsIkFOIjoiTWFpbCIsIldUIjoyfQ%3D%3D%7C0%7C%7C%7C&amp;sdata=TKG40KGHqnUF0BupIjjdkzdH6VO5lNJos7k%2BLcnN7w8%3D&amp;reserved=0" TargetMode="External"/><Relationship Id="rId3" Type="http://schemas.openxmlformats.org/officeDocument/2006/relationships/hyperlink" Target="https://gcc02.safelinks.protection.outlook.com/?url=https%3A%2F%2Fwww.federalregister.gov%2Fdocuments%2F2025%2F07%2F01%2F2025-12064%2Fhazardous-materials-reducing-burdens-on-domestic-aerosol-shippers&amp;data=05%7C02%7CMatthew.Nickels%40dot.gov%7Ce0843154bb7443a27d1d08ddb88ad1a3%7Cc4cd245b44f04395a1aa3848d258f78b%7C0%7C0%7C638869628645002305%7CUnknown%7CTWFpbGZsb3d8eyJFbXB0eU1hcGkiOnRydWUsIlYiOiIwLjAuMDAwMCIsIlAiOiJXaW4zMiIsIkFOIjoiTWFpbCIsIldUIjoyfQ%3D%3D%7C0%7C%7C%7C&amp;sdata=LzGH0wiNaJfx87ppzWhQwV8bYhnXhGeDUD7F8BSOQNk%3D&amp;reserved=0" TargetMode="External"/><Relationship Id="rId7" Type="http://schemas.openxmlformats.org/officeDocument/2006/relationships/hyperlink" Target="https://gcc02.safelinks.protection.outlook.com/?url=https%3A%2F%2Fwww.federalregister.gov%2Fdocuments%2F2025%2F07%2F01%2F2025-12067%2Fhazardous-materials-remove-redundant-list-of-us-epa-cercla-hazardous-substances&amp;data=05%7C02%7CMatthew.Nickels%40dot.gov%7Ce0843154bb7443a27d1d08ddb88ad1a3%7Cc4cd245b44f04395a1aa3848d258f78b%7C0%7C0%7C638869628645058072%7CUnknown%7CTWFpbGZsb3d8eyJFbXB0eU1hcGkiOnRydWUsIlYiOiIwLjAuMDAwMCIsIlAiOiJXaW4zMiIsIkFOIjoiTWFpbCIsIldUIjoyfQ%3D%3D%7C0%7C%7C%7C&amp;sdata=uPOgjKWtkYlCJNZDurcHeeaFDhY5oJ2Cap%2B2z1zvHB0%3D&amp;reserved=0" TargetMode="External"/><Relationship Id="rId12" Type="http://schemas.openxmlformats.org/officeDocument/2006/relationships/hyperlink" Target="https://gcc02.safelinks.protection.outlook.com/?url=https%3A%2F%2Fwww.federalregister.gov%2Fdocuments%2F2025%2F07%2F01%2F2025-12095%2Fhazardous-materials-reduce-training-burdens-for-americas-farmers&amp;data=05%7C02%7CMatthew.Nickels%40dot.gov%7Ce0843154bb7443a27d1d08ddb88ad1a3%7Cc4cd245b44f04395a1aa3848d258f78b%7C0%7C0%7C638869628645122370%7CUnknown%7CTWFpbGZsb3d8eyJFbXB0eU1hcGkiOnRydWUsIlYiOiIwLjAuMDAwMCIsIlAiOiJXaW4zMiIsIkFOIjoiTWFpbCIsIldUIjoyfQ%3D%3D%7C0%7C%7C%7C&amp;sdata=qVOV%2BDG4GhLn3Az2SYSz4RlONGxt%2Bx16asMFNw4npjc%3D&amp;reserved=0" TargetMode="External"/><Relationship Id="rId17" Type="http://schemas.openxmlformats.org/officeDocument/2006/relationships/hyperlink" Target="https://gcc02.safelinks.protection.outlook.com/?url=https%3A%2F%2Fwww.federalregister.gov%2Fdocuments%2F2025%2F07%2F01%2F2025-12083%2Fhazardous-materials-adoption-of-department-of-transportation-special-permit-14175&amp;data=05%7C02%7CMatthew.Nickels%40dot.gov%7Ce0843154bb7443a27d1d08ddb88ad1a3%7Cc4cd245b44f04395a1aa3848d258f78b%7C0%7C0%7C638869628645190913%7CUnknown%7CTWFpbGZsb3d8eyJFbXB0eU1hcGkiOnRydWUsIlYiOiIwLjAuMDAwMCIsIlAiOiJXaW4zMiIsIkFOIjoiTWFpbCIsIldUIjoyfQ%3D%3D%7C0%7C%7C%7C&amp;sdata=3xhXeo34FpkogzCb98sRDGHNL22nkZYAnaxYVbAyLMM%3D&amp;reserved=0" TargetMode="External"/><Relationship Id="rId2" Type="http://schemas.openxmlformats.org/officeDocument/2006/relationships/slide" Target="../slides/slide5.xml"/><Relationship Id="rId16" Type="http://schemas.openxmlformats.org/officeDocument/2006/relationships/hyperlink" Target="https://gcc02.safelinks.protection.outlook.com/?url=https%3A%2F%2Fwww.federalregister.gov%2Fdocuments%2F2025%2F07%2F01%2F2025-12100%2Fhazardous-materials-adoption-of-department-of-transportation-special-permit-21379&amp;data=05%7C02%7CMatthew.Nickels%40dot.gov%7Ce0843154bb7443a27d1d08ddb88ad1a3%7Cc4cd245b44f04395a1aa3848d258f78b%7C0%7C0%7C638869628645177715%7CUnknown%7CTWFpbGZsb3d8eyJFbXB0eU1hcGkiOnRydWUsIlYiOiIwLjAuMDAwMCIsIlAiOiJXaW4zMiIsIkFOIjoiTWFpbCIsIldUIjoyfQ%3D%3D%7C0%7C%7C%7C&amp;sdata=yFIidKC2xGB9AyNNzgmg84oRTQB%2BlPKLxzo1Ef7hBWE%3D&amp;reserved=0" TargetMode="External"/><Relationship Id="rId1" Type="http://schemas.openxmlformats.org/officeDocument/2006/relationships/notesMaster" Target="../notesMasters/notesMaster1.xml"/><Relationship Id="rId6" Type="http://schemas.openxmlformats.org/officeDocument/2006/relationships/hyperlink" Target="https://gcc02.safelinks.protection.outlook.com/?url=https%3A%2F%2Fwww.federalregister.gov%2Fdocuments%2F2025%2F07%2F01%2F2025-12066%2Fhazardous-materials-reducing-undue-paperwork-burdens-to-domestic-carriers&amp;data=05%7C02%7CMatthew.Nickels%40dot.gov%7Ce0843154bb7443a27d1d08ddb88ad1a3%7Cc4cd245b44f04395a1aa3848d258f78b%7C0%7C0%7C638869628645044918%7CUnknown%7CTWFpbGZsb3d8eyJFbXB0eU1hcGkiOnRydWUsIlYiOiIwLjAuMDAwMCIsIlAiOiJXaW4zMiIsIkFOIjoiTWFpbCIsIldUIjoyfQ%3D%3D%7C0%7C%7C%7C&amp;sdata=gio%2B21GbAn2rPv%2FQUYU82axvwche8oAMtBF%2FO4cQN4Y%3D&amp;reserved=0" TargetMode="External"/><Relationship Id="rId11" Type="http://schemas.openxmlformats.org/officeDocument/2006/relationships/hyperlink" Target="https://gcc02.safelinks.protection.outlook.com/?url=https%3A%2F%2Fwww.federalregister.gov%2Fdocuments%2F2025%2F07%2F01%2F2025-12096%2Fhazardous-materials-reducing-recordkeeping-requirements-for-domestic-carriers&amp;data=05%7C02%7CMatthew.Nickels%40dot.gov%7Ce0843154bb7443a27d1d08ddb88ad1a3%7Cc4cd245b44f04395a1aa3848d258f78b%7C0%7C0%7C638869628645109478%7CUnknown%7CTWFpbGZsb3d8eyJFbXB0eU1hcGkiOnRydWUsIlYiOiIwLjAuMDAwMCIsIlAiOiJXaW4zMiIsIkFOIjoiTWFpbCIsIldUIjoyfQ%3D%3D%7C0%7C%7C%7C&amp;sdata=y6uDIfcmOpmZQje4d4XZB3eVRiMvH5m%2FIkfvX0tCfl0%3D&amp;reserved=0" TargetMode="External"/><Relationship Id="rId5" Type="http://schemas.openxmlformats.org/officeDocument/2006/relationships/hyperlink" Target="https://gcc02.safelinks.protection.outlook.com/?url=https%3A%2F%2Fwww.federalregister.gov%2Fdocuments%2F2025%2F07%2F01%2F2025-12065%2Fhazardous-materials-reducing-burdens-on-domestic-companies-using-battery-powered-equipment-in-trades&amp;data=05%7C02%7CMatthew.Nickels%40dot.gov%7Ce0843154bb7443a27d1d08ddb88ad1a3%7Cc4cd245b44f04395a1aa3848d258f78b%7C0%7C0%7C638869628645031646%7CUnknown%7CTWFpbGZsb3d8eyJFbXB0eU1hcGkiOnRydWUsIlYiOiIwLjAuMDAwMCIsIlAiOiJXaW4zMiIsIkFOIjoiTWFpbCIsIldUIjoyfQ%3D%3D%7C0%7C%7C%7C&amp;sdata=2pqQ3PjcBddxayq13pq0FIbMnw9Tf%2BzFI%2FJ57Q4gVss%3D&amp;reserved=0" TargetMode="External"/><Relationship Id="rId15" Type="http://schemas.openxmlformats.org/officeDocument/2006/relationships/hyperlink" Target="https://gcc02.safelinks.protection.outlook.com/?url=https%3A%2F%2Fwww.federalregister.gov%2Fdocuments%2F2025%2F07%2F01%2F2025-12121%2Fhazardous-materials-adoption-of-department-of-transportation-special-permit-21287&amp;data=05%7C02%7CMatthew.Nickels%40dot.gov%7Ce0843154bb7443a27d1d08ddb88ad1a3%7Cc4cd245b44f04395a1aa3848d258f78b%7C0%7C0%7C638869628645161406%7CUnknown%7CTWFpbGZsb3d8eyJFbXB0eU1hcGkiOnRydWUsIlYiOiIwLjAuMDAwMCIsIlAiOiJXaW4zMiIsIkFOIjoiTWFpbCIsIldUIjoyfQ%3D%3D%7C0%7C%7C%7C&amp;sdata=c91EU6iYAvfZixpN8BU9uJ60zuMguYcSfuUJJQhDaNE%3D&amp;reserved=0" TargetMode="External"/><Relationship Id="rId10" Type="http://schemas.openxmlformats.org/officeDocument/2006/relationships/hyperlink" Target="https://gcc02.safelinks.protection.outlook.com/?url=https%3A%2F%2Fwww.federalregister.gov%2Fdocuments%2F2025%2F07%2F01%2F2025-12085%2Fhazardous-materials-modernizing-payments-to-and-from-americas-bank-account&amp;data=05%7C02%7CMatthew.Nickels%40dot.gov%7Ce0843154bb7443a27d1d08ddb88ad1a3%7Cc4cd245b44f04395a1aa3848d258f78b%7C0%7C0%7C638869628645096882%7CUnknown%7CTWFpbGZsb3d8eyJFbXB0eU1hcGkiOnRydWUsIlYiOiIwLjAuMDAwMCIsIlAiOiJXaW4zMiIsIkFOIjoiTWFpbCIsIldUIjoyfQ%3D%3D%7C0%7C%7C%7C&amp;sdata=fcIONVXskZpwCXngLq7OFcEtVcks1vTsfOhDwhZ0r%2BM%3D&amp;reserved=0" TargetMode="External"/><Relationship Id="rId19" Type="http://schemas.openxmlformats.org/officeDocument/2006/relationships/hyperlink" Target="https://gcc02.safelinks.protection.outlook.com/?url=https%3A%2F%2Fwww.federalregister.gov%2Fdocuments%2F2025%2F07%2F01%2F2025-12082%2Fhazardous-materials-allowing-fireworks-certification-agencies-fcas-to-approve-professional-fireworks&amp;data=05%7C02%7CMatthew.Nickels%40dot.gov%7Ce0843154bb7443a27d1d08ddb88ad1a3%7Cc4cd245b44f04395a1aa3848d258f78b%7C0%7C0%7C638869628645216940%7CUnknown%7CTWFpbGZsb3d8eyJFbXB0eU1hcGkiOnRydWUsIlYiOiIwLjAuMDAwMCIsIlAiOiJXaW4zMiIsIkFOIjoiTWFpbCIsIldUIjoyfQ%3D%3D%7C0%7C%7C%7C&amp;sdata=V03MjX1Fdsqs6jHJWE1ClAz3%2BE7t9NKt50sPbjEPyGs%3D&amp;reserved=0" TargetMode="External"/><Relationship Id="rId4" Type="http://schemas.openxmlformats.org/officeDocument/2006/relationships/hyperlink" Target="https://gcc02.safelinks.protection.outlook.com/?url=https%3A%2F%2Fwww.federalregister.gov%2Fdocuments%2F2025%2F07%2F01%2F2025-12127%2Fhazardous-materials-reducing-costs-to-domestic-shippers-and-carriers-of-limited-quantities&amp;data=05%7C02%7CMatthew.Nickels%40dot.gov%7Ce0843154bb7443a27d1d08ddb88ad1a3%7Cc4cd245b44f04395a1aa3848d258f78b%7C0%7C0%7C638869628645018373%7CUnknown%7CTWFpbGZsb3d8eyJFbXB0eU1hcGkiOnRydWUsIlYiOiIwLjAuMDAwMCIsIlAiOiJXaW4zMiIsIkFOIjoiTWFpbCIsIldUIjoyfQ%3D%3D%7C0%7C%7C%7C&amp;sdata=khWVQq8oaT4V8iY%2FfW33r93Z87hhwWo318hmfRwTNB8%3D&amp;reserved=0" TargetMode="External"/><Relationship Id="rId9" Type="http://schemas.openxmlformats.org/officeDocument/2006/relationships/hyperlink" Target="https://gcc02.safelinks.protection.outlook.com/?url=https%3A%2F%2Fwww.federalregister.gov%2Fdocuments%2F2025%2F07%2F01%2F2025-12084%2Fhazardous-materials-improving-efficiencies-for-special-permits-and-approvals-renewals&amp;data=05%7C02%7CMatthew.Nickels%40dot.gov%7Ce0843154bb7443a27d1d08ddb88ad1a3%7Cc4cd245b44f04395a1aa3848d258f78b%7C0%7C0%7C638869628645083551%7CUnknown%7CTWFpbGZsb3d8eyJFbXB0eU1hcGkiOnRydWUsIlYiOiIwLjAuMDAwMCIsIlAiOiJXaW4zMiIsIkFOIjoiTWFpbCIsIldUIjoyfQ%3D%3D%7C0%7C%7C%7C&amp;sdata=%2BzUGVH6DhcT3cyx%2BXt1wGMrXfeB66Btv9LmGnHMWzrI%3D&amp;reserved=0" TargetMode="External"/><Relationship Id="rId14" Type="http://schemas.openxmlformats.org/officeDocument/2006/relationships/hyperlink" Target="https://gcc02.safelinks.protection.outlook.com/?url=https%3A%2F%2Fwww.federalregister.gov%2Fdocuments%2F2025%2F07%2F01%2F2025-12099%2Fhazardous-materials-adoption-of-department-of-transportation-special-permits-12412-and-11646-into&amp;data=05%7C02%7CMatthew.Nickels%40dot.gov%7Ce0843154bb7443a27d1d08ddb88ad1a3%7Cc4cd245b44f04395a1aa3848d258f78b%7C0%7C0%7C638869628645148439%7CUnknown%7CTWFpbGZsb3d8eyJFbXB0eU1hcGkiOnRydWUsIlYiOiIwLjAuMDAwMCIsIlAiOiJXaW4zMiIsIkFOIjoiTWFpbCIsIldUIjoyfQ%3D%3D%7C0%7C%7C%7C&amp;sdata=dQjJX9DMLBd5QWHqmLxbka5VhhDmyNxGCxfAsTS19A8%3D&amp;reserved=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b="0" dirty="0">
                <a:effectLst/>
                <a:latin typeface="Calibri" panose="020F050202020403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0" u="sng" dirty="0">
                <a:solidFill>
                  <a:srgbClr val="0563C1"/>
                </a:solidFill>
                <a:effectLst/>
                <a:latin typeface="Calibri" panose="020F0502020204030204" pitchFamily="34" charset="0"/>
                <a:ea typeface="Times New Roman" panose="02020603050405020304" pitchFamily="18" charset="0"/>
                <a:hlinkClick r:id="rId3"/>
              </a:rPr>
              <a:t>HM-268A: Reducing Burdens on Domestic Aerosol Shippers</a:t>
            </a:r>
            <a:r>
              <a:rPr lang="en-US" sz="1800" b="1" dirty="0">
                <a:effectLst/>
                <a:latin typeface="Calibri" panose="020F0502020204030204" pitchFamily="34" charset="0"/>
                <a:ea typeface="Times New Roman" panose="02020603050405020304" pitchFamily="18" charset="0"/>
              </a:rPr>
              <a:t>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Proposes to revise the aerosol definition in § 171.8 to remove the requirement that it contain a liquid, powder, or paste. This would let small quantities of gas be shipped in aerosol containers instead of more costly cylinders or needing a special permit, aligning with international standards—helping U.S. companies compete globally.</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0" u="sng" dirty="0">
                <a:solidFill>
                  <a:srgbClr val="0563C1"/>
                </a:solidFill>
                <a:effectLst/>
                <a:latin typeface="Calibri" panose="020F0502020204030204" pitchFamily="34" charset="0"/>
                <a:ea typeface="Times New Roman" panose="02020603050405020304" pitchFamily="18" charset="0"/>
                <a:hlinkClick r:id="rId4"/>
              </a:rPr>
              <a:t>HM-268B: Reducing Costs to Domestic Shippers and Carriers of Limited Quantities</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Proposes allowing a smaller limited quantity marking in § 172.315(a)(2), reducing packaging and labeling costs and helping carriers move more packages per trip.</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0" u="sng" dirty="0">
                <a:solidFill>
                  <a:srgbClr val="0563C1"/>
                </a:solidFill>
                <a:effectLst/>
                <a:latin typeface="Calibri" panose="020F0502020204030204" pitchFamily="34" charset="0"/>
                <a:ea typeface="Times New Roman" panose="02020603050405020304" pitchFamily="18" charset="0"/>
                <a:hlinkClick r:id="rId5"/>
              </a:rPr>
              <a:t>HM-268C: Reducing Burdens on Domestic Companies Using Battery-Powered Equipment in Trades</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Proposes updating § 173.6 to increase the amount of lithium batteries allowed under the Materials of Trade (MOTs) exception. This would help companies using battery-powered equipment, like landscapers, to transport needed tools.</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0" u="sng" dirty="0">
                <a:solidFill>
                  <a:srgbClr val="0563C1"/>
                </a:solidFill>
                <a:effectLst/>
                <a:latin typeface="Calibri" panose="020F0502020204030204" pitchFamily="34" charset="0"/>
                <a:ea typeface="Times New Roman" panose="02020603050405020304" pitchFamily="18" charset="0"/>
                <a:hlinkClick r:id="rId6"/>
              </a:rPr>
              <a:t>HM-268D: Hazardous Materials: Reducing Burdens to Domestic Carriers</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Proposes allowing emergency response information (ERI) to be displayed electronically, removing the current requirement for printed copies and easing compliance for shippers.</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0" u="sng" dirty="0">
                <a:solidFill>
                  <a:srgbClr val="0563C1"/>
                </a:solidFill>
                <a:effectLst/>
                <a:latin typeface="Calibri" panose="020F0502020204030204" pitchFamily="34" charset="0"/>
                <a:ea typeface="Times New Roman" panose="02020603050405020304" pitchFamily="18" charset="0"/>
                <a:hlinkClick r:id="rId7"/>
              </a:rPr>
              <a:t>HM-268E: Remove Redundant List of U.S. EPA CERCLA Hazardous Substances</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Proposes referencing the 40 CFR § 302.4 hazardous substance list instead of duplicating it, eliminating 27 pages of duplicative regulatory text in the 49 CFR.</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0" u="sng" dirty="0">
                <a:solidFill>
                  <a:srgbClr val="0563C1"/>
                </a:solidFill>
                <a:effectLst/>
                <a:latin typeface="Calibri" panose="020F0502020204030204" pitchFamily="34" charset="0"/>
                <a:ea typeface="Times New Roman" panose="02020603050405020304" pitchFamily="18" charset="0"/>
                <a:hlinkClick r:id="rId8"/>
              </a:rPr>
              <a:t>HM-268F: Reducing Burdens by Allowing Continued Use of DOT Special Permit Packaging</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Proposes allowing continued use of DOT special permit (SP) packaging for its full lifespan, even if the permit isn’t renewed or the original holder no longer exists.</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0" u="sng" dirty="0">
                <a:solidFill>
                  <a:srgbClr val="0563C1"/>
                </a:solidFill>
                <a:effectLst/>
                <a:latin typeface="Calibri" panose="020F0502020204030204" pitchFamily="34" charset="0"/>
                <a:ea typeface="Times New Roman" panose="02020603050405020304" pitchFamily="18" charset="0"/>
                <a:hlinkClick r:id="rId9"/>
              </a:rPr>
              <a:t>HM-268G: Improving Efficiencies for Special Permits and Approvals Renewals</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Proposes removing the rule requiring special permit renewal applications sixty days before expiration. This would reduce paperwork and allow permit use provided the renewal is filed before expiration.</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0" u="sng" dirty="0">
                <a:solidFill>
                  <a:srgbClr val="0563C1"/>
                </a:solidFill>
                <a:effectLst/>
                <a:latin typeface="Calibri" panose="020F0502020204030204" pitchFamily="34" charset="0"/>
                <a:ea typeface="Times New Roman" panose="02020603050405020304" pitchFamily="18" charset="0"/>
                <a:hlinkClick r:id="rId10"/>
              </a:rPr>
              <a:t>HM-268H: Modernizing Payments to and From America’s Bank Account</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Proposes requiring electronic payment for registration fees, eliminating outdated provisions allowing certified checks to improve payment efficiency.</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0" u="sng" dirty="0">
                <a:solidFill>
                  <a:srgbClr val="0563C1"/>
                </a:solidFill>
                <a:effectLst/>
                <a:latin typeface="Calibri" panose="020F0502020204030204" pitchFamily="34" charset="0"/>
                <a:ea typeface="Times New Roman" panose="02020603050405020304" pitchFamily="18" charset="0"/>
                <a:hlinkClick r:id="rId11"/>
              </a:rPr>
              <a:t>HM-268I: Removing Paperwork Burdens on Domestic Motor Carriers</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Proposes removing the requirement in § 107.620 for motor and vessel carriers to carry paper copies of their registration. Digital verification would be allowed instead, reducing unnecessary paperwork.</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0" u="sng" dirty="0">
                <a:solidFill>
                  <a:srgbClr val="0563C1"/>
                </a:solidFill>
                <a:effectLst/>
                <a:latin typeface="Calibri" panose="020F0502020204030204" pitchFamily="34" charset="0"/>
                <a:ea typeface="Times New Roman" panose="02020603050405020304" pitchFamily="18" charset="0"/>
                <a:hlinkClick r:id="rId12"/>
              </a:rPr>
              <a:t>HM-268J: Reduce Training Burdens for American Farmers</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Proposes raising the income threshold for farmers exempt from security training from $500,000 to $825,000 to reflect inflation and ease burdens on small and mid-size farms.</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0" u="sng" dirty="0">
                <a:solidFill>
                  <a:srgbClr val="0563C1"/>
                </a:solidFill>
                <a:effectLst/>
                <a:latin typeface="Calibri" panose="020F0502020204030204" pitchFamily="34" charset="0"/>
                <a:ea typeface="Times New Roman" panose="02020603050405020304" pitchFamily="18" charset="0"/>
                <a:hlinkClick r:id="rId13"/>
              </a:rPr>
              <a:t>HM-268K: Removing Burdensome Rail Reporting Requirements</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Proposes removing outdated rail regulations and reporting requirements, such as references to steam-era materials and unnecessary reporting to non-federal groups like the Bureau of Explosives.</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0" u="sng" dirty="0">
                <a:solidFill>
                  <a:srgbClr val="0563C1"/>
                </a:solidFill>
                <a:effectLst/>
                <a:latin typeface="Calibri" panose="020F0502020204030204" pitchFamily="34" charset="0"/>
                <a:ea typeface="Times New Roman" panose="02020603050405020304" pitchFamily="18" charset="0"/>
                <a:hlinkClick r:id="rId14"/>
              </a:rPr>
              <a:t>HM-268L: Adopt DOT Special Permits 12412 and 11646 into the HMR</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Proposes adopting special permits allowing IBCs and drums to be unloaded while still on transport vehicles when specific safety control measures are followed, easing burdens for various small businesses.</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0" u="sng" dirty="0">
                <a:solidFill>
                  <a:srgbClr val="0563C1"/>
                </a:solidFill>
                <a:effectLst/>
                <a:latin typeface="Calibri" panose="020F0502020204030204" pitchFamily="34" charset="0"/>
                <a:ea typeface="Times New Roman" panose="02020603050405020304" pitchFamily="18" charset="0"/>
                <a:hlinkClick r:id="rId15"/>
              </a:rPr>
              <a:t>HM-268M: Adopt DOT-SP 21287 into the HMR</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Proposes adopting a special permit allowing small refrigerating machines with low-risk flammable gases (A2L) to be transported like non-flammable refrigerant gasses, easing compliance burdens.</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0" u="sng" dirty="0">
                <a:solidFill>
                  <a:srgbClr val="0563C1"/>
                </a:solidFill>
                <a:effectLst/>
                <a:latin typeface="Calibri" panose="020F0502020204030204" pitchFamily="34" charset="0"/>
                <a:ea typeface="Times New Roman" panose="02020603050405020304" pitchFamily="18" charset="0"/>
                <a:hlinkClick r:id="rId16"/>
              </a:rPr>
              <a:t>HM-268N: Adopt DOT-SP 21379 into the HMR</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Proposes adopting a special permit allowing large refrigerating systems with A2L gases to be transported under the same rules as systems using non-flammable refrigerant gases, reducing compliance burdens.</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0" u="sng" dirty="0">
                <a:solidFill>
                  <a:srgbClr val="0563C1"/>
                </a:solidFill>
                <a:effectLst/>
                <a:latin typeface="Calibri" panose="020F0502020204030204" pitchFamily="34" charset="0"/>
                <a:ea typeface="Times New Roman" panose="02020603050405020304" pitchFamily="18" charset="0"/>
                <a:hlinkClick r:id="rId17"/>
              </a:rPr>
              <a:t>HM-268O: Adopt DOT-SP 14175 into the HMR</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Proposes extending the requalification interval for certain gas cylinders from 5 to 10 years, reducing testing costs for companies using these cylinders.</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0" u="sng" dirty="0">
                <a:solidFill>
                  <a:srgbClr val="0563C1"/>
                </a:solidFill>
                <a:effectLst/>
                <a:latin typeface="Calibri" panose="020F0502020204030204" pitchFamily="34" charset="0"/>
                <a:ea typeface="Times New Roman" panose="02020603050405020304" pitchFamily="18" charset="0"/>
                <a:hlinkClick r:id="rId18"/>
              </a:rPr>
              <a:t>HM-268P: Adopt DOT-SP 21478 into the HMR</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Proposes allowing empty IBCs with only residue to be transported like non-bulk packages, reducing costs for the IBC reconditioning industry.</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0" u="sng" dirty="0">
                <a:solidFill>
                  <a:srgbClr val="0563C1"/>
                </a:solidFill>
                <a:effectLst/>
                <a:latin typeface="Calibri" panose="020F0502020204030204" pitchFamily="34" charset="0"/>
                <a:ea typeface="Times New Roman" panose="02020603050405020304" pitchFamily="18" charset="0"/>
                <a:hlinkClick r:id="rId19"/>
              </a:rPr>
              <a:t>HM-268Q: Allow Fireworks Certification Agencies (FCAs) to Approve Professional Fireworks</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Proposes allowing FCAs to approve both consumer and professional fireworks, speeding up approvals and easing the workload on federal staff.</a:t>
            </a:r>
            <a:endParaRPr lang="en-US" sz="1800" dirty="0">
              <a:effectLst/>
              <a:latin typeface="Calibri" panose="020F0502020204030204" pitchFamily="34" charset="0"/>
              <a:ea typeface="Aptos" panose="020B0004020202020204" pitchFamily="34" charset="0"/>
            </a:endParaRPr>
          </a:p>
          <a:p>
            <a:pPr marL="171450" indent="-171450">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5E6A5B3-68A9-4D0B-B26E-9A6AE0764422}" type="slidenum">
              <a:rPr lang="en-US" smtClean="0"/>
              <a:t>5</a:t>
            </a:fld>
            <a:endParaRPr lang="en-US" dirty="0"/>
          </a:p>
        </p:txBody>
      </p:sp>
    </p:spTree>
    <p:extLst>
      <p:ext uri="{BB962C8B-B14F-4D97-AF65-F5344CB8AC3E}">
        <p14:creationId xmlns:p14="http://schemas.microsoft.com/office/powerpoint/2010/main" val="3996564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6A5B3-68A9-4D0B-B26E-9A6AE0764422}" type="slidenum">
              <a:rPr lang="en-US" smtClean="0"/>
              <a:t>6</a:t>
            </a:fld>
            <a:endParaRPr lang="en-US" dirty="0"/>
          </a:p>
        </p:txBody>
      </p:sp>
    </p:spTree>
    <p:extLst>
      <p:ext uri="{BB962C8B-B14F-4D97-AF65-F5344CB8AC3E}">
        <p14:creationId xmlns:p14="http://schemas.microsoft.com/office/powerpoint/2010/main" val="1660877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6A5B3-68A9-4D0B-B26E-9A6AE0764422}" type="slidenum">
              <a:rPr lang="en-US" smtClean="0"/>
              <a:t>7</a:t>
            </a:fld>
            <a:endParaRPr lang="en-US" dirty="0"/>
          </a:p>
        </p:txBody>
      </p:sp>
    </p:spTree>
    <p:extLst>
      <p:ext uri="{BB962C8B-B14F-4D97-AF65-F5344CB8AC3E}">
        <p14:creationId xmlns:p14="http://schemas.microsoft.com/office/powerpoint/2010/main" val="1884883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E6A5B3-68A9-4D0B-B26E-9A6AE07644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929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E6A5B3-68A9-4D0B-B26E-9A6AE07644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73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E6A5B3-68A9-4D0B-B26E-9A6AE07644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73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E6A5B3-68A9-4D0B-B26E-9A6AE07644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7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E195D-9BFD-9F13-96C3-5DC7DD1CC297}"/>
              </a:ext>
            </a:extLst>
          </p:cNvPr>
          <p:cNvSpPr>
            <a:spLocks noGrp="1"/>
          </p:cNvSpPr>
          <p:nvPr>
            <p:ph type="ctrTitle" hasCustomPrompt="1"/>
          </p:nvPr>
        </p:nvSpPr>
        <p:spPr>
          <a:xfrm>
            <a:off x="838200" y="2386265"/>
            <a:ext cx="10515600" cy="1558397"/>
          </a:xfrm>
          <a:prstGeom prst="rect">
            <a:avLst/>
          </a:prstGeom>
        </p:spPr>
        <p:txBody>
          <a:bodyPr anchor="b"/>
          <a:lstStyle>
            <a:lvl1pPr algn="ctr">
              <a:defRPr sz="5000" b="1">
                <a:latin typeface="Times New Roman" panose="02020603050405020304" pitchFamily="18" charset="0"/>
                <a:cs typeface="Times New Roman" panose="02020603050405020304" pitchFamily="18" charset="0"/>
              </a:defRPr>
            </a:lvl1pPr>
          </a:lstStyle>
          <a:p>
            <a:r>
              <a:rPr lang="en-US"/>
              <a:t>Presentation Title (Times New Roman, Bold, 50)</a:t>
            </a:r>
          </a:p>
        </p:txBody>
      </p:sp>
      <p:sp>
        <p:nvSpPr>
          <p:cNvPr id="3" name="Subtitle 2">
            <a:extLst>
              <a:ext uri="{FF2B5EF4-FFF2-40B4-BE49-F238E27FC236}">
                <a16:creationId xmlns:a16="http://schemas.microsoft.com/office/drawing/2014/main" id="{328B12AA-665C-8243-05A1-17793F590435}"/>
              </a:ext>
            </a:extLst>
          </p:cNvPr>
          <p:cNvSpPr>
            <a:spLocks noGrp="1"/>
          </p:cNvSpPr>
          <p:nvPr>
            <p:ph type="subTitle" idx="1" hasCustomPrompt="1"/>
          </p:nvPr>
        </p:nvSpPr>
        <p:spPr>
          <a:xfrm>
            <a:off x="838199" y="4087874"/>
            <a:ext cx="10515599" cy="596423"/>
          </a:xfrm>
          <a:prstGeom prst="rect">
            <a:avLst/>
          </a:prstGeom>
        </p:spPr>
        <p:txBody>
          <a:bodyPr/>
          <a:lstStyle>
            <a:lvl1pPr marL="0" indent="0" algn="ctr">
              <a:buNone/>
              <a:defRPr sz="3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(Times New Roman, 38)</a:t>
            </a:r>
          </a:p>
        </p:txBody>
      </p:sp>
      <p:sp>
        <p:nvSpPr>
          <p:cNvPr id="5" name="Slide Number Placeholder 1">
            <a:extLst>
              <a:ext uri="{FF2B5EF4-FFF2-40B4-BE49-F238E27FC236}">
                <a16:creationId xmlns:a16="http://schemas.microsoft.com/office/drawing/2014/main" id="{F6A7706A-D4B1-BC1A-3394-BE8316F3CD80}"/>
              </a:ext>
            </a:extLst>
          </p:cNvPr>
          <p:cNvSpPr>
            <a:spLocks noGrp="1"/>
          </p:cNvSpPr>
          <p:nvPr>
            <p:ph type="sldNum" sz="quarter" idx="4"/>
          </p:nvPr>
        </p:nvSpPr>
        <p:spPr>
          <a:xfrm>
            <a:off x="11353799" y="6529955"/>
            <a:ext cx="732725"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
        <p:nvSpPr>
          <p:cNvPr id="10" name="Footer Placeholder 3">
            <a:extLst>
              <a:ext uri="{FF2B5EF4-FFF2-40B4-BE49-F238E27FC236}">
                <a16:creationId xmlns:a16="http://schemas.microsoft.com/office/drawing/2014/main" id="{54E18C5C-CDAB-0A7B-58BB-FE04039C03B2}"/>
              </a:ext>
            </a:extLst>
          </p:cNvPr>
          <p:cNvSpPr>
            <a:spLocks noGrp="1"/>
          </p:cNvSpPr>
          <p:nvPr>
            <p:ph type="ftr" sz="quarter" idx="3"/>
          </p:nvPr>
        </p:nvSpPr>
        <p:spPr>
          <a:xfrm>
            <a:off x="4903250" y="6398768"/>
            <a:ext cx="6086641" cy="365125"/>
          </a:xfrm>
          <a:prstGeom prst="rect">
            <a:avLst/>
          </a:prstGeom>
        </p:spPr>
        <p:txBody>
          <a:bodyPr vert="horz" lIns="91440" tIns="45720" rIns="91440" bIns="45720" rtlCol="0" anchor="ctr"/>
          <a:lstStyle>
            <a:lvl1pPr algn="ctr">
              <a:defRPr sz="1600" b="1">
                <a:solidFill>
                  <a:schemeClr val="bg1"/>
                </a:solidFill>
              </a:defRPr>
            </a:lvl1pPr>
          </a:lstStyle>
          <a:p>
            <a:r>
              <a:rPr lang="en-US" dirty="0"/>
              <a:t>Times New Roman, Bold, 16. First and Last Name - Email</a:t>
            </a:r>
          </a:p>
        </p:txBody>
      </p:sp>
    </p:spTree>
    <p:extLst>
      <p:ext uri="{BB962C8B-B14F-4D97-AF65-F5344CB8AC3E}">
        <p14:creationId xmlns:p14="http://schemas.microsoft.com/office/powerpoint/2010/main" val="93449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Freeform 31">
            <a:extLst>
              <a:ext uri="{FF2B5EF4-FFF2-40B4-BE49-F238E27FC236}">
                <a16:creationId xmlns:a16="http://schemas.microsoft.com/office/drawing/2014/main" id="{5668EF19-B35E-1333-A553-5EA6B7116A8E}"/>
              </a:ext>
            </a:extLst>
          </p:cNvPr>
          <p:cNvSpPr/>
          <p:nvPr userDrawn="1"/>
        </p:nvSpPr>
        <p:spPr>
          <a:xfrm>
            <a:off x="6172200" y="1296149"/>
            <a:ext cx="5777131" cy="569782"/>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dirty="0"/>
          </a:p>
        </p:txBody>
      </p:sp>
      <p:sp>
        <p:nvSpPr>
          <p:cNvPr id="8" name="Freeform 31">
            <a:extLst>
              <a:ext uri="{FF2B5EF4-FFF2-40B4-BE49-F238E27FC236}">
                <a16:creationId xmlns:a16="http://schemas.microsoft.com/office/drawing/2014/main" id="{E957B10E-8929-451B-A6F0-E6F09184AF3E}"/>
              </a:ext>
            </a:extLst>
          </p:cNvPr>
          <p:cNvSpPr/>
          <p:nvPr userDrawn="1"/>
        </p:nvSpPr>
        <p:spPr>
          <a:xfrm>
            <a:off x="251694" y="1303163"/>
            <a:ext cx="5777131" cy="569782"/>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dirty="0"/>
          </a:p>
        </p:txBody>
      </p:sp>
      <p:sp>
        <p:nvSpPr>
          <p:cNvPr id="5" name="Text Placeholder 4">
            <a:extLst>
              <a:ext uri="{FF2B5EF4-FFF2-40B4-BE49-F238E27FC236}">
                <a16:creationId xmlns:a16="http://schemas.microsoft.com/office/drawing/2014/main" id="{07160E19-1D31-BAA1-100F-E39D9C12E838}"/>
              </a:ext>
            </a:extLst>
          </p:cNvPr>
          <p:cNvSpPr>
            <a:spLocks noGrp="1"/>
          </p:cNvSpPr>
          <p:nvPr>
            <p:ph type="body" sz="quarter" idx="3" hasCustomPrompt="1"/>
          </p:nvPr>
        </p:nvSpPr>
        <p:spPr>
          <a:xfrm>
            <a:off x="6172200" y="1296151"/>
            <a:ext cx="5763126"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 pt)</a:t>
            </a:r>
          </a:p>
        </p:txBody>
      </p:sp>
      <p:sp>
        <p:nvSpPr>
          <p:cNvPr id="18" name="Text Placeholder 4">
            <a:extLst>
              <a:ext uri="{FF2B5EF4-FFF2-40B4-BE49-F238E27FC236}">
                <a16:creationId xmlns:a16="http://schemas.microsoft.com/office/drawing/2014/main" id="{AB1B2911-201D-0334-6CE9-19F92BEB913A}"/>
              </a:ext>
            </a:extLst>
          </p:cNvPr>
          <p:cNvSpPr>
            <a:spLocks noGrp="1"/>
          </p:cNvSpPr>
          <p:nvPr>
            <p:ph type="body" sz="quarter" idx="13" hasCustomPrompt="1"/>
          </p:nvPr>
        </p:nvSpPr>
        <p:spPr>
          <a:xfrm>
            <a:off x="251694" y="1296149"/>
            <a:ext cx="5770128"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 pt)</a:t>
            </a:r>
          </a:p>
        </p:txBody>
      </p:sp>
      <p:sp>
        <p:nvSpPr>
          <p:cNvPr id="2" name="Title Placeholder 1">
            <a:extLst>
              <a:ext uri="{FF2B5EF4-FFF2-40B4-BE49-F238E27FC236}">
                <a16:creationId xmlns:a16="http://schemas.microsoft.com/office/drawing/2014/main" id="{3AFA39D9-525E-A198-C786-0860C745526C}"/>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4" name="Text Placeholder 6">
            <a:extLst>
              <a:ext uri="{FF2B5EF4-FFF2-40B4-BE49-F238E27FC236}">
                <a16:creationId xmlns:a16="http://schemas.microsoft.com/office/drawing/2014/main" id="{D793A18B-02F9-6EF7-0327-A28A52300666}"/>
              </a:ext>
            </a:extLst>
          </p:cNvPr>
          <p:cNvSpPr>
            <a:spLocks noGrp="1"/>
          </p:cNvSpPr>
          <p:nvPr>
            <p:ph idx="1" hasCustomPrompt="1"/>
          </p:nvPr>
        </p:nvSpPr>
        <p:spPr>
          <a:xfrm>
            <a:off x="251694" y="1971766"/>
            <a:ext cx="5797660" cy="3720007"/>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6" name="Text Placeholder 6">
            <a:extLst>
              <a:ext uri="{FF2B5EF4-FFF2-40B4-BE49-F238E27FC236}">
                <a16:creationId xmlns:a16="http://schemas.microsoft.com/office/drawing/2014/main" id="{79DE6DAE-5802-B48A-820C-A2DD2C74548B}"/>
              </a:ext>
            </a:extLst>
          </p:cNvPr>
          <p:cNvSpPr>
            <a:spLocks noGrp="1"/>
          </p:cNvSpPr>
          <p:nvPr>
            <p:ph idx="15" hasCustomPrompt="1"/>
          </p:nvPr>
        </p:nvSpPr>
        <p:spPr>
          <a:xfrm>
            <a:off x="6172200" y="1962946"/>
            <a:ext cx="5806684" cy="3720007"/>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headings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7" name="Slide Number Placeholder 1">
            <a:extLst>
              <a:ext uri="{FF2B5EF4-FFF2-40B4-BE49-F238E27FC236}">
                <a16:creationId xmlns:a16="http://schemas.microsoft.com/office/drawing/2014/main" id="{13C584DE-E943-7742-D09D-5F72FBC37370}"/>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Tree>
    <p:extLst>
      <p:ext uri="{BB962C8B-B14F-4D97-AF65-F5344CB8AC3E}">
        <p14:creationId xmlns:p14="http://schemas.microsoft.com/office/powerpoint/2010/main" val="146500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99800-C596-5598-DF42-A276D7E2B816}"/>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3" name="Slide Number Placeholder 1">
            <a:extLst>
              <a:ext uri="{FF2B5EF4-FFF2-40B4-BE49-F238E27FC236}">
                <a16:creationId xmlns:a16="http://schemas.microsoft.com/office/drawing/2014/main" id="{5B5F23E6-FD5B-35C7-79D5-D6952226A74C}"/>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Tree>
    <p:extLst>
      <p:ext uri="{BB962C8B-B14F-4D97-AF65-F5344CB8AC3E}">
        <p14:creationId xmlns:p14="http://schemas.microsoft.com/office/powerpoint/2010/main" val="4293700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Freeform 31">
            <a:extLst>
              <a:ext uri="{FF2B5EF4-FFF2-40B4-BE49-F238E27FC236}">
                <a16:creationId xmlns:a16="http://schemas.microsoft.com/office/drawing/2014/main" id="{CC0395F5-A433-AA14-4937-2CF2657BDEEB}"/>
              </a:ext>
            </a:extLst>
          </p:cNvPr>
          <p:cNvSpPr/>
          <p:nvPr userDrawn="1"/>
        </p:nvSpPr>
        <p:spPr>
          <a:xfrm>
            <a:off x="176463" y="1363577"/>
            <a:ext cx="5630779" cy="725905"/>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dirty="0"/>
          </a:p>
        </p:txBody>
      </p:sp>
      <p:sp>
        <p:nvSpPr>
          <p:cNvPr id="2" name="Title 1">
            <a:extLst>
              <a:ext uri="{FF2B5EF4-FFF2-40B4-BE49-F238E27FC236}">
                <a16:creationId xmlns:a16="http://schemas.microsoft.com/office/drawing/2014/main" id="{D694F8F7-5845-F244-BB55-E33796D63395}"/>
              </a:ext>
            </a:extLst>
          </p:cNvPr>
          <p:cNvSpPr>
            <a:spLocks noGrp="1"/>
          </p:cNvSpPr>
          <p:nvPr>
            <p:ph type="title" hasCustomPrompt="1"/>
          </p:nvPr>
        </p:nvSpPr>
        <p:spPr>
          <a:xfrm>
            <a:off x="176463" y="1363578"/>
            <a:ext cx="5630779" cy="725905"/>
          </a:xfrm>
          <a:prstGeom prst="rect">
            <a:avLst/>
          </a:prstGeom>
        </p:spPr>
        <p:txBody>
          <a:bodyPr anchor="b"/>
          <a:lstStyle>
            <a:lvl1pPr algn="ctr">
              <a:defRPr sz="2800">
                <a:solidFill>
                  <a:schemeClr val="bg1"/>
                </a:solidFill>
              </a:defRPr>
            </a:lvl1pPr>
          </a:lstStyle>
          <a:p>
            <a:r>
              <a:rPr lang="en-US"/>
              <a:t>Section (TNR, Bold, 28 pt)</a:t>
            </a:r>
          </a:p>
        </p:txBody>
      </p:sp>
      <p:sp>
        <p:nvSpPr>
          <p:cNvPr id="3" name="Text Placeholder 6">
            <a:extLst>
              <a:ext uri="{FF2B5EF4-FFF2-40B4-BE49-F238E27FC236}">
                <a16:creationId xmlns:a16="http://schemas.microsoft.com/office/drawing/2014/main" id="{27F31F50-908E-1717-5A00-9B110380EE02}"/>
              </a:ext>
            </a:extLst>
          </p:cNvPr>
          <p:cNvSpPr>
            <a:spLocks noGrp="1"/>
          </p:cNvSpPr>
          <p:nvPr>
            <p:ph idx="10" hasCustomPrompt="1"/>
          </p:nvPr>
        </p:nvSpPr>
        <p:spPr>
          <a:xfrm>
            <a:off x="176463" y="2178617"/>
            <a:ext cx="5630779" cy="3810769"/>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4" name="Text Placeholder 6">
            <a:extLst>
              <a:ext uri="{FF2B5EF4-FFF2-40B4-BE49-F238E27FC236}">
                <a16:creationId xmlns:a16="http://schemas.microsoft.com/office/drawing/2014/main" id="{123254B7-5761-938D-9D79-592FF519C185}"/>
              </a:ext>
            </a:extLst>
          </p:cNvPr>
          <p:cNvSpPr>
            <a:spLocks noGrp="1"/>
          </p:cNvSpPr>
          <p:nvPr>
            <p:ph idx="1" hasCustomPrompt="1"/>
          </p:nvPr>
        </p:nvSpPr>
        <p:spPr>
          <a:xfrm>
            <a:off x="5892624" y="1363578"/>
            <a:ext cx="6037531" cy="4276646"/>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8" name="Slide Number Placeholder 1">
            <a:extLst>
              <a:ext uri="{FF2B5EF4-FFF2-40B4-BE49-F238E27FC236}">
                <a16:creationId xmlns:a16="http://schemas.microsoft.com/office/drawing/2014/main" id="{7A8B3406-CDAD-9AB6-13A5-B66905F0F723}"/>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
        <p:nvSpPr>
          <p:cNvPr id="6" name="Text Placeholder 11">
            <a:extLst>
              <a:ext uri="{FF2B5EF4-FFF2-40B4-BE49-F238E27FC236}">
                <a16:creationId xmlns:a16="http://schemas.microsoft.com/office/drawing/2014/main" id="{CA83F497-56CB-1651-D96D-A73FE157F4ED}"/>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Tree>
    <p:extLst>
      <p:ext uri="{BB962C8B-B14F-4D97-AF65-F5344CB8AC3E}">
        <p14:creationId xmlns:p14="http://schemas.microsoft.com/office/powerpoint/2010/main" val="1281705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8800C-D8CA-0C88-8034-C6CC9D88E9A6}"/>
              </a:ext>
            </a:extLst>
          </p:cNvPr>
          <p:cNvSpPr>
            <a:spLocks noGrp="1"/>
          </p:cNvSpPr>
          <p:nvPr>
            <p:ph type="title" hasCustomPrompt="1"/>
          </p:nvPr>
        </p:nvSpPr>
        <p:spPr>
          <a:xfrm>
            <a:off x="144380" y="1305426"/>
            <a:ext cx="5678904" cy="802251"/>
          </a:xfrm>
          <a:prstGeom prst="rect">
            <a:avLst/>
          </a:prstGeom>
        </p:spPr>
        <p:txBody>
          <a:bodyPr anchor="b"/>
          <a:lstStyle>
            <a:lvl1pPr algn="ctr">
              <a:defRPr sz="2800"/>
            </a:lvl1pPr>
          </a:lstStyle>
          <a:p>
            <a:r>
              <a:rPr lang="en-US"/>
              <a:t>Section (TNR, Bold, 28 pt)</a:t>
            </a:r>
          </a:p>
        </p:txBody>
      </p:sp>
      <p:sp>
        <p:nvSpPr>
          <p:cNvPr id="13" name="Picture Placeholder 2">
            <a:extLst>
              <a:ext uri="{FF2B5EF4-FFF2-40B4-BE49-F238E27FC236}">
                <a16:creationId xmlns:a16="http://schemas.microsoft.com/office/drawing/2014/main" id="{93838D8D-EB7F-48F5-2BF0-34189FD0A41A}"/>
              </a:ext>
            </a:extLst>
          </p:cNvPr>
          <p:cNvSpPr>
            <a:spLocks noGrp="1"/>
          </p:cNvSpPr>
          <p:nvPr>
            <p:ph type="pic" idx="1"/>
          </p:nvPr>
        </p:nvSpPr>
        <p:spPr>
          <a:xfrm>
            <a:off x="5909590" y="1359745"/>
            <a:ext cx="6172200" cy="422920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 Placeholder 6">
            <a:extLst>
              <a:ext uri="{FF2B5EF4-FFF2-40B4-BE49-F238E27FC236}">
                <a16:creationId xmlns:a16="http://schemas.microsoft.com/office/drawing/2014/main" id="{E234B53D-B0FA-3F52-B4C3-E07D69750AE9}"/>
              </a:ext>
            </a:extLst>
          </p:cNvPr>
          <p:cNvSpPr>
            <a:spLocks noGrp="1"/>
          </p:cNvSpPr>
          <p:nvPr>
            <p:ph idx="10" hasCustomPrompt="1"/>
          </p:nvPr>
        </p:nvSpPr>
        <p:spPr>
          <a:xfrm>
            <a:off x="144380" y="2213895"/>
            <a:ext cx="5678904" cy="3775491"/>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7" name="Freeform 31">
            <a:extLst>
              <a:ext uri="{FF2B5EF4-FFF2-40B4-BE49-F238E27FC236}">
                <a16:creationId xmlns:a16="http://schemas.microsoft.com/office/drawing/2014/main" id="{2A51BAD3-F9B5-5AC9-D8C1-7BFB20A22E8B}"/>
              </a:ext>
            </a:extLst>
          </p:cNvPr>
          <p:cNvSpPr/>
          <p:nvPr userDrawn="1"/>
        </p:nvSpPr>
        <p:spPr>
          <a:xfrm>
            <a:off x="176463" y="1305426"/>
            <a:ext cx="5630779" cy="802251"/>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dirty="0"/>
          </a:p>
        </p:txBody>
      </p:sp>
      <p:sp>
        <p:nvSpPr>
          <p:cNvPr id="4" name="Slide Number Placeholder 1">
            <a:extLst>
              <a:ext uri="{FF2B5EF4-FFF2-40B4-BE49-F238E27FC236}">
                <a16:creationId xmlns:a16="http://schemas.microsoft.com/office/drawing/2014/main" id="{BCAEAD5E-0631-5A43-C1DD-D388F9D4A4F5}"/>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
        <p:nvSpPr>
          <p:cNvPr id="6" name="Text Placeholder 11">
            <a:extLst>
              <a:ext uri="{FF2B5EF4-FFF2-40B4-BE49-F238E27FC236}">
                <a16:creationId xmlns:a16="http://schemas.microsoft.com/office/drawing/2014/main" id="{1EC68D03-07A4-F3DB-2F94-256ADA8CB48E}"/>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Tree>
    <p:extLst>
      <p:ext uri="{BB962C8B-B14F-4D97-AF65-F5344CB8AC3E}">
        <p14:creationId xmlns:p14="http://schemas.microsoft.com/office/powerpoint/2010/main" val="162525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11156A-061F-41DD-38DE-32B6B8569C9E}"/>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
        <p:nvSpPr>
          <p:cNvPr id="5" name="Text Placeholder 3">
            <a:extLst>
              <a:ext uri="{FF2B5EF4-FFF2-40B4-BE49-F238E27FC236}">
                <a16:creationId xmlns:a16="http://schemas.microsoft.com/office/drawing/2014/main" id="{867C5309-006A-2109-25DE-665610A87167}"/>
              </a:ext>
            </a:extLst>
          </p:cNvPr>
          <p:cNvSpPr>
            <a:spLocks noGrp="1"/>
          </p:cNvSpPr>
          <p:nvPr>
            <p:ph idx="1" hasCustomPrompt="1"/>
          </p:nvPr>
        </p:nvSpPr>
        <p:spPr>
          <a:xfrm>
            <a:off x="838200" y="1339880"/>
            <a:ext cx="10515600" cy="4308890"/>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6" name="Title 5">
            <a:extLst>
              <a:ext uri="{FF2B5EF4-FFF2-40B4-BE49-F238E27FC236}">
                <a16:creationId xmlns:a16="http://schemas.microsoft.com/office/drawing/2014/main" id="{E7AF26F6-7FBC-F79D-51E7-1FB870B3056B}"/>
              </a:ext>
            </a:extLst>
          </p:cNvPr>
          <p:cNvSpPr>
            <a:spLocks noGrp="1"/>
          </p:cNvSpPr>
          <p:nvPr>
            <p:ph type="title" hasCustomPrompt="1"/>
          </p:nvPr>
        </p:nvSpPr>
        <p:spPr>
          <a:xfrm>
            <a:off x="838200" y="33798"/>
            <a:ext cx="10515600" cy="1325563"/>
          </a:xfrm>
        </p:spPr>
        <p:txBody>
          <a:bodyPr/>
          <a:lstStyle>
            <a:lvl1pPr>
              <a:defRPr>
                <a:solidFill>
                  <a:schemeClr val="bg1"/>
                </a:solidFill>
              </a:defRPr>
            </a:lvl1pPr>
          </a:lstStyle>
          <a:p>
            <a:r>
              <a:rPr lang="en-US"/>
              <a:t>Title (TNR, Bold, 50, Single Line)</a:t>
            </a:r>
          </a:p>
        </p:txBody>
      </p:sp>
    </p:spTree>
    <p:extLst>
      <p:ext uri="{BB962C8B-B14F-4D97-AF65-F5344CB8AC3E}">
        <p14:creationId xmlns:p14="http://schemas.microsoft.com/office/powerpoint/2010/main" val="2027544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1C687D-04DA-526F-69FC-C6FC84263D3B}"/>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
        <p:nvSpPr>
          <p:cNvPr id="7" name="Text Placeholder 3">
            <a:extLst>
              <a:ext uri="{FF2B5EF4-FFF2-40B4-BE49-F238E27FC236}">
                <a16:creationId xmlns:a16="http://schemas.microsoft.com/office/drawing/2014/main" id="{2EB3B5EF-3D0F-FF72-C251-F392C07E9B53}"/>
              </a:ext>
            </a:extLst>
          </p:cNvPr>
          <p:cNvSpPr>
            <a:spLocks noGrp="1"/>
          </p:cNvSpPr>
          <p:nvPr>
            <p:ph idx="10" hasCustomPrompt="1"/>
          </p:nvPr>
        </p:nvSpPr>
        <p:spPr>
          <a:xfrm>
            <a:off x="6172202" y="1363578"/>
            <a:ext cx="5181598" cy="4268101"/>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8" name="Text Placeholder 3">
            <a:extLst>
              <a:ext uri="{FF2B5EF4-FFF2-40B4-BE49-F238E27FC236}">
                <a16:creationId xmlns:a16="http://schemas.microsoft.com/office/drawing/2014/main" id="{9CF4C089-FA70-941C-235A-055B3E348903}"/>
              </a:ext>
            </a:extLst>
          </p:cNvPr>
          <p:cNvSpPr>
            <a:spLocks noGrp="1"/>
          </p:cNvSpPr>
          <p:nvPr>
            <p:ph idx="1" hasCustomPrompt="1"/>
          </p:nvPr>
        </p:nvSpPr>
        <p:spPr>
          <a:xfrm>
            <a:off x="838200" y="1363578"/>
            <a:ext cx="5181598" cy="4268101"/>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3" name="Title Placeholder 2">
            <a:extLst>
              <a:ext uri="{FF2B5EF4-FFF2-40B4-BE49-F238E27FC236}">
                <a16:creationId xmlns:a16="http://schemas.microsoft.com/office/drawing/2014/main" id="{E14465E5-6680-4917-7BAB-3A730B989704}"/>
              </a:ext>
            </a:extLst>
          </p:cNvPr>
          <p:cNvSpPr>
            <a:spLocks noGrp="1"/>
          </p:cNvSpPr>
          <p:nvPr>
            <p:ph type="title" hasCustomPrompt="1"/>
          </p:nvPr>
        </p:nvSpPr>
        <p:spPr>
          <a:xfrm>
            <a:off x="838200" y="29554"/>
            <a:ext cx="10515600" cy="1310325"/>
          </a:xfrm>
          <a:prstGeom prst="rect">
            <a:avLst/>
          </a:prstGeom>
        </p:spPr>
        <p:txBody>
          <a:bodyPr vert="horz" lIns="91440" tIns="45720" rIns="91440" bIns="45720" rtlCol="0" anchor="ctr">
            <a:normAutofit/>
          </a:bodyPr>
          <a:lstStyle>
            <a:lvl1pPr>
              <a:defRPr/>
            </a:lvl1pPr>
          </a:lstStyle>
          <a:p>
            <a:r>
              <a:rPr lang="en-US"/>
              <a:t>Title (TNR, Bold, 50, Single Line)</a:t>
            </a:r>
          </a:p>
        </p:txBody>
      </p:sp>
    </p:spTree>
    <p:extLst>
      <p:ext uri="{BB962C8B-B14F-4D97-AF65-F5344CB8AC3E}">
        <p14:creationId xmlns:p14="http://schemas.microsoft.com/office/powerpoint/2010/main" val="3234768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Freeform 31">
            <a:extLst>
              <a:ext uri="{FF2B5EF4-FFF2-40B4-BE49-F238E27FC236}">
                <a16:creationId xmlns:a16="http://schemas.microsoft.com/office/drawing/2014/main" id="{8F0F5A72-CD85-55B2-173C-CBE650AB1357}"/>
              </a:ext>
            </a:extLst>
          </p:cNvPr>
          <p:cNvSpPr/>
          <p:nvPr userDrawn="1"/>
        </p:nvSpPr>
        <p:spPr>
          <a:xfrm>
            <a:off x="352926" y="1296149"/>
            <a:ext cx="5675898" cy="598582"/>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p:spPr>
      </p:sp>
      <p:sp>
        <p:nvSpPr>
          <p:cNvPr id="17" name="Freeform 31">
            <a:extLst>
              <a:ext uri="{FF2B5EF4-FFF2-40B4-BE49-F238E27FC236}">
                <a16:creationId xmlns:a16="http://schemas.microsoft.com/office/drawing/2014/main" id="{A180DA4B-5668-3E0C-7305-F8FCAA0D0E48}"/>
              </a:ext>
            </a:extLst>
          </p:cNvPr>
          <p:cNvSpPr/>
          <p:nvPr userDrawn="1"/>
        </p:nvSpPr>
        <p:spPr>
          <a:xfrm>
            <a:off x="6165376" y="1289325"/>
            <a:ext cx="5673698" cy="598582"/>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p:spPr>
      </p:sp>
      <p:sp>
        <p:nvSpPr>
          <p:cNvPr id="5" name="Text Placeholder 4">
            <a:extLst>
              <a:ext uri="{FF2B5EF4-FFF2-40B4-BE49-F238E27FC236}">
                <a16:creationId xmlns:a16="http://schemas.microsoft.com/office/drawing/2014/main" id="{07160E19-1D31-BAA1-100F-E39D9C12E838}"/>
              </a:ext>
            </a:extLst>
          </p:cNvPr>
          <p:cNvSpPr>
            <a:spLocks noGrp="1"/>
          </p:cNvSpPr>
          <p:nvPr>
            <p:ph type="body" sz="quarter" idx="3" hasCustomPrompt="1"/>
          </p:nvPr>
        </p:nvSpPr>
        <p:spPr>
          <a:xfrm>
            <a:off x="6172200" y="1296151"/>
            <a:ext cx="5644648"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a:t>
            </a:r>
          </a:p>
        </p:txBody>
      </p:sp>
      <p:sp>
        <p:nvSpPr>
          <p:cNvPr id="18" name="Text Placeholder 4">
            <a:extLst>
              <a:ext uri="{FF2B5EF4-FFF2-40B4-BE49-F238E27FC236}">
                <a16:creationId xmlns:a16="http://schemas.microsoft.com/office/drawing/2014/main" id="{AB1B2911-201D-0334-6CE9-19F92BEB913A}"/>
              </a:ext>
            </a:extLst>
          </p:cNvPr>
          <p:cNvSpPr>
            <a:spLocks noGrp="1"/>
          </p:cNvSpPr>
          <p:nvPr>
            <p:ph type="body" sz="quarter" idx="13" hasCustomPrompt="1"/>
          </p:nvPr>
        </p:nvSpPr>
        <p:spPr>
          <a:xfrm>
            <a:off x="375152" y="1296149"/>
            <a:ext cx="5646670"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a:t>
            </a:r>
          </a:p>
        </p:txBody>
      </p:sp>
      <p:sp>
        <p:nvSpPr>
          <p:cNvPr id="8" name="Slide Number Placeholder 1">
            <a:extLst>
              <a:ext uri="{FF2B5EF4-FFF2-40B4-BE49-F238E27FC236}">
                <a16:creationId xmlns:a16="http://schemas.microsoft.com/office/drawing/2014/main" id="{FB4CE241-BF72-ADE9-0E3F-CDE46D9C0CB8}"/>
              </a:ext>
            </a:extLst>
          </p:cNvPr>
          <p:cNvSpPr>
            <a:spLocks noGrp="1"/>
          </p:cNvSpPr>
          <p:nvPr>
            <p:ph type="sldNum" sz="quarter" idx="1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
        <p:nvSpPr>
          <p:cNvPr id="7" name="Text Placeholder 3">
            <a:extLst>
              <a:ext uri="{FF2B5EF4-FFF2-40B4-BE49-F238E27FC236}">
                <a16:creationId xmlns:a16="http://schemas.microsoft.com/office/drawing/2014/main" id="{BB1DB73D-B551-9A16-8449-1D52017F3A17}"/>
              </a:ext>
            </a:extLst>
          </p:cNvPr>
          <p:cNvSpPr>
            <a:spLocks noGrp="1"/>
          </p:cNvSpPr>
          <p:nvPr>
            <p:ph idx="1" hasCustomPrompt="1"/>
          </p:nvPr>
        </p:nvSpPr>
        <p:spPr>
          <a:xfrm>
            <a:off x="375152" y="1978024"/>
            <a:ext cx="5644648" cy="3670746"/>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9" name="Text Placeholder 3">
            <a:extLst>
              <a:ext uri="{FF2B5EF4-FFF2-40B4-BE49-F238E27FC236}">
                <a16:creationId xmlns:a16="http://schemas.microsoft.com/office/drawing/2014/main" id="{F2583673-A035-9E96-8DB8-E4721AA2B56B}"/>
              </a:ext>
            </a:extLst>
          </p:cNvPr>
          <p:cNvSpPr>
            <a:spLocks noGrp="1"/>
          </p:cNvSpPr>
          <p:nvPr>
            <p:ph idx="15" hasCustomPrompt="1"/>
          </p:nvPr>
        </p:nvSpPr>
        <p:spPr>
          <a:xfrm>
            <a:off x="6172200" y="1978024"/>
            <a:ext cx="5644648" cy="3670746"/>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13" name="Title 12">
            <a:extLst>
              <a:ext uri="{FF2B5EF4-FFF2-40B4-BE49-F238E27FC236}">
                <a16:creationId xmlns:a16="http://schemas.microsoft.com/office/drawing/2014/main" id="{AA9C7BD5-107F-D398-CF94-F50FD0486380}"/>
              </a:ext>
            </a:extLst>
          </p:cNvPr>
          <p:cNvSpPr>
            <a:spLocks noGrp="1"/>
          </p:cNvSpPr>
          <p:nvPr>
            <p:ph type="title" hasCustomPrompt="1"/>
          </p:nvPr>
        </p:nvSpPr>
        <p:spPr>
          <a:xfrm>
            <a:off x="833398" y="14594"/>
            <a:ext cx="10515600" cy="1325563"/>
          </a:xfrm>
        </p:spPr>
        <p:txBody>
          <a:bodyPr/>
          <a:lstStyle>
            <a:lvl1pPr>
              <a:defRPr>
                <a:solidFill>
                  <a:schemeClr val="bg1"/>
                </a:solidFill>
              </a:defRPr>
            </a:lvl1pPr>
          </a:lstStyle>
          <a:p>
            <a:r>
              <a:rPr lang="en-US"/>
              <a:t>Title (TNR, Bold, 50, Single Line)</a:t>
            </a:r>
          </a:p>
        </p:txBody>
      </p:sp>
    </p:spTree>
    <p:extLst>
      <p:ext uri="{BB962C8B-B14F-4D97-AF65-F5344CB8AC3E}">
        <p14:creationId xmlns:p14="http://schemas.microsoft.com/office/powerpoint/2010/main" val="1517899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E99CB49-2CDB-59E9-EF3F-43BC4C1D8771}"/>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2" name="Slide Number Placeholder 1">
            <a:extLst>
              <a:ext uri="{FF2B5EF4-FFF2-40B4-BE49-F238E27FC236}">
                <a16:creationId xmlns:a16="http://schemas.microsoft.com/office/drawing/2014/main" id="{1E210334-BEDE-7576-8B96-2B1C212D9B50}"/>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Tree>
    <p:extLst>
      <p:ext uri="{BB962C8B-B14F-4D97-AF65-F5344CB8AC3E}">
        <p14:creationId xmlns:p14="http://schemas.microsoft.com/office/powerpoint/2010/main" val="250382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1" name="Freeform 31">
            <a:extLst>
              <a:ext uri="{FF2B5EF4-FFF2-40B4-BE49-F238E27FC236}">
                <a16:creationId xmlns:a16="http://schemas.microsoft.com/office/drawing/2014/main" id="{6B923F35-7F26-E9F9-FCF0-9EFBA327FC87}"/>
              </a:ext>
            </a:extLst>
          </p:cNvPr>
          <p:cNvSpPr/>
          <p:nvPr userDrawn="1"/>
        </p:nvSpPr>
        <p:spPr>
          <a:xfrm>
            <a:off x="135491" y="1303395"/>
            <a:ext cx="5705580" cy="802251"/>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p:spPr>
      </p:sp>
      <p:sp>
        <p:nvSpPr>
          <p:cNvPr id="17" name="TextBox 4">
            <a:extLst>
              <a:ext uri="{FF2B5EF4-FFF2-40B4-BE49-F238E27FC236}">
                <a16:creationId xmlns:a16="http://schemas.microsoft.com/office/drawing/2014/main" id="{6C619F39-1B6F-FC87-6E0B-A67E1FA2F335}"/>
              </a:ext>
            </a:extLst>
          </p:cNvPr>
          <p:cNvSpPr txBox="1"/>
          <p:nvPr/>
        </p:nvSpPr>
        <p:spPr>
          <a:xfrm>
            <a:off x="230686" y="1347774"/>
            <a:ext cx="8897272" cy="1103606"/>
          </a:xfrm>
          <a:prstGeom prst="rect">
            <a:avLst/>
          </a:prstGeom>
        </p:spPr>
        <p:txBody>
          <a:bodyPr lIns="50800" tIns="50800" rIns="50800" bIns="50800" rtlCol="0" anchor="ctr"/>
          <a:lstStyle/>
          <a:p>
            <a:pPr algn="ctr">
              <a:lnSpc>
                <a:spcPts val="2659"/>
              </a:lnSpc>
            </a:pPr>
            <a:endParaRPr dirty="0"/>
          </a:p>
        </p:txBody>
      </p:sp>
      <p:sp>
        <p:nvSpPr>
          <p:cNvPr id="18" name="Title 1">
            <a:extLst>
              <a:ext uri="{FF2B5EF4-FFF2-40B4-BE49-F238E27FC236}">
                <a16:creationId xmlns:a16="http://schemas.microsoft.com/office/drawing/2014/main" id="{E5BBB68D-C896-3132-20D8-EA0CFA349CEE}"/>
              </a:ext>
            </a:extLst>
          </p:cNvPr>
          <p:cNvSpPr>
            <a:spLocks noGrp="1"/>
          </p:cNvSpPr>
          <p:nvPr>
            <p:ph type="title" hasCustomPrompt="1"/>
          </p:nvPr>
        </p:nvSpPr>
        <p:spPr>
          <a:xfrm>
            <a:off x="144380" y="1305426"/>
            <a:ext cx="5678904" cy="802251"/>
          </a:xfrm>
          <a:prstGeom prst="rect">
            <a:avLst/>
          </a:prstGeom>
        </p:spPr>
        <p:txBody>
          <a:bodyPr anchor="b"/>
          <a:lstStyle>
            <a:lvl1pPr algn="ctr">
              <a:defRPr sz="2800"/>
            </a:lvl1pPr>
          </a:lstStyle>
          <a:p>
            <a:r>
              <a:rPr lang="en-US"/>
              <a:t>Section (TNR, Bold, 28 pt)</a:t>
            </a:r>
          </a:p>
        </p:txBody>
      </p:sp>
      <p:sp>
        <p:nvSpPr>
          <p:cNvPr id="20" name="Picture Placeholder 2">
            <a:extLst>
              <a:ext uri="{FF2B5EF4-FFF2-40B4-BE49-F238E27FC236}">
                <a16:creationId xmlns:a16="http://schemas.microsoft.com/office/drawing/2014/main" id="{EE5D7C7B-2A13-3215-C0B9-9DD02E1F477F}"/>
              </a:ext>
            </a:extLst>
          </p:cNvPr>
          <p:cNvSpPr>
            <a:spLocks noGrp="1"/>
          </p:cNvSpPr>
          <p:nvPr>
            <p:ph type="pic" idx="1" hasCustomPrompt="1"/>
          </p:nvPr>
        </p:nvSpPr>
        <p:spPr>
          <a:xfrm>
            <a:off x="5909590" y="1359745"/>
            <a:ext cx="6172200" cy="430611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 or delete box and Insert Picture]</a:t>
            </a:r>
          </a:p>
          <a:p>
            <a:endParaRPr lang="en-US" dirty="0"/>
          </a:p>
        </p:txBody>
      </p:sp>
      <p:sp>
        <p:nvSpPr>
          <p:cNvPr id="4" name="Slide Number Placeholder 1">
            <a:extLst>
              <a:ext uri="{FF2B5EF4-FFF2-40B4-BE49-F238E27FC236}">
                <a16:creationId xmlns:a16="http://schemas.microsoft.com/office/drawing/2014/main" id="{5E10E396-2C8C-04C9-64E1-C554D8316CE4}"/>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
        <p:nvSpPr>
          <p:cNvPr id="3" name="Text Placeholder 3">
            <a:extLst>
              <a:ext uri="{FF2B5EF4-FFF2-40B4-BE49-F238E27FC236}">
                <a16:creationId xmlns:a16="http://schemas.microsoft.com/office/drawing/2014/main" id="{8B5AAB5E-C370-C311-D15A-96C5F99EFDDE}"/>
              </a:ext>
            </a:extLst>
          </p:cNvPr>
          <p:cNvSpPr>
            <a:spLocks noGrp="1"/>
          </p:cNvSpPr>
          <p:nvPr>
            <p:ph idx="10" hasCustomPrompt="1"/>
          </p:nvPr>
        </p:nvSpPr>
        <p:spPr>
          <a:xfrm>
            <a:off x="135491" y="2178617"/>
            <a:ext cx="5678904" cy="3810769"/>
          </a:xfrm>
          <a:prstGeom prst="rect">
            <a:avLst/>
          </a:prstGeom>
        </p:spPr>
        <p:txBody>
          <a:bodyPr vert="horz" lIns="91440" tIns="45720" rIns="91440" bIns="45720" rtlCol="0">
            <a:normAutofit/>
          </a:bodyPr>
          <a:lstStyle>
            <a:lvl1pPr>
              <a:defRPr/>
            </a:lvl1pPr>
            <a:lvl2pPr>
              <a:defRPr/>
            </a:lvl2pPr>
            <a:lvl3pPr>
              <a:defRPr/>
            </a:lvl3pPr>
            <a:lvl4pPr>
              <a:defRPr/>
            </a:lvl4pPr>
            <a:lvl5pPr>
              <a:defRPr/>
            </a:lvl5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a:p>
            <a:pPr lvl="4"/>
            <a:r>
              <a:rPr lang="en-US"/>
              <a:t>Sub-bullet (Times New Roman, 20)</a:t>
            </a:r>
          </a:p>
        </p:txBody>
      </p:sp>
      <p:sp>
        <p:nvSpPr>
          <p:cNvPr id="5" name="Text Placeholder 11">
            <a:extLst>
              <a:ext uri="{FF2B5EF4-FFF2-40B4-BE49-F238E27FC236}">
                <a16:creationId xmlns:a16="http://schemas.microsoft.com/office/drawing/2014/main" id="{0FD2897C-4552-9BB3-7A8D-89D80C1C510D}"/>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Tree>
    <p:extLst>
      <p:ext uri="{BB962C8B-B14F-4D97-AF65-F5344CB8AC3E}">
        <p14:creationId xmlns:p14="http://schemas.microsoft.com/office/powerpoint/2010/main" val="2162586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36D8542-5101-EBC0-45BD-A4190B5308E8}"/>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
        <p:nvSpPr>
          <p:cNvPr id="14" name="Freeform 31">
            <a:extLst>
              <a:ext uri="{FF2B5EF4-FFF2-40B4-BE49-F238E27FC236}">
                <a16:creationId xmlns:a16="http://schemas.microsoft.com/office/drawing/2014/main" id="{7D7C5BDC-6C7A-2A84-EB2E-A3B4CEA7AD95}"/>
              </a:ext>
            </a:extLst>
          </p:cNvPr>
          <p:cNvSpPr/>
          <p:nvPr userDrawn="1"/>
        </p:nvSpPr>
        <p:spPr>
          <a:xfrm>
            <a:off x="171585" y="1357605"/>
            <a:ext cx="5640533" cy="774915"/>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p:spPr>
      </p:sp>
      <p:sp>
        <p:nvSpPr>
          <p:cNvPr id="11" name="Title 1">
            <a:extLst>
              <a:ext uri="{FF2B5EF4-FFF2-40B4-BE49-F238E27FC236}">
                <a16:creationId xmlns:a16="http://schemas.microsoft.com/office/drawing/2014/main" id="{1F840F3C-89C4-649C-874D-91C934D36ABA}"/>
              </a:ext>
            </a:extLst>
          </p:cNvPr>
          <p:cNvSpPr>
            <a:spLocks noGrp="1"/>
          </p:cNvSpPr>
          <p:nvPr>
            <p:ph type="title" hasCustomPrompt="1"/>
          </p:nvPr>
        </p:nvSpPr>
        <p:spPr>
          <a:xfrm>
            <a:off x="176463" y="1363578"/>
            <a:ext cx="5630779" cy="725905"/>
          </a:xfrm>
          <a:prstGeom prst="rect">
            <a:avLst/>
          </a:prstGeom>
        </p:spPr>
        <p:txBody>
          <a:bodyPr anchor="b"/>
          <a:lstStyle>
            <a:lvl1pPr algn="ctr">
              <a:defRPr sz="2800">
                <a:solidFill>
                  <a:schemeClr val="bg1"/>
                </a:solidFill>
              </a:defRPr>
            </a:lvl1pPr>
          </a:lstStyle>
          <a:p>
            <a:r>
              <a:rPr lang="en-US"/>
              <a:t>Section (TNR, Bold, 28 pt)</a:t>
            </a:r>
          </a:p>
        </p:txBody>
      </p:sp>
      <p:sp>
        <p:nvSpPr>
          <p:cNvPr id="3" name="Slide Number Placeholder 1">
            <a:extLst>
              <a:ext uri="{FF2B5EF4-FFF2-40B4-BE49-F238E27FC236}">
                <a16:creationId xmlns:a16="http://schemas.microsoft.com/office/drawing/2014/main" id="{42A3F622-9075-4687-DB31-5F30640B03F9}"/>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
        <p:nvSpPr>
          <p:cNvPr id="4" name="Text Placeholder 3">
            <a:extLst>
              <a:ext uri="{FF2B5EF4-FFF2-40B4-BE49-F238E27FC236}">
                <a16:creationId xmlns:a16="http://schemas.microsoft.com/office/drawing/2014/main" id="{B8AA60F1-870C-501F-3158-7CF713750858}"/>
              </a:ext>
            </a:extLst>
          </p:cNvPr>
          <p:cNvSpPr>
            <a:spLocks noGrp="1"/>
          </p:cNvSpPr>
          <p:nvPr>
            <p:ph idx="10" hasCustomPrompt="1"/>
          </p:nvPr>
        </p:nvSpPr>
        <p:spPr>
          <a:xfrm>
            <a:off x="176463" y="2177799"/>
            <a:ext cx="5630779" cy="3811588"/>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5" name="Text Placeholder 3">
            <a:extLst>
              <a:ext uri="{FF2B5EF4-FFF2-40B4-BE49-F238E27FC236}">
                <a16:creationId xmlns:a16="http://schemas.microsoft.com/office/drawing/2014/main" id="{DC50A38C-A84B-D5BF-43AC-61A18E763A8C}"/>
              </a:ext>
            </a:extLst>
          </p:cNvPr>
          <p:cNvSpPr>
            <a:spLocks noGrp="1"/>
          </p:cNvSpPr>
          <p:nvPr>
            <p:ph idx="1" hasCustomPrompt="1"/>
          </p:nvPr>
        </p:nvSpPr>
        <p:spPr>
          <a:xfrm>
            <a:off x="5943600" y="1357605"/>
            <a:ext cx="5956300" cy="4282619"/>
          </a:xfrm>
          <a:prstGeom prst="rect">
            <a:avLst/>
          </a:prstGeom>
        </p:spPr>
        <p:txBody>
          <a:bodyPr vert="horz" lIns="91440" tIns="45720" rIns="91440" bIns="45720" rtlCol="0">
            <a:normAutofit/>
          </a:bodyPr>
          <a:lstStyle>
            <a:lvl1pPr>
              <a:defRPr/>
            </a:lvl1pPr>
            <a:lvl2pPr>
              <a:defRPr/>
            </a:lvl2pPr>
            <a:lvl3pPr>
              <a:defRPr/>
            </a:lvl3pPr>
            <a:lvl4pPr>
              <a:defRPr/>
            </a:lvl4pPr>
            <a:lvl5pPr marL="1828800" indent="0">
              <a:buNone/>
              <a:defRPr/>
            </a:lvl5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Tree>
    <p:extLst>
      <p:ext uri="{BB962C8B-B14F-4D97-AF65-F5344CB8AC3E}">
        <p14:creationId xmlns:p14="http://schemas.microsoft.com/office/powerpoint/2010/main" val="3107826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A8C4DE-F7B9-7C9B-BE7E-B51EAF0E447F}"/>
              </a:ext>
            </a:extLst>
          </p:cNvPr>
          <p:cNvSpPr>
            <a:spLocks noGrp="1"/>
          </p:cNvSpPr>
          <p:nvPr>
            <p:ph type="ctrTitle" hasCustomPrompt="1"/>
          </p:nvPr>
        </p:nvSpPr>
        <p:spPr>
          <a:xfrm>
            <a:off x="838200" y="2386265"/>
            <a:ext cx="10515600" cy="1558397"/>
          </a:xfrm>
          <a:prstGeom prst="rect">
            <a:avLst/>
          </a:prstGeom>
        </p:spPr>
        <p:txBody>
          <a:bodyPr anchor="b"/>
          <a:lstStyle>
            <a:lvl1pPr algn="ctr">
              <a:defRPr sz="5000" b="1">
                <a:latin typeface="Times New Roman" panose="02020603050405020304" pitchFamily="18" charset="0"/>
                <a:cs typeface="Times New Roman" panose="02020603050405020304" pitchFamily="18" charset="0"/>
              </a:defRPr>
            </a:lvl1pPr>
          </a:lstStyle>
          <a:p>
            <a:r>
              <a:rPr lang="en-US"/>
              <a:t>Thank you</a:t>
            </a:r>
          </a:p>
        </p:txBody>
      </p:sp>
      <p:sp>
        <p:nvSpPr>
          <p:cNvPr id="2" name="Slide Number Placeholder 1">
            <a:extLst>
              <a:ext uri="{FF2B5EF4-FFF2-40B4-BE49-F238E27FC236}">
                <a16:creationId xmlns:a16="http://schemas.microsoft.com/office/drawing/2014/main" id="{72340088-DD67-F382-DD12-00C4AA90AE82}"/>
              </a:ext>
            </a:extLst>
          </p:cNvPr>
          <p:cNvSpPr>
            <a:spLocks noGrp="1"/>
          </p:cNvSpPr>
          <p:nvPr>
            <p:ph type="sldNum" sz="quarter" idx="4"/>
          </p:nvPr>
        </p:nvSpPr>
        <p:spPr>
          <a:xfrm>
            <a:off x="11353799" y="6529955"/>
            <a:ext cx="732725"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
        <p:nvSpPr>
          <p:cNvPr id="5" name="Footer Placeholder 3">
            <a:extLst>
              <a:ext uri="{FF2B5EF4-FFF2-40B4-BE49-F238E27FC236}">
                <a16:creationId xmlns:a16="http://schemas.microsoft.com/office/drawing/2014/main" id="{23AF8F1A-564E-68C8-76ED-9F936A1C4CB9}"/>
              </a:ext>
            </a:extLst>
          </p:cNvPr>
          <p:cNvSpPr>
            <a:spLocks noGrp="1"/>
          </p:cNvSpPr>
          <p:nvPr>
            <p:ph type="ftr" sz="quarter" idx="3"/>
          </p:nvPr>
        </p:nvSpPr>
        <p:spPr>
          <a:xfrm>
            <a:off x="4903250" y="6398768"/>
            <a:ext cx="6086641" cy="365125"/>
          </a:xfrm>
          <a:prstGeom prst="rect">
            <a:avLst/>
          </a:prstGeom>
        </p:spPr>
        <p:txBody>
          <a:bodyPr vert="horz" lIns="91440" tIns="45720" rIns="91440" bIns="45720" rtlCol="0" anchor="ctr"/>
          <a:lstStyle>
            <a:lvl1pPr algn="ctr">
              <a:defRPr sz="1600" b="1">
                <a:solidFill>
                  <a:schemeClr val="bg1"/>
                </a:solidFill>
              </a:defRPr>
            </a:lvl1pPr>
          </a:lstStyle>
          <a:p>
            <a:r>
              <a:rPr lang="en-US" dirty="0"/>
              <a:t>Times New Roman, Bold, 16. First and Last Name - Email</a:t>
            </a:r>
          </a:p>
        </p:txBody>
      </p:sp>
    </p:spTree>
    <p:extLst>
      <p:ext uri="{BB962C8B-B14F-4D97-AF65-F5344CB8AC3E}">
        <p14:creationId xmlns:p14="http://schemas.microsoft.com/office/powerpoint/2010/main" val="3952225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E7350C0-E58A-A4EB-996F-C1034FBCC303}"/>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2" name="Text Placeholder 3">
            <a:extLst>
              <a:ext uri="{FF2B5EF4-FFF2-40B4-BE49-F238E27FC236}">
                <a16:creationId xmlns:a16="http://schemas.microsoft.com/office/drawing/2014/main" id="{B431A4CC-6A64-E9EF-2155-389DE9EF97A3}"/>
              </a:ext>
            </a:extLst>
          </p:cNvPr>
          <p:cNvSpPr>
            <a:spLocks noGrp="1"/>
          </p:cNvSpPr>
          <p:nvPr>
            <p:ph idx="1" hasCustomPrompt="1"/>
          </p:nvPr>
        </p:nvSpPr>
        <p:spPr>
          <a:xfrm>
            <a:off x="838200" y="1363579"/>
            <a:ext cx="5257800" cy="4684294"/>
          </a:xfrm>
          <a:prstGeom prst="rect">
            <a:avLst/>
          </a:prstGeom>
        </p:spPr>
        <p:txBody>
          <a:bodyPr vert="horz" lIns="91440" tIns="45720" rIns="91440" bIns="45720" rtlCol="0">
            <a:normAutofit/>
          </a:bodyPr>
          <a:lstStyle>
            <a:lvl1pPr>
              <a:defRPr/>
            </a:lvl1pPr>
            <a:lvl2pPr>
              <a:defRPr/>
            </a:lvl2pPr>
            <a:lvl3pPr>
              <a:defRPr/>
            </a:lvl3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6" name="Text Placeholder 3">
            <a:extLst>
              <a:ext uri="{FF2B5EF4-FFF2-40B4-BE49-F238E27FC236}">
                <a16:creationId xmlns:a16="http://schemas.microsoft.com/office/drawing/2014/main" id="{85C12E59-F6FC-3E2F-7BED-28F2E1518471}"/>
              </a:ext>
            </a:extLst>
          </p:cNvPr>
          <p:cNvSpPr>
            <a:spLocks noGrp="1"/>
          </p:cNvSpPr>
          <p:nvPr>
            <p:ph idx="13" hasCustomPrompt="1"/>
          </p:nvPr>
        </p:nvSpPr>
        <p:spPr>
          <a:xfrm>
            <a:off x="6182834" y="1363578"/>
            <a:ext cx="5257800" cy="4268101"/>
          </a:xfrm>
          <a:prstGeom prst="rect">
            <a:avLst/>
          </a:prstGeom>
        </p:spPr>
        <p:txBody>
          <a:bodyPr vert="horz" lIns="91440" tIns="45720" rIns="91440" bIns="45720" rtlCol="0">
            <a:normAutofit/>
          </a:bodyPr>
          <a:lstStyle>
            <a:lvl1pPr>
              <a:defRPr/>
            </a:lvl1pPr>
            <a:lvl2pPr>
              <a:defRPr/>
            </a:lvl2pPr>
            <a:lvl3pPr>
              <a:defRPr/>
            </a:lvl3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3" name="Slide Number Placeholder 1">
            <a:extLst>
              <a:ext uri="{FF2B5EF4-FFF2-40B4-BE49-F238E27FC236}">
                <a16:creationId xmlns:a16="http://schemas.microsoft.com/office/drawing/2014/main" id="{C9AF97E7-0254-A1E7-B1E2-F9625A3CA978}"/>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dirty="0"/>
          </a:p>
        </p:txBody>
      </p:sp>
    </p:spTree>
    <p:extLst>
      <p:ext uri="{BB962C8B-B14F-4D97-AF65-F5344CB8AC3E}">
        <p14:creationId xmlns:p14="http://schemas.microsoft.com/office/powerpoint/2010/main" val="3570118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9C6AD6-4490-FF86-8D87-D5FDB6A6658C}"/>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5" name="Text Placeholder 2">
            <a:extLst>
              <a:ext uri="{FF2B5EF4-FFF2-40B4-BE49-F238E27FC236}">
                <a16:creationId xmlns:a16="http://schemas.microsoft.com/office/drawing/2014/main" id="{888069A6-64BD-999F-2470-BC4A73BE3636}"/>
              </a:ext>
            </a:extLst>
          </p:cNvPr>
          <p:cNvSpPr>
            <a:spLocks noGrp="1"/>
          </p:cNvSpPr>
          <p:nvPr>
            <p:ph idx="10" hasCustomPrompt="1"/>
          </p:nvPr>
        </p:nvSpPr>
        <p:spPr>
          <a:xfrm>
            <a:off x="838200" y="1339880"/>
            <a:ext cx="10515600" cy="4317436"/>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3" name="Slide Number Placeholder 1">
            <a:extLst>
              <a:ext uri="{FF2B5EF4-FFF2-40B4-BE49-F238E27FC236}">
                <a16:creationId xmlns:a16="http://schemas.microsoft.com/office/drawing/2014/main" id="{F9F0CBB9-4F8F-42BD-048B-D336D8A8267B}"/>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dirty="0"/>
          </a:p>
        </p:txBody>
      </p:sp>
    </p:spTree>
    <p:extLst>
      <p:ext uri="{BB962C8B-B14F-4D97-AF65-F5344CB8AC3E}">
        <p14:creationId xmlns:p14="http://schemas.microsoft.com/office/powerpoint/2010/main" val="210375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8A9B1F-ECED-4D5E-F187-77F1C3020733}"/>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5" name="Text Placeholder 2">
            <a:extLst>
              <a:ext uri="{FF2B5EF4-FFF2-40B4-BE49-F238E27FC236}">
                <a16:creationId xmlns:a16="http://schemas.microsoft.com/office/drawing/2014/main" id="{4D9765E1-8F52-8ED8-17B4-D64EA94ECEE3}"/>
              </a:ext>
            </a:extLst>
          </p:cNvPr>
          <p:cNvSpPr>
            <a:spLocks noGrp="1"/>
          </p:cNvSpPr>
          <p:nvPr>
            <p:ph idx="10" hasCustomPrompt="1"/>
          </p:nvPr>
        </p:nvSpPr>
        <p:spPr>
          <a:xfrm>
            <a:off x="838200" y="1363579"/>
            <a:ext cx="5181600" cy="4268100"/>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6" name="Text Placeholder 2">
            <a:extLst>
              <a:ext uri="{FF2B5EF4-FFF2-40B4-BE49-F238E27FC236}">
                <a16:creationId xmlns:a16="http://schemas.microsoft.com/office/drawing/2014/main" id="{EF7B462B-FDC6-12A1-B2DF-44549B351FF1}"/>
              </a:ext>
            </a:extLst>
          </p:cNvPr>
          <p:cNvSpPr>
            <a:spLocks noGrp="1"/>
          </p:cNvSpPr>
          <p:nvPr>
            <p:ph idx="1" hasCustomPrompt="1"/>
          </p:nvPr>
        </p:nvSpPr>
        <p:spPr>
          <a:xfrm>
            <a:off x="6172202" y="1363578"/>
            <a:ext cx="5181598" cy="4268101"/>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3" name="Slide Number Placeholder 1">
            <a:extLst>
              <a:ext uri="{FF2B5EF4-FFF2-40B4-BE49-F238E27FC236}">
                <a16:creationId xmlns:a16="http://schemas.microsoft.com/office/drawing/2014/main" id="{A83D619D-42A3-3D3A-13F9-FD1E73A4321F}"/>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dirty="0"/>
          </a:p>
        </p:txBody>
      </p:sp>
    </p:spTree>
    <p:extLst>
      <p:ext uri="{BB962C8B-B14F-4D97-AF65-F5344CB8AC3E}">
        <p14:creationId xmlns:p14="http://schemas.microsoft.com/office/powerpoint/2010/main" val="3338871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31">
            <a:extLst>
              <a:ext uri="{FF2B5EF4-FFF2-40B4-BE49-F238E27FC236}">
                <a16:creationId xmlns:a16="http://schemas.microsoft.com/office/drawing/2014/main" id="{96FEB164-5F2C-A2D2-FE2F-E384D853621E}"/>
              </a:ext>
            </a:extLst>
          </p:cNvPr>
          <p:cNvSpPr/>
          <p:nvPr userDrawn="1"/>
        </p:nvSpPr>
        <p:spPr>
          <a:xfrm>
            <a:off x="6172200" y="1296149"/>
            <a:ext cx="5777131" cy="569782"/>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dirty="0"/>
          </a:p>
        </p:txBody>
      </p:sp>
      <p:sp>
        <p:nvSpPr>
          <p:cNvPr id="10" name="Freeform 31">
            <a:extLst>
              <a:ext uri="{FF2B5EF4-FFF2-40B4-BE49-F238E27FC236}">
                <a16:creationId xmlns:a16="http://schemas.microsoft.com/office/drawing/2014/main" id="{AE85620B-CA84-A1C6-42B6-F193C6595B01}"/>
              </a:ext>
            </a:extLst>
          </p:cNvPr>
          <p:cNvSpPr/>
          <p:nvPr userDrawn="1"/>
        </p:nvSpPr>
        <p:spPr>
          <a:xfrm>
            <a:off x="251694" y="1303163"/>
            <a:ext cx="5777131" cy="569782"/>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dirty="0"/>
          </a:p>
        </p:txBody>
      </p:sp>
      <p:sp>
        <p:nvSpPr>
          <p:cNvPr id="5" name="Text Placeholder 4">
            <a:extLst>
              <a:ext uri="{FF2B5EF4-FFF2-40B4-BE49-F238E27FC236}">
                <a16:creationId xmlns:a16="http://schemas.microsoft.com/office/drawing/2014/main" id="{07160E19-1D31-BAA1-100F-E39D9C12E838}"/>
              </a:ext>
            </a:extLst>
          </p:cNvPr>
          <p:cNvSpPr>
            <a:spLocks noGrp="1"/>
          </p:cNvSpPr>
          <p:nvPr>
            <p:ph type="body" sz="quarter" idx="3" hasCustomPrompt="1"/>
          </p:nvPr>
        </p:nvSpPr>
        <p:spPr>
          <a:xfrm>
            <a:off x="6172200" y="1296151"/>
            <a:ext cx="5763126"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 pt)</a:t>
            </a:r>
          </a:p>
        </p:txBody>
      </p:sp>
      <p:sp>
        <p:nvSpPr>
          <p:cNvPr id="18" name="Text Placeholder 4">
            <a:extLst>
              <a:ext uri="{FF2B5EF4-FFF2-40B4-BE49-F238E27FC236}">
                <a16:creationId xmlns:a16="http://schemas.microsoft.com/office/drawing/2014/main" id="{AB1B2911-201D-0334-6CE9-19F92BEB913A}"/>
              </a:ext>
            </a:extLst>
          </p:cNvPr>
          <p:cNvSpPr>
            <a:spLocks noGrp="1"/>
          </p:cNvSpPr>
          <p:nvPr>
            <p:ph type="body" sz="quarter" idx="13" hasCustomPrompt="1"/>
          </p:nvPr>
        </p:nvSpPr>
        <p:spPr>
          <a:xfrm>
            <a:off x="251694" y="1296149"/>
            <a:ext cx="5770128"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 pt)</a:t>
            </a:r>
          </a:p>
        </p:txBody>
      </p:sp>
      <p:sp>
        <p:nvSpPr>
          <p:cNvPr id="2" name="Title Placeholder 1">
            <a:extLst>
              <a:ext uri="{FF2B5EF4-FFF2-40B4-BE49-F238E27FC236}">
                <a16:creationId xmlns:a16="http://schemas.microsoft.com/office/drawing/2014/main" id="{3AFA39D9-525E-A198-C786-0860C745526C}"/>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7" name="Text Placeholder 2">
            <a:extLst>
              <a:ext uri="{FF2B5EF4-FFF2-40B4-BE49-F238E27FC236}">
                <a16:creationId xmlns:a16="http://schemas.microsoft.com/office/drawing/2014/main" id="{832A80DA-A9AB-5B09-3453-682ED5CD252B}"/>
              </a:ext>
            </a:extLst>
          </p:cNvPr>
          <p:cNvSpPr>
            <a:spLocks noGrp="1"/>
          </p:cNvSpPr>
          <p:nvPr>
            <p:ph idx="1" hasCustomPrompt="1"/>
          </p:nvPr>
        </p:nvSpPr>
        <p:spPr>
          <a:xfrm>
            <a:off x="251694" y="1916319"/>
            <a:ext cx="5770128" cy="3732451"/>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8" name="Text Placeholder 2">
            <a:extLst>
              <a:ext uri="{FF2B5EF4-FFF2-40B4-BE49-F238E27FC236}">
                <a16:creationId xmlns:a16="http://schemas.microsoft.com/office/drawing/2014/main" id="{0BE3BA6A-FFC0-AFCD-C481-C917A40EC38C}"/>
              </a:ext>
            </a:extLst>
          </p:cNvPr>
          <p:cNvSpPr>
            <a:spLocks noGrp="1"/>
          </p:cNvSpPr>
          <p:nvPr>
            <p:ph idx="14" hasCustomPrompt="1"/>
          </p:nvPr>
        </p:nvSpPr>
        <p:spPr>
          <a:xfrm>
            <a:off x="6163176" y="1916319"/>
            <a:ext cx="5772150" cy="3732451"/>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3" name="Slide Number Placeholder 1">
            <a:extLst>
              <a:ext uri="{FF2B5EF4-FFF2-40B4-BE49-F238E27FC236}">
                <a16:creationId xmlns:a16="http://schemas.microsoft.com/office/drawing/2014/main" id="{DE0E7A5C-A5B8-3AF0-389C-6B025F01F3AC}"/>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dirty="0"/>
          </a:p>
        </p:txBody>
      </p:sp>
    </p:spTree>
    <p:extLst>
      <p:ext uri="{BB962C8B-B14F-4D97-AF65-F5344CB8AC3E}">
        <p14:creationId xmlns:p14="http://schemas.microsoft.com/office/powerpoint/2010/main" val="2454329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99800-C596-5598-DF42-A276D7E2B816}"/>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4" name="Slide Number Placeholder 1">
            <a:extLst>
              <a:ext uri="{FF2B5EF4-FFF2-40B4-BE49-F238E27FC236}">
                <a16:creationId xmlns:a16="http://schemas.microsoft.com/office/drawing/2014/main" id="{0F6B9BC3-B428-344A-006B-D6F7DE45B18C}"/>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dirty="0"/>
          </a:p>
        </p:txBody>
      </p:sp>
    </p:spTree>
    <p:extLst>
      <p:ext uri="{BB962C8B-B14F-4D97-AF65-F5344CB8AC3E}">
        <p14:creationId xmlns:p14="http://schemas.microsoft.com/office/powerpoint/2010/main" val="612312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reeform 31">
            <a:extLst>
              <a:ext uri="{FF2B5EF4-FFF2-40B4-BE49-F238E27FC236}">
                <a16:creationId xmlns:a16="http://schemas.microsoft.com/office/drawing/2014/main" id="{6646D0F1-2A6C-EED7-9C87-90A70B072F55}"/>
              </a:ext>
            </a:extLst>
          </p:cNvPr>
          <p:cNvSpPr/>
          <p:nvPr userDrawn="1"/>
        </p:nvSpPr>
        <p:spPr>
          <a:xfrm>
            <a:off x="176463" y="1363577"/>
            <a:ext cx="5630779" cy="725905"/>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dirty="0"/>
          </a:p>
        </p:txBody>
      </p:sp>
      <p:sp>
        <p:nvSpPr>
          <p:cNvPr id="2" name="Title 1">
            <a:extLst>
              <a:ext uri="{FF2B5EF4-FFF2-40B4-BE49-F238E27FC236}">
                <a16:creationId xmlns:a16="http://schemas.microsoft.com/office/drawing/2014/main" id="{D694F8F7-5845-F244-BB55-E33796D63395}"/>
              </a:ext>
            </a:extLst>
          </p:cNvPr>
          <p:cNvSpPr>
            <a:spLocks noGrp="1"/>
          </p:cNvSpPr>
          <p:nvPr>
            <p:ph type="title" hasCustomPrompt="1"/>
          </p:nvPr>
        </p:nvSpPr>
        <p:spPr>
          <a:xfrm>
            <a:off x="176463" y="1363578"/>
            <a:ext cx="5630779" cy="725905"/>
          </a:xfrm>
          <a:prstGeom prst="rect">
            <a:avLst/>
          </a:prstGeom>
        </p:spPr>
        <p:txBody>
          <a:bodyPr anchor="b"/>
          <a:lstStyle>
            <a:lvl1pPr algn="ctr">
              <a:defRPr sz="2800">
                <a:solidFill>
                  <a:schemeClr val="bg1"/>
                </a:solidFill>
              </a:defRPr>
            </a:lvl1pPr>
          </a:lstStyle>
          <a:p>
            <a:r>
              <a:rPr lang="en-US"/>
              <a:t>Section (TNR, Bold, 28 pt)</a:t>
            </a:r>
          </a:p>
        </p:txBody>
      </p:sp>
      <p:sp>
        <p:nvSpPr>
          <p:cNvPr id="6" name="Text Placeholder 2">
            <a:extLst>
              <a:ext uri="{FF2B5EF4-FFF2-40B4-BE49-F238E27FC236}">
                <a16:creationId xmlns:a16="http://schemas.microsoft.com/office/drawing/2014/main" id="{FC865272-65CD-4FA5-1CED-207D9E4A5998}"/>
              </a:ext>
            </a:extLst>
          </p:cNvPr>
          <p:cNvSpPr>
            <a:spLocks noGrp="1"/>
          </p:cNvSpPr>
          <p:nvPr>
            <p:ph idx="10" hasCustomPrompt="1"/>
          </p:nvPr>
        </p:nvSpPr>
        <p:spPr>
          <a:xfrm>
            <a:off x="176463" y="2179398"/>
            <a:ext cx="5630779" cy="3809989"/>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7" name="Text Placeholder 2">
            <a:extLst>
              <a:ext uri="{FF2B5EF4-FFF2-40B4-BE49-F238E27FC236}">
                <a16:creationId xmlns:a16="http://schemas.microsoft.com/office/drawing/2014/main" id="{1245A774-8638-ED66-6813-2E4C60B7CCDF}"/>
              </a:ext>
            </a:extLst>
          </p:cNvPr>
          <p:cNvSpPr>
            <a:spLocks noGrp="1"/>
          </p:cNvSpPr>
          <p:nvPr>
            <p:ph idx="1" hasCustomPrompt="1"/>
          </p:nvPr>
        </p:nvSpPr>
        <p:spPr>
          <a:xfrm>
            <a:off x="5981700" y="1363577"/>
            <a:ext cx="6033837" cy="4293739"/>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24)</a:t>
            </a:r>
          </a:p>
        </p:txBody>
      </p:sp>
      <p:sp>
        <p:nvSpPr>
          <p:cNvPr id="3" name="Slide Number Placeholder 1">
            <a:extLst>
              <a:ext uri="{FF2B5EF4-FFF2-40B4-BE49-F238E27FC236}">
                <a16:creationId xmlns:a16="http://schemas.microsoft.com/office/drawing/2014/main" id="{872F9E3B-D600-FB71-8075-082486DF16A2}"/>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dirty="0"/>
          </a:p>
        </p:txBody>
      </p:sp>
      <p:sp>
        <p:nvSpPr>
          <p:cNvPr id="4" name="Text Placeholder 11">
            <a:extLst>
              <a:ext uri="{FF2B5EF4-FFF2-40B4-BE49-F238E27FC236}">
                <a16:creationId xmlns:a16="http://schemas.microsoft.com/office/drawing/2014/main" id="{CEEC934C-118D-7243-5B6A-6ECBA3F11081}"/>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Tree>
    <p:extLst>
      <p:ext uri="{BB962C8B-B14F-4D97-AF65-F5344CB8AC3E}">
        <p14:creationId xmlns:p14="http://schemas.microsoft.com/office/powerpoint/2010/main" val="1271465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reeform 31">
            <a:extLst>
              <a:ext uri="{FF2B5EF4-FFF2-40B4-BE49-F238E27FC236}">
                <a16:creationId xmlns:a16="http://schemas.microsoft.com/office/drawing/2014/main" id="{9B8E55CB-F3B5-4862-0544-DE84756C0704}"/>
              </a:ext>
            </a:extLst>
          </p:cNvPr>
          <p:cNvSpPr/>
          <p:nvPr userDrawn="1"/>
        </p:nvSpPr>
        <p:spPr>
          <a:xfrm>
            <a:off x="176463" y="1305426"/>
            <a:ext cx="5630779" cy="802251"/>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dirty="0"/>
          </a:p>
        </p:txBody>
      </p:sp>
      <p:sp>
        <p:nvSpPr>
          <p:cNvPr id="2" name="Title 1">
            <a:extLst>
              <a:ext uri="{FF2B5EF4-FFF2-40B4-BE49-F238E27FC236}">
                <a16:creationId xmlns:a16="http://schemas.microsoft.com/office/drawing/2014/main" id="{FA58800C-D8CA-0C88-8034-C6CC9D88E9A6}"/>
              </a:ext>
            </a:extLst>
          </p:cNvPr>
          <p:cNvSpPr>
            <a:spLocks noGrp="1"/>
          </p:cNvSpPr>
          <p:nvPr>
            <p:ph type="title" hasCustomPrompt="1"/>
          </p:nvPr>
        </p:nvSpPr>
        <p:spPr>
          <a:xfrm>
            <a:off x="144380" y="1305426"/>
            <a:ext cx="5678904" cy="802251"/>
          </a:xfrm>
          <a:prstGeom prst="rect">
            <a:avLst/>
          </a:prstGeom>
        </p:spPr>
        <p:txBody>
          <a:bodyPr anchor="b"/>
          <a:lstStyle>
            <a:lvl1pPr algn="ctr">
              <a:defRPr sz="2800"/>
            </a:lvl1pPr>
          </a:lstStyle>
          <a:p>
            <a:r>
              <a:rPr lang="en-US"/>
              <a:t>Section (TNR, Bold, 28 pt)</a:t>
            </a:r>
          </a:p>
        </p:txBody>
      </p:sp>
      <p:sp>
        <p:nvSpPr>
          <p:cNvPr id="13" name="Picture Placeholder 2">
            <a:extLst>
              <a:ext uri="{FF2B5EF4-FFF2-40B4-BE49-F238E27FC236}">
                <a16:creationId xmlns:a16="http://schemas.microsoft.com/office/drawing/2014/main" id="{93838D8D-EB7F-48F5-2BF0-34189FD0A41A}"/>
              </a:ext>
            </a:extLst>
          </p:cNvPr>
          <p:cNvSpPr>
            <a:spLocks noGrp="1"/>
          </p:cNvSpPr>
          <p:nvPr>
            <p:ph type="pic" idx="1" hasCustomPrompt="1"/>
          </p:nvPr>
        </p:nvSpPr>
        <p:spPr>
          <a:xfrm>
            <a:off x="5909590" y="1359745"/>
            <a:ext cx="6172200" cy="4289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 or delete box and Insert Picture]</a:t>
            </a:r>
          </a:p>
          <a:p>
            <a:endParaRPr lang="en-US" dirty="0"/>
          </a:p>
        </p:txBody>
      </p:sp>
      <p:sp>
        <p:nvSpPr>
          <p:cNvPr id="5" name="Text Placeholder 2">
            <a:extLst>
              <a:ext uri="{FF2B5EF4-FFF2-40B4-BE49-F238E27FC236}">
                <a16:creationId xmlns:a16="http://schemas.microsoft.com/office/drawing/2014/main" id="{CC7C7939-7D52-8BCA-F08D-4C25ED29E02B}"/>
              </a:ext>
            </a:extLst>
          </p:cNvPr>
          <p:cNvSpPr>
            <a:spLocks noGrp="1"/>
          </p:cNvSpPr>
          <p:nvPr>
            <p:ph idx="10" hasCustomPrompt="1"/>
          </p:nvPr>
        </p:nvSpPr>
        <p:spPr>
          <a:xfrm>
            <a:off x="144380" y="2150025"/>
            <a:ext cx="5696691" cy="3839361"/>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4" name="Slide Number Placeholder 1">
            <a:extLst>
              <a:ext uri="{FF2B5EF4-FFF2-40B4-BE49-F238E27FC236}">
                <a16:creationId xmlns:a16="http://schemas.microsoft.com/office/drawing/2014/main" id="{113BFE3C-EA63-A1FE-8B2A-0489368BB07C}"/>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dirty="0"/>
          </a:p>
        </p:txBody>
      </p:sp>
      <p:sp>
        <p:nvSpPr>
          <p:cNvPr id="7" name="Text Placeholder 11">
            <a:extLst>
              <a:ext uri="{FF2B5EF4-FFF2-40B4-BE49-F238E27FC236}">
                <a16:creationId xmlns:a16="http://schemas.microsoft.com/office/drawing/2014/main" id="{73434039-EB77-553A-7CA4-4DCE2408C62A}"/>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Tree>
    <p:extLst>
      <p:ext uri="{BB962C8B-B14F-4D97-AF65-F5344CB8AC3E}">
        <p14:creationId xmlns:p14="http://schemas.microsoft.com/office/powerpoint/2010/main" val="49674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428C402-6817-7FF8-87C2-FD4F691665AC}"/>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2" name="Text Placeholder 3">
            <a:extLst>
              <a:ext uri="{FF2B5EF4-FFF2-40B4-BE49-F238E27FC236}">
                <a16:creationId xmlns:a16="http://schemas.microsoft.com/office/drawing/2014/main" id="{4CA551C3-C95B-1987-D988-5B2CB1807B85}"/>
              </a:ext>
            </a:extLst>
          </p:cNvPr>
          <p:cNvSpPr>
            <a:spLocks noGrp="1"/>
          </p:cNvSpPr>
          <p:nvPr>
            <p:ph idx="13" hasCustomPrompt="1"/>
          </p:nvPr>
        </p:nvSpPr>
        <p:spPr>
          <a:xfrm>
            <a:off x="838200" y="1339880"/>
            <a:ext cx="10515600" cy="4334527"/>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3" name="Slide Number Placeholder 1">
            <a:extLst>
              <a:ext uri="{FF2B5EF4-FFF2-40B4-BE49-F238E27FC236}">
                <a16:creationId xmlns:a16="http://schemas.microsoft.com/office/drawing/2014/main" id="{D226ABC5-ABE1-7810-BDCB-F91A99EAB450}"/>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dirty="0"/>
          </a:p>
        </p:txBody>
      </p:sp>
    </p:spTree>
    <p:extLst>
      <p:ext uri="{BB962C8B-B14F-4D97-AF65-F5344CB8AC3E}">
        <p14:creationId xmlns:p14="http://schemas.microsoft.com/office/powerpoint/2010/main" val="4266349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E7350C0-E58A-A4EB-996F-C1034FBCC303}"/>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2" name="Text Placeholder 3">
            <a:extLst>
              <a:ext uri="{FF2B5EF4-FFF2-40B4-BE49-F238E27FC236}">
                <a16:creationId xmlns:a16="http://schemas.microsoft.com/office/drawing/2014/main" id="{B431A4CC-6A64-E9EF-2155-389DE9EF97A3}"/>
              </a:ext>
            </a:extLst>
          </p:cNvPr>
          <p:cNvSpPr>
            <a:spLocks noGrp="1"/>
          </p:cNvSpPr>
          <p:nvPr>
            <p:ph idx="1" hasCustomPrompt="1"/>
          </p:nvPr>
        </p:nvSpPr>
        <p:spPr>
          <a:xfrm>
            <a:off x="838200" y="1363579"/>
            <a:ext cx="5257800" cy="4684294"/>
          </a:xfrm>
          <a:prstGeom prst="rect">
            <a:avLst/>
          </a:prstGeom>
        </p:spPr>
        <p:txBody>
          <a:bodyPr vert="horz" lIns="91440" tIns="45720" rIns="91440" bIns="45720" rtlCol="0">
            <a:normAutofit/>
          </a:bodyPr>
          <a:lstStyle>
            <a:lvl1pPr>
              <a:defRPr/>
            </a:lvl1pPr>
            <a:lvl2pPr>
              <a:defRPr/>
            </a:lvl2pPr>
            <a:lvl3pPr>
              <a:defRPr/>
            </a:lvl3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6" name="Text Placeholder 3">
            <a:extLst>
              <a:ext uri="{FF2B5EF4-FFF2-40B4-BE49-F238E27FC236}">
                <a16:creationId xmlns:a16="http://schemas.microsoft.com/office/drawing/2014/main" id="{85C12E59-F6FC-3E2F-7BED-28F2E1518471}"/>
              </a:ext>
            </a:extLst>
          </p:cNvPr>
          <p:cNvSpPr>
            <a:spLocks noGrp="1"/>
          </p:cNvSpPr>
          <p:nvPr>
            <p:ph idx="13" hasCustomPrompt="1"/>
          </p:nvPr>
        </p:nvSpPr>
        <p:spPr>
          <a:xfrm>
            <a:off x="6182834" y="1363578"/>
            <a:ext cx="5257800" cy="4268101"/>
          </a:xfrm>
          <a:prstGeom prst="rect">
            <a:avLst/>
          </a:prstGeom>
        </p:spPr>
        <p:txBody>
          <a:bodyPr vert="horz" lIns="91440" tIns="45720" rIns="91440" bIns="45720" rtlCol="0">
            <a:normAutofit/>
          </a:bodyPr>
          <a:lstStyle>
            <a:lvl1pPr>
              <a:defRPr/>
            </a:lvl1pPr>
            <a:lvl2pPr>
              <a:defRPr/>
            </a:lvl2pPr>
            <a:lvl3pPr>
              <a:defRPr/>
            </a:lvl3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3" name="Slide Number Placeholder 1">
            <a:extLst>
              <a:ext uri="{FF2B5EF4-FFF2-40B4-BE49-F238E27FC236}">
                <a16:creationId xmlns:a16="http://schemas.microsoft.com/office/drawing/2014/main" id="{C9AF97E7-0254-A1E7-B1E2-F9625A3CA978}"/>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dirty="0"/>
          </a:p>
        </p:txBody>
      </p:sp>
    </p:spTree>
    <p:extLst>
      <p:ext uri="{BB962C8B-B14F-4D97-AF65-F5344CB8AC3E}">
        <p14:creationId xmlns:p14="http://schemas.microsoft.com/office/powerpoint/2010/main" val="43838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Freeform 31">
            <a:extLst>
              <a:ext uri="{FF2B5EF4-FFF2-40B4-BE49-F238E27FC236}">
                <a16:creationId xmlns:a16="http://schemas.microsoft.com/office/drawing/2014/main" id="{8F0F5A72-CD85-55B2-173C-CBE650AB1357}"/>
              </a:ext>
            </a:extLst>
          </p:cNvPr>
          <p:cNvSpPr/>
          <p:nvPr userDrawn="1"/>
        </p:nvSpPr>
        <p:spPr>
          <a:xfrm>
            <a:off x="352926" y="1296149"/>
            <a:ext cx="5675898" cy="598582"/>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p:spPr>
      </p:sp>
      <p:sp>
        <p:nvSpPr>
          <p:cNvPr id="17" name="Freeform 31">
            <a:extLst>
              <a:ext uri="{FF2B5EF4-FFF2-40B4-BE49-F238E27FC236}">
                <a16:creationId xmlns:a16="http://schemas.microsoft.com/office/drawing/2014/main" id="{A180DA4B-5668-3E0C-7305-F8FCAA0D0E48}"/>
              </a:ext>
            </a:extLst>
          </p:cNvPr>
          <p:cNvSpPr/>
          <p:nvPr userDrawn="1"/>
        </p:nvSpPr>
        <p:spPr>
          <a:xfrm>
            <a:off x="6165376" y="1289325"/>
            <a:ext cx="5673698" cy="598582"/>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p:spPr>
      </p:sp>
      <p:sp>
        <p:nvSpPr>
          <p:cNvPr id="5" name="Text Placeholder 4">
            <a:extLst>
              <a:ext uri="{FF2B5EF4-FFF2-40B4-BE49-F238E27FC236}">
                <a16:creationId xmlns:a16="http://schemas.microsoft.com/office/drawing/2014/main" id="{07160E19-1D31-BAA1-100F-E39D9C12E838}"/>
              </a:ext>
            </a:extLst>
          </p:cNvPr>
          <p:cNvSpPr>
            <a:spLocks noGrp="1"/>
          </p:cNvSpPr>
          <p:nvPr>
            <p:ph type="body" sz="quarter" idx="3" hasCustomPrompt="1"/>
          </p:nvPr>
        </p:nvSpPr>
        <p:spPr>
          <a:xfrm>
            <a:off x="6172200" y="1296151"/>
            <a:ext cx="5644648"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a:t>
            </a:r>
          </a:p>
        </p:txBody>
      </p:sp>
      <p:sp>
        <p:nvSpPr>
          <p:cNvPr id="18" name="Text Placeholder 4">
            <a:extLst>
              <a:ext uri="{FF2B5EF4-FFF2-40B4-BE49-F238E27FC236}">
                <a16:creationId xmlns:a16="http://schemas.microsoft.com/office/drawing/2014/main" id="{AB1B2911-201D-0334-6CE9-19F92BEB913A}"/>
              </a:ext>
            </a:extLst>
          </p:cNvPr>
          <p:cNvSpPr>
            <a:spLocks noGrp="1"/>
          </p:cNvSpPr>
          <p:nvPr>
            <p:ph type="body" sz="quarter" idx="13" hasCustomPrompt="1"/>
          </p:nvPr>
        </p:nvSpPr>
        <p:spPr>
          <a:xfrm>
            <a:off x="375152" y="1296149"/>
            <a:ext cx="5646670"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a:t>
            </a:r>
          </a:p>
        </p:txBody>
      </p:sp>
      <p:sp>
        <p:nvSpPr>
          <p:cNvPr id="3" name="Title Placeholder 1">
            <a:extLst>
              <a:ext uri="{FF2B5EF4-FFF2-40B4-BE49-F238E27FC236}">
                <a16:creationId xmlns:a16="http://schemas.microsoft.com/office/drawing/2014/main" id="{4B1C915A-75C7-0D5D-BB03-156A69EAE05E}"/>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8" name="Text Placeholder 3">
            <a:extLst>
              <a:ext uri="{FF2B5EF4-FFF2-40B4-BE49-F238E27FC236}">
                <a16:creationId xmlns:a16="http://schemas.microsoft.com/office/drawing/2014/main" id="{3BEA2AC5-766B-CA84-0A7B-397B8FD799EE}"/>
              </a:ext>
            </a:extLst>
          </p:cNvPr>
          <p:cNvSpPr>
            <a:spLocks noGrp="1"/>
          </p:cNvSpPr>
          <p:nvPr>
            <p:ph idx="1" hasCustomPrompt="1"/>
          </p:nvPr>
        </p:nvSpPr>
        <p:spPr>
          <a:xfrm>
            <a:off x="375152" y="1976975"/>
            <a:ext cx="5675898" cy="4086940"/>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9" name="Text Placeholder 3">
            <a:extLst>
              <a:ext uri="{FF2B5EF4-FFF2-40B4-BE49-F238E27FC236}">
                <a16:creationId xmlns:a16="http://schemas.microsoft.com/office/drawing/2014/main" id="{19736FA5-91D3-3732-27AC-C4EA6E654B98}"/>
              </a:ext>
            </a:extLst>
          </p:cNvPr>
          <p:cNvSpPr>
            <a:spLocks noGrp="1"/>
          </p:cNvSpPr>
          <p:nvPr>
            <p:ph idx="14" hasCustomPrompt="1"/>
          </p:nvPr>
        </p:nvSpPr>
        <p:spPr>
          <a:xfrm>
            <a:off x="6194604" y="1976975"/>
            <a:ext cx="5622244" cy="3688887"/>
          </a:xfrm>
          <a:prstGeom prst="rect">
            <a:avLst/>
          </a:prstGeom>
        </p:spPr>
        <p:txBody>
          <a:bodyPr vert="horz" lIns="91440" tIns="45720" rIns="91440" bIns="45720" rtlCol="0">
            <a:normAutofit/>
          </a:bodyPr>
          <a:lstStyle>
            <a:lvl1pPr>
              <a:defRPr/>
            </a:lvl1pPr>
            <a:lvl2pPr>
              <a:defRPr/>
            </a:lvl2pPr>
            <a:lvl3pPr>
              <a:defRPr/>
            </a:lvl3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4" name="Slide Number Placeholder 1">
            <a:extLst>
              <a:ext uri="{FF2B5EF4-FFF2-40B4-BE49-F238E27FC236}">
                <a16:creationId xmlns:a16="http://schemas.microsoft.com/office/drawing/2014/main" id="{1F0486D4-859E-DCFD-6DB9-9B452BC92F5A}"/>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dirty="0"/>
          </a:p>
        </p:txBody>
      </p:sp>
    </p:spTree>
    <p:extLst>
      <p:ext uri="{BB962C8B-B14F-4D97-AF65-F5344CB8AC3E}">
        <p14:creationId xmlns:p14="http://schemas.microsoft.com/office/powerpoint/2010/main" val="2816049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E195D-9BFD-9F13-96C3-5DC7DD1CC297}"/>
              </a:ext>
            </a:extLst>
          </p:cNvPr>
          <p:cNvSpPr>
            <a:spLocks noGrp="1"/>
          </p:cNvSpPr>
          <p:nvPr>
            <p:ph type="ctrTitle" hasCustomPrompt="1"/>
          </p:nvPr>
        </p:nvSpPr>
        <p:spPr>
          <a:xfrm>
            <a:off x="838200" y="2386265"/>
            <a:ext cx="10515600" cy="1558397"/>
          </a:xfrm>
          <a:prstGeom prst="rect">
            <a:avLst/>
          </a:prstGeom>
        </p:spPr>
        <p:txBody>
          <a:bodyPr anchor="b"/>
          <a:lstStyle>
            <a:lvl1pPr algn="ctr">
              <a:defRPr sz="5000" b="1">
                <a:latin typeface="Times New Roman" panose="02020603050405020304" pitchFamily="18" charset="0"/>
                <a:cs typeface="Times New Roman" panose="02020603050405020304" pitchFamily="18" charset="0"/>
              </a:defRPr>
            </a:lvl1pPr>
          </a:lstStyle>
          <a:p>
            <a:r>
              <a:rPr lang="en-US"/>
              <a:t>Presentation Title (Times New Roman, Bold, 50)</a:t>
            </a:r>
          </a:p>
        </p:txBody>
      </p:sp>
      <p:sp>
        <p:nvSpPr>
          <p:cNvPr id="3" name="Subtitle 2">
            <a:extLst>
              <a:ext uri="{FF2B5EF4-FFF2-40B4-BE49-F238E27FC236}">
                <a16:creationId xmlns:a16="http://schemas.microsoft.com/office/drawing/2014/main" id="{328B12AA-665C-8243-05A1-17793F590435}"/>
              </a:ext>
            </a:extLst>
          </p:cNvPr>
          <p:cNvSpPr>
            <a:spLocks noGrp="1"/>
          </p:cNvSpPr>
          <p:nvPr>
            <p:ph type="subTitle" idx="1" hasCustomPrompt="1"/>
          </p:nvPr>
        </p:nvSpPr>
        <p:spPr>
          <a:xfrm>
            <a:off x="838199" y="4087874"/>
            <a:ext cx="10515599" cy="596423"/>
          </a:xfrm>
          <a:prstGeom prst="rect">
            <a:avLst/>
          </a:prstGeom>
        </p:spPr>
        <p:txBody>
          <a:bodyPr/>
          <a:lstStyle>
            <a:lvl1pPr marL="0" indent="0" algn="ctr">
              <a:buNone/>
              <a:defRPr sz="3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(Times New Roman, 38)</a:t>
            </a:r>
          </a:p>
        </p:txBody>
      </p:sp>
      <p:sp>
        <p:nvSpPr>
          <p:cNvPr id="5" name="Slide Number Placeholder 1">
            <a:extLst>
              <a:ext uri="{FF2B5EF4-FFF2-40B4-BE49-F238E27FC236}">
                <a16:creationId xmlns:a16="http://schemas.microsoft.com/office/drawing/2014/main" id="{F6A7706A-D4B1-BC1A-3394-BE8316F3CD80}"/>
              </a:ext>
            </a:extLst>
          </p:cNvPr>
          <p:cNvSpPr>
            <a:spLocks noGrp="1"/>
          </p:cNvSpPr>
          <p:nvPr>
            <p:ph type="sldNum" sz="quarter" idx="4"/>
          </p:nvPr>
        </p:nvSpPr>
        <p:spPr>
          <a:xfrm>
            <a:off x="11353799" y="6529955"/>
            <a:ext cx="732725"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
        <p:nvSpPr>
          <p:cNvPr id="10" name="Footer Placeholder 3">
            <a:extLst>
              <a:ext uri="{FF2B5EF4-FFF2-40B4-BE49-F238E27FC236}">
                <a16:creationId xmlns:a16="http://schemas.microsoft.com/office/drawing/2014/main" id="{54E18C5C-CDAB-0A7B-58BB-FE04039C03B2}"/>
              </a:ext>
            </a:extLst>
          </p:cNvPr>
          <p:cNvSpPr>
            <a:spLocks noGrp="1"/>
          </p:cNvSpPr>
          <p:nvPr>
            <p:ph type="ftr" sz="quarter" idx="3"/>
          </p:nvPr>
        </p:nvSpPr>
        <p:spPr>
          <a:xfrm>
            <a:off x="4903250" y="6398768"/>
            <a:ext cx="6086641" cy="365125"/>
          </a:xfrm>
          <a:prstGeom prst="rect">
            <a:avLst/>
          </a:prstGeom>
        </p:spPr>
        <p:txBody>
          <a:bodyPr vert="horz" lIns="91440" tIns="45720" rIns="91440" bIns="45720" rtlCol="0" anchor="ctr"/>
          <a:lstStyle>
            <a:lvl1pPr algn="ctr">
              <a:defRPr sz="1600" b="1">
                <a:solidFill>
                  <a:schemeClr val="bg1"/>
                </a:solidFill>
              </a:defRPr>
            </a:lvl1pPr>
          </a:lstStyle>
          <a:p>
            <a:r>
              <a:rPr lang="en-US" dirty="0"/>
              <a:t>Times New Roman, Bold, 16. First and Last Name - Email</a:t>
            </a:r>
          </a:p>
        </p:txBody>
      </p:sp>
    </p:spTree>
    <p:extLst>
      <p:ext uri="{BB962C8B-B14F-4D97-AF65-F5344CB8AC3E}">
        <p14:creationId xmlns:p14="http://schemas.microsoft.com/office/powerpoint/2010/main" val="1233351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E99CB49-2CDB-59E9-EF3F-43BC4C1D8771}"/>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2" name="Slide Number Placeholder 1">
            <a:extLst>
              <a:ext uri="{FF2B5EF4-FFF2-40B4-BE49-F238E27FC236}">
                <a16:creationId xmlns:a16="http://schemas.microsoft.com/office/drawing/2014/main" id="{12AC2366-AC1E-A9E2-DD9D-3BDFD03C6D89}"/>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dirty="0"/>
          </a:p>
        </p:txBody>
      </p:sp>
    </p:spTree>
    <p:extLst>
      <p:ext uri="{BB962C8B-B14F-4D97-AF65-F5344CB8AC3E}">
        <p14:creationId xmlns:p14="http://schemas.microsoft.com/office/powerpoint/2010/main" val="2673030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Freeform 31">
            <a:extLst>
              <a:ext uri="{FF2B5EF4-FFF2-40B4-BE49-F238E27FC236}">
                <a16:creationId xmlns:a16="http://schemas.microsoft.com/office/drawing/2014/main" id="{7D7C5BDC-6C7A-2A84-EB2E-A3B4CEA7AD95}"/>
              </a:ext>
            </a:extLst>
          </p:cNvPr>
          <p:cNvSpPr/>
          <p:nvPr userDrawn="1"/>
        </p:nvSpPr>
        <p:spPr>
          <a:xfrm>
            <a:off x="171585" y="1357605"/>
            <a:ext cx="5640533" cy="774915"/>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p:spPr>
      </p:sp>
      <p:sp>
        <p:nvSpPr>
          <p:cNvPr id="11" name="Title 1">
            <a:extLst>
              <a:ext uri="{FF2B5EF4-FFF2-40B4-BE49-F238E27FC236}">
                <a16:creationId xmlns:a16="http://schemas.microsoft.com/office/drawing/2014/main" id="{1F840F3C-89C4-649C-874D-91C934D36ABA}"/>
              </a:ext>
            </a:extLst>
          </p:cNvPr>
          <p:cNvSpPr>
            <a:spLocks noGrp="1"/>
          </p:cNvSpPr>
          <p:nvPr>
            <p:ph type="title" hasCustomPrompt="1"/>
          </p:nvPr>
        </p:nvSpPr>
        <p:spPr>
          <a:xfrm>
            <a:off x="176463" y="1363578"/>
            <a:ext cx="5630779" cy="725905"/>
          </a:xfrm>
          <a:prstGeom prst="rect">
            <a:avLst/>
          </a:prstGeom>
        </p:spPr>
        <p:txBody>
          <a:bodyPr anchor="b"/>
          <a:lstStyle>
            <a:lvl1pPr algn="ctr">
              <a:defRPr sz="2800">
                <a:solidFill>
                  <a:schemeClr val="bg1"/>
                </a:solidFill>
              </a:defRPr>
            </a:lvl1pPr>
          </a:lstStyle>
          <a:p>
            <a:r>
              <a:rPr lang="en-US"/>
              <a:t>Section (TNR, Bold, 28 pt)</a:t>
            </a:r>
          </a:p>
        </p:txBody>
      </p:sp>
      <p:sp>
        <p:nvSpPr>
          <p:cNvPr id="3" name="Text Placeholder 3">
            <a:extLst>
              <a:ext uri="{FF2B5EF4-FFF2-40B4-BE49-F238E27FC236}">
                <a16:creationId xmlns:a16="http://schemas.microsoft.com/office/drawing/2014/main" id="{34DE9028-46E7-9B9D-14D3-C9EDE6B699ED}"/>
              </a:ext>
            </a:extLst>
          </p:cNvPr>
          <p:cNvSpPr>
            <a:spLocks noGrp="1"/>
          </p:cNvSpPr>
          <p:nvPr>
            <p:ph idx="13" hasCustomPrompt="1"/>
          </p:nvPr>
        </p:nvSpPr>
        <p:spPr>
          <a:xfrm>
            <a:off x="171585" y="2217820"/>
            <a:ext cx="5640533" cy="3771567"/>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4" name="Text Placeholder 3">
            <a:extLst>
              <a:ext uri="{FF2B5EF4-FFF2-40B4-BE49-F238E27FC236}">
                <a16:creationId xmlns:a16="http://schemas.microsoft.com/office/drawing/2014/main" id="{326E6B71-EE97-89D7-CA19-A15E7D2DA2A7}"/>
              </a:ext>
            </a:extLst>
          </p:cNvPr>
          <p:cNvSpPr>
            <a:spLocks noGrp="1"/>
          </p:cNvSpPr>
          <p:nvPr>
            <p:ph idx="1" hasCustomPrompt="1"/>
          </p:nvPr>
        </p:nvSpPr>
        <p:spPr>
          <a:xfrm>
            <a:off x="5943600" y="1357605"/>
            <a:ext cx="6071937" cy="4631782"/>
          </a:xfrm>
          <a:prstGeom prst="rect">
            <a:avLst/>
          </a:prstGeom>
        </p:spPr>
        <p:txBody>
          <a:bodyPr vert="horz" lIns="91440" tIns="45720" rIns="91440" bIns="45720" rtlCol="0">
            <a:normAutofit/>
          </a:bodyPr>
          <a:lstStyle>
            <a:lvl1pPr>
              <a:defRPr/>
            </a:lvl1pPr>
            <a:lvl2pPr>
              <a:defRPr/>
            </a:lvl2pPr>
            <a:lvl3pPr>
              <a:defRPr/>
            </a:lvl3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5" name="Slide Number Placeholder 1">
            <a:extLst>
              <a:ext uri="{FF2B5EF4-FFF2-40B4-BE49-F238E27FC236}">
                <a16:creationId xmlns:a16="http://schemas.microsoft.com/office/drawing/2014/main" id="{51BEB935-C4B6-4219-5428-91829CBBE328}"/>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dirty="0"/>
          </a:p>
        </p:txBody>
      </p:sp>
      <p:sp>
        <p:nvSpPr>
          <p:cNvPr id="7" name="Text Placeholder 11">
            <a:extLst>
              <a:ext uri="{FF2B5EF4-FFF2-40B4-BE49-F238E27FC236}">
                <a16:creationId xmlns:a16="http://schemas.microsoft.com/office/drawing/2014/main" id="{FF1AF3F5-EA0E-CDFE-EABA-9DCAC0858073}"/>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Tree>
    <p:extLst>
      <p:ext uri="{BB962C8B-B14F-4D97-AF65-F5344CB8AC3E}">
        <p14:creationId xmlns:p14="http://schemas.microsoft.com/office/powerpoint/2010/main" val="3776373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1" name="Freeform 31">
            <a:extLst>
              <a:ext uri="{FF2B5EF4-FFF2-40B4-BE49-F238E27FC236}">
                <a16:creationId xmlns:a16="http://schemas.microsoft.com/office/drawing/2014/main" id="{6B923F35-7F26-E9F9-FCF0-9EFBA327FC87}"/>
              </a:ext>
            </a:extLst>
          </p:cNvPr>
          <p:cNvSpPr/>
          <p:nvPr userDrawn="1"/>
        </p:nvSpPr>
        <p:spPr>
          <a:xfrm>
            <a:off x="135491" y="1303395"/>
            <a:ext cx="5705580" cy="802251"/>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p:spPr>
      </p:sp>
      <p:sp>
        <p:nvSpPr>
          <p:cNvPr id="17" name="TextBox 4">
            <a:extLst>
              <a:ext uri="{FF2B5EF4-FFF2-40B4-BE49-F238E27FC236}">
                <a16:creationId xmlns:a16="http://schemas.microsoft.com/office/drawing/2014/main" id="{6C619F39-1B6F-FC87-6E0B-A67E1FA2F335}"/>
              </a:ext>
            </a:extLst>
          </p:cNvPr>
          <p:cNvSpPr txBox="1"/>
          <p:nvPr/>
        </p:nvSpPr>
        <p:spPr>
          <a:xfrm>
            <a:off x="230686" y="1347774"/>
            <a:ext cx="8897272" cy="1103606"/>
          </a:xfrm>
          <a:prstGeom prst="rect">
            <a:avLst/>
          </a:prstGeom>
        </p:spPr>
        <p:txBody>
          <a:bodyPr lIns="50800" tIns="50800" rIns="50800" bIns="50800" rtlCol="0" anchor="ctr"/>
          <a:lstStyle/>
          <a:p>
            <a:pPr algn="ctr">
              <a:lnSpc>
                <a:spcPts val="2659"/>
              </a:lnSpc>
            </a:pPr>
            <a:endParaRPr dirty="0"/>
          </a:p>
        </p:txBody>
      </p:sp>
      <p:sp>
        <p:nvSpPr>
          <p:cNvPr id="18" name="Title 1">
            <a:extLst>
              <a:ext uri="{FF2B5EF4-FFF2-40B4-BE49-F238E27FC236}">
                <a16:creationId xmlns:a16="http://schemas.microsoft.com/office/drawing/2014/main" id="{E5BBB68D-C896-3132-20D8-EA0CFA349CEE}"/>
              </a:ext>
            </a:extLst>
          </p:cNvPr>
          <p:cNvSpPr>
            <a:spLocks noGrp="1"/>
          </p:cNvSpPr>
          <p:nvPr>
            <p:ph type="title" hasCustomPrompt="1"/>
          </p:nvPr>
        </p:nvSpPr>
        <p:spPr>
          <a:xfrm>
            <a:off x="144380" y="1305426"/>
            <a:ext cx="5678904" cy="802251"/>
          </a:xfrm>
          <a:prstGeom prst="rect">
            <a:avLst/>
          </a:prstGeom>
        </p:spPr>
        <p:txBody>
          <a:bodyPr anchor="b"/>
          <a:lstStyle>
            <a:lvl1pPr algn="ctr">
              <a:defRPr sz="2800"/>
            </a:lvl1pPr>
          </a:lstStyle>
          <a:p>
            <a:r>
              <a:rPr lang="en-US"/>
              <a:t>Section (TNR, Bold, 28 pt)</a:t>
            </a:r>
          </a:p>
        </p:txBody>
      </p:sp>
      <p:sp>
        <p:nvSpPr>
          <p:cNvPr id="20" name="Picture Placeholder 2">
            <a:extLst>
              <a:ext uri="{FF2B5EF4-FFF2-40B4-BE49-F238E27FC236}">
                <a16:creationId xmlns:a16="http://schemas.microsoft.com/office/drawing/2014/main" id="{EE5D7C7B-2A13-3215-C0B9-9DD02E1F477F}"/>
              </a:ext>
            </a:extLst>
          </p:cNvPr>
          <p:cNvSpPr>
            <a:spLocks noGrp="1"/>
          </p:cNvSpPr>
          <p:nvPr>
            <p:ph type="pic" idx="1"/>
          </p:nvPr>
        </p:nvSpPr>
        <p:spPr>
          <a:xfrm>
            <a:off x="5909590" y="1359745"/>
            <a:ext cx="6172200" cy="430611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4E49AB2-4CDB-8F45-02FD-258397C4F08F}"/>
              </a:ext>
            </a:extLst>
          </p:cNvPr>
          <p:cNvSpPr>
            <a:spLocks noGrp="1"/>
          </p:cNvSpPr>
          <p:nvPr>
            <p:ph idx="13" hasCustomPrompt="1"/>
          </p:nvPr>
        </p:nvSpPr>
        <p:spPr>
          <a:xfrm>
            <a:off x="135491" y="2209833"/>
            <a:ext cx="5678904" cy="3779553"/>
          </a:xfrm>
          <a:prstGeom prst="rect">
            <a:avLst/>
          </a:prstGeom>
        </p:spPr>
        <p:txBody>
          <a:bodyPr vert="horz" lIns="91440" tIns="45720" rIns="91440" bIns="45720" rtlCol="0">
            <a:normAutofit/>
          </a:bodyPr>
          <a:lstStyle>
            <a:lvl1pPr marL="457200" indent="-457200">
              <a:buFont typeface="Arial" panose="020B0604020202020204" pitchFamily="34" charset="0"/>
              <a:buChar char="•"/>
              <a:defRPr/>
            </a:lvl1pPr>
            <a:lvl2pPr>
              <a:defRPr/>
            </a:lvl2pPr>
            <a:lvl3pPr>
              <a:defRPr/>
            </a:lvl3pPr>
          </a:lstStyle>
          <a:p>
            <a:pPr lvl="0"/>
            <a:r>
              <a:rPr lang="en-US"/>
              <a:t>Orange heading for subtopics (Times New Roman, 28)</a:t>
            </a:r>
          </a:p>
          <a:p>
            <a:pPr lvl="1"/>
            <a:r>
              <a:rPr lang="en-US"/>
              <a:t>Sub-bullet (Times New Roman, 24)</a:t>
            </a:r>
          </a:p>
          <a:p>
            <a:pPr lvl="2"/>
            <a:r>
              <a:rPr lang="en-US"/>
              <a:t>Sub-bullet (Times New Roman, 24)</a:t>
            </a:r>
          </a:p>
          <a:p>
            <a:pPr lvl="3"/>
            <a:r>
              <a:rPr lang="en-US"/>
              <a:t>Sub-bullet (Times New Roman, 20)</a:t>
            </a:r>
          </a:p>
        </p:txBody>
      </p:sp>
      <p:sp>
        <p:nvSpPr>
          <p:cNvPr id="5" name="Slide Number Placeholder 1">
            <a:extLst>
              <a:ext uri="{FF2B5EF4-FFF2-40B4-BE49-F238E27FC236}">
                <a16:creationId xmlns:a16="http://schemas.microsoft.com/office/drawing/2014/main" id="{4FEBEA6B-2E5D-E87E-27FA-3E0E49E2CCC9}"/>
              </a:ext>
            </a:extLst>
          </p:cNvPr>
          <p:cNvSpPr>
            <a:spLocks noGrp="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dirty="0"/>
          </a:p>
        </p:txBody>
      </p:sp>
      <p:sp>
        <p:nvSpPr>
          <p:cNvPr id="3" name="Text Placeholder 11">
            <a:extLst>
              <a:ext uri="{FF2B5EF4-FFF2-40B4-BE49-F238E27FC236}">
                <a16:creationId xmlns:a16="http://schemas.microsoft.com/office/drawing/2014/main" id="{7F1747FD-736C-9FCF-1069-363A74144771}"/>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Tree>
    <p:extLst>
      <p:ext uri="{BB962C8B-B14F-4D97-AF65-F5344CB8AC3E}">
        <p14:creationId xmlns:p14="http://schemas.microsoft.com/office/powerpoint/2010/main" val="2470216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236FA6-A3EF-8CFC-44C9-A79FCDC0F4FB}"/>
              </a:ext>
            </a:extLst>
          </p:cNvPr>
          <p:cNvSpPr>
            <a:spLocks noGrp="1"/>
          </p:cNvSpPr>
          <p:nvPr>
            <p:ph type="dt" sz="half" idx="10"/>
          </p:nvPr>
        </p:nvSpPr>
        <p:spPr>
          <a:xfrm>
            <a:off x="838200" y="6356350"/>
            <a:ext cx="2743200" cy="365125"/>
          </a:xfrm>
          <a:prstGeom prst="rect">
            <a:avLst/>
          </a:prstGeom>
        </p:spPr>
        <p:txBody>
          <a:bodyPr/>
          <a:lstStyle/>
          <a:p>
            <a:fld id="{23810E5E-E767-490D-B5DE-4D57D731BA6A}" type="datetimeFigureOut">
              <a:rPr lang="en-US" smtClean="0"/>
              <a:t>2/18/2026</a:t>
            </a:fld>
            <a:endParaRPr lang="en-US" dirty="0"/>
          </a:p>
        </p:txBody>
      </p:sp>
      <p:sp>
        <p:nvSpPr>
          <p:cNvPr id="3" name="Footer Placeholder 2">
            <a:extLst>
              <a:ext uri="{FF2B5EF4-FFF2-40B4-BE49-F238E27FC236}">
                <a16:creationId xmlns:a16="http://schemas.microsoft.com/office/drawing/2014/main" id="{D93A628D-B40D-AF16-94DE-3BE8B61937A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ED200AB-0064-AE23-70B2-7C42B7D9DCED}"/>
              </a:ext>
            </a:extLst>
          </p:cNvPr>
          <p:cNvSpPr>
            <a:spLocks noGrp="1"/>
          </p:cNvSpPr>
          <p:nvPr>
            <p:ph type="sldNum" sz="quarter" idx="12"/>
          </p:nvPr>
        </p:nvSpPr>
        <p:spPr/>
        <p:txBody>
          <a:bodyPr/>
          <a:lstStyle/>
          <a:p>
            <a:fld id="{1163F266-B7D9-404D-80C9-3758270C5198}" type="slidenum">
              <a:rPr lang="en-US" smtClean="0"/>
              <a:t>‹#›</a:t>
            </a:fld>
            <a:endParaRPr lang="en-US" dirty="0"/>
          </a:p>
        </p:txBody>
      </p:sp>
    </p:spTree>
    <p:extLst>
      <p:ext uri="{BB962C8B-B14F-4D97-AF65-F5344CB8AC3E}">
        <p14:creationId xmlns:p14="http://schemas.microsoft.com/office/powerpoint/2010/main" val="125884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236FA6-A3EF-8CFC-44C9-A79FCDC0F4FB}"/>
              </a:ext>
            </a:extLst>
          </p:cNvPr>
          <p:cNvSpPr>
            <a:spLocks noGrp="1"/>
          </p:cNvSpPr>
          <p:nvPr>
            <p:ph type="dt" sz="half" idx="10"/>
          </p:nvPr>
        </p:nvSpPr>
        <p:spPr>
          <a:xfrm>
            <a:off x="838200" y="6356350"/>
            <a:ext cx="2743200" cy="365125"/>
          </a:xfrm>
          <a:prstGeom prst="rect">
            <a:avLst/>
          </a:prstGeom>
        </p:spPr>
        <p:txBody>
          <a:bodyPr/>
          <a:lstStyle/>
          <a:p>
            <a:fld id="{23810E5E-E767-490D-B5DE-4D57D731BA6A}" type="datetimeFigureOut">
              <a:rPr lang="en-US" smtClean="0"/>
              <a:t>2/18/2026</a:t>
            </a:fld>
            <a:endParaRPr lang="en-US" dirty="0"/>
          </a:p>
        </p:txBody>
      </p:sp>
      <p:sp>
        <p:nvSpPr>
          <p:cNvPr id="3" name="Footer Placeholder 2">
            <a:extLst>
              <a:ext uri="{FF2B5EF4-FFF2-40B4-BE49-F238E27FC236}">
                <a16:creationId xmlns:a16="http://schemas.microsoft.com/office/drawing/2014/main" id="{D93A628D-B40D-AF16-94DE-3BE8B61937A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ED200AB-0064-AE23-70B2-7C42B7D9DCED}"/>
              </a:ext>
            </a:extLst>
          </p:cNvPr>
          <p:cNvSpPr>
            <a:spLocks noGrp="1"/>
          </p:cNvSpPr>
          <p:nvPr>
            <p:ph type="sldNum" sz="quarter" idx="12"/>
          </p:nvPr>
        </p:nvSpPr>
        <p:spPr/>
        <p:txBody>
          <a:bodyPr/>
          <a:lstStyle/>
          <a:p>
            <a:fld id="{1163F266-B7D9-404D-80C9-3758270C5198}" type="slidenum">
              <a:rPr lang="en-US" smtClean="0"/>
              <a:t>‹#›</a:t>
            </a:fld>
            <a:endParaRPr lang="en-US" dirty="0"/>
          </a:p>
        </p:txBody>
      </p:sp>
    </p:spTree>
    <p:extLst>
      <p:ext uri="{BB962C8B-B14F-4D97-AF65-F5344CB8AC3E}">
        <p14:creationId xmlns:p14="http://schemas.microsoft.com/office/powerpoint/2010/main" val="1000270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9C6AD6-4490-FF86-8D87-D5FDB6A6658C}"/>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4" name="Text Placeholder 6">
            <a:extLst>
              <a:ext uri="{FF2B5EF4-FFF2-40B4-BE49-F238E27FC236}">
                <a16:creationId xmlns:a16="http://schemas.microsoft.com/office/drawing/2014/main" id="{5D1BB86F-B3EB-00EA-0E17-FB82A014051B}"/>
              </a:ext>
            </a:extLst>
          </p:cNvPr>
          <p:cNvSpPr>
            <a:spLocks noGrp="1"/>
          </p:cNvSpPr>
          <p:nvPr>
            <p:ph idx="1" hasCustomPrompt="1"/>
          </p:nvPr>
        </p:nvSpPr>
        <p:spPr>
          <a:xfrm>
            <a:off x="838200" y="1368424"/>
            <a:ext cx="10515600" cy="4323075"/>
          </a:xfrm>
          <a:prstGeom prst="rect">
            <a:avLst/>
          </a:prstGeom>
        </p:spPr>
        <p:txBody>
          <a:bodyPr vert="horz" lIns="91440" tIns="45720" rIns="91440" bIns="45720" rtlCol="0">
            <a:normAutofit/>
          </a:bodyPr>
          <a:lstStyle>
            <a:lvl1pPr>
              <a:defRPr/>
            </a:lvl1pPr>
            <a:lvl2pPr>
              <a:defRPr/>
            </a:lvl2pPr>
            <a:lvl3pPr>
              <a:defRPr/>
            </a:lvl3pPr>
            <a:lvl4pPr>
              <a:defRPr/>
            </a:lvl4pPr>
            <a:lvl5pPr marL="1828800" indent="0">
              <a:buNone/>
              <a:defRPr/>
            </a:lvl5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3" name="Slide Number Placeholder 1">
            <a:extLst>
              <a:ext uri="{FF2B5EF4-FFF2-40B4-BE49-F238E27FC236}">
                <a16:creationId xmlns:a16="http://schemas.microsoft.com/office/drawing/2014/main" id="{0D060D7E-8A43-EFAC-7657-3365326F3852}"/>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Tree>
    <p:extLst>
      <p:ext uri="{BB962C8B-B14F-4D97-AF65-F5344CB8AC3E}">
        <p14:creationId xmlns:p14="http://schemas.microsoft.com/office/powerpoint/2010/main" val="825973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8A9B1F-ECED-4D5E-F187-77F1C3020733}"/>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9" name="Text Placeholder 6">
            <a:extLst>
              <a:ext uri="{FF2B5EF4-FFF2-40B4-BE49-F238E27FC236}">
                <a16:creationId xmlns:a16="http://schemas.microsoft.com/office/drawing/2014/main" id="{A091AFC4-EC7D-9EEB-6ABA-3ECE5A581423}"/>
              </a:ext>
            </a:extLst>
          </p:cNvPr>
          <p:cNvSpPr>
            <a:spLocks noGrp="1"/>
          </p:cNvSpPr>
          <p:nvPr>
            <p:ph idx="1" hasCustomPrompt="1"/>
          </p:nvPr>
        </p:nvSpPr>
        <p:spPr>
          <a:xfrm>
            <a:off x="6134103" y="1363578"/>
            <a:ext cx="5219696" cy="4310829"/>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10" name="Text Placeholder 6">
            <a:extLst>
              <a:ext uri="{FF2B5EF4-FFF2-40B4-BE49-F238E27FC236}">
                <a16:creationId xmlns:a16="http://schemas.microsoft.com/office/drawing/2014/main" id="{A884705A-D50B-CB9D-4F12-F0D6210D622D}"/>
              </a:ext>
            </a:extLst>
          </p:cNvPr>
          <p:cNvSpPr>
            <a:spLocks noGrp="1"/>
          </p:cNvSpPr>
          <p:nvPr>
            <p:ph idx="10" hasCustomPrompt="1"/>
          </p:nvPr>
        </p:nvSpPr>
        <p:spPr>
          <a:xfrm>
            <a:off x="838199" y="1363577"/>
            <a:ext cx="5219696" cy="4310829"/>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3" name="Slide Number Placeholder 1">
            <a:extLst>
              <a:ext uri="{FF2B5EF4-FFF2-40B4-BE49-F238E27FC236}">
                <a16:creationId xmlns:a16="http://schemas.microsoft.com/office/drawing/2014/main" id="{8BE2DEE2-B631-7F06-422D-E064B4B5847F}"/>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Tree>
    <p:extLst>
      <p:ext uri="{BB962C8B-B14F-4D97-AF65-F5344CB8AC3E}">
        <p14:creationId xmlns:p14="http://schemas.microsoft.com/office/powerpoint/2010/main" val="58499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Freeform 31">
            <a:extLst>
              <a:ext uri="{FF2B5EF4-FFF2-40B4-BE49-F238E27FC236}">
                <a16:creationId xmlns:a16="http://schemas.microsoft.com/office/drawing/2014/main" id="{5668EF19-B35E-1333-A553-5EA6B7116A8E}"/>
              </a:ext>
            </a:extLst>
          </p:cNvPr>
          <p:cNvSpPr/>
          <p:nvPr userDrawn="1"/>
        </p:nvSpPr>
        <p:spPr>
          <a:xfrm>
            <a:off x="6172200" y="1296149"/>
            <a:ext cx="5777131" cy="569782"/>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dirty="0"/>
          </a:p>
        </p:txBody>
      </p:sp>
      <p:sp>
        <p:nvSpPr>
          <p:cNvPr id="8" name="Freeform 31">
            <a:extLst>
              <a:ext uri="{FF2B5EF4-FFF2-40B4-BE49-F238E27FC236}">
                <a16:creationId xmlns:a16="http://schemas.microsoft.com/office/drawing/2014/main" id="{E957B10E-8929-451B-A6F0-E6F09184AF3E}"/>
              </a:ext>
            </a:extLst>
          </p:cNvPr>
          <p:cNvSpPr/>
          <p:nvPr userDrawn="1"/>
        </p:nvSpPr>
        <p:spPr>
          <a:xfrm>
            <a:off x="251694" y="1303163"/>
            <a:ext cx="5777131" cy="569782"/>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dirty="0"/>
          </a:p>
        </p:txBody>
      </p:sp>
      <p:sp>
        <p:nvSpPr>
          <p:cNvPr id="5" name="Text Placeholder 4">
            <a:extLst>
              <a:ext uri="{FF2B5EF4-FFF2-40B4-BE49-F238E27FC236}">
                <a16:creationId xmlns:a16="http://schemas.microsoft.com/office/drawing/2014/main" id="{07160E19-1D31-BAA1-100F-E39D9C12E838}"/>
              </a:ext>
            </a:extLst>
          </p:cNvPr>
          <p:cNvSpPr>
            <a:spLocks noGrp="1"/>
          </p:cNvSpPr>
          <p:nvPr>
            <p:ph type="body" sz="quarter" idx="3" hasCustomPrompt="1"/>
          </p:nvPr>
        </p:nvSpPr>
        <p:spPr>
          <a:xfrm>
            <a:off x="6172200" y="1296151"/>
            <a:ext cx="5763126"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 pt)</a:t>
            </a:r>
          </a:p>
        </p:txBody>
      </p:sp>
      <p:sp>
        <p:nvSpPr>
          <p:cNvPr id="18" name="Text Placeholder 4">
            <a:extLst>
              <a:ext uri="{FF2B5EF4-FFF2-40B4-BE49-F238E27FC236}">
                <a16:creationId xmlns:a16="http://schemas.microsoft.com/office/drawing/2014/main" id="{AB1B2911-201D-0334-6CE9-19F92BEB913A}"/>
              </a:ext>
            </a:extLst>
          </p:cNvPr>
          <p:cNvSpPr>
            <a:spLocks noGrp="1"/>
          </p:cNvSpPr>
          <p:nvPr>
            <p:ph type="body" sz="quarter" idx="13" hasCustomPrompt="1"/>
          </p:nvPr>
        </p:nvSpPr>
        <p:spPr>
          <a:xfrm>
            <a:off x="251694" y="1296149"/>
            <a:ext cx="5770128" cy="576795"/>
          </a:xfrm>
          <a:prstGeom prst="rect">
            <a:avLst/>
          </a:prstGeom>
        </p:spPr>
        <p:txBody>
          <a:bodyPr anchor="b"/>
          <a:lstStyle>
            <a:lvl1pPr marL="0" indent="0" algn="ctr">
              <a:buNone/>
              <a:defRPr sz="2800" b="1">
                <a:solidFill>
                  <a:schemeClr val="bg1"/>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Section Title (TNR, Bold, 28 pt)</a:t>
            </a:r>
          </a:p>
        </p:txBody>
      </p:sp>
      <p:sp>
        <p:nvSpPr>
          <p:cNvPr id="2" name="Title Placeholder 1">
            <a:extLst>
              <a:ext uri="{FF2B5EF4-FFF2-40B4-BE49-F238E27FC236}">
                <a16:creationId xmlns:a16="http://schemas.microsoft.com/office/drawing/2014/main" id="{3AFA39D9-525E-A198-C786-0860C745526C}"/>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4" name="Text Placeholder 6">
            <a:extLst>
              <a:ext uri="{FF2B5EF4-FFF2-40B4-BE49-F238E27FC236}">
                <a16:creationId xmlns:a16="http://schemas.microsoft.com/office/drawing/2014/main" id="{D793A18B-02F9-6EF7-0327-A28A52300666}"/>
              </a:ext>
            </a:extLst>
          </p:cNvPr>
          <p:cNvSpPr>
            <a:spLocks noGrp="1"/>
          </p:cNvSpPr>
          <p:nvPr>
            <p:ph idx="1" hasCustomPrompt="1"/>
          </p:nvPr>
        </p:nvSpPr>
        <p:spPr>
          <a:xfrm>
            <a:off x="251694" y="1971766"/>
            <a:ext cx="5797660" cy="3720007"/>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6" name="Text Placeholder 6">
            <a:extLst>
              <a:ext uri="{FF2B5EF4-FFF2-40B4-BE49-F238E27FC236}">
                <a16:creationId xmlns:a16="http://schemas.microsoft.com/office/drawing/2014/main" id="{79DE6DAE-5802-B48A-820C-A2DD2C74548B}"/>
              </a:ext>
            </a:extLst>
          </p:cNvPr>
          <p:cNvSpPr>
            <a:spLocks noGrp="1"/>
          </p:cNvSpPr>
          <p:nvPr>
            <p:ph idx="15" hasCustomPrompt="1"/>
          </p:nvPr>
        </p:nvSpPr>
        <p:spPr>
          <a:xfrm>
            <a:off x="6172200" y="1962946"/>
            <a:ext cx="5806684" cy="3720007"/>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headings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7" name="Slide Number Placeholder 1">
            <a:extLst>
              <a:ext uri="{FF2B5EF4-FFF2-40B4-BE49-F238E27FC236}">
                <a16:creationId xmlns:a16="http://schemas.microsoft.com/office/drawing/2014/main" id="{13C584DE-E943-7742-D09D-5F72FBC37370}"/>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Tree>
    <p:extLst>
      <p:ext uri="{BB962C8B-B14F-4D97-AF65-F5344CB8AC3E}">
        <p14:creationId xmlns:p14="http://schemas.microsoft.com/office/powerpoint/2010/main" val="2851513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99800-C596-5598-DF42-A276D7E2B816}"/>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3" name="Slide Number Placeholder 1">
            <a:extLst>
              <a:ext uri="{FF2B5EF4-FFF2-40B4-BE49-F238E27FC236}">
                <a16:creationId xmlns:a16="http://schemas.microsoft.com/office/drawing/2014/main" id="{5B5F23E6-FD5B-35C7-79D5-D6952226A74C}"/>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Tree>
    <p:extLst>
      <p:ext uri="{BB962C8B-B14F-4D97-AF65-F5344CB8AC3E}">
        <p14:creationId xmlns:p14="http://schemas.microsoft.com/office/powerpoint/2010/main" val="1740309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Freeform 31">
            <a:extLst>
              <a:ext uri="{FF2B5EF4-FFF2-40B4-BE49-F238E27FC236}">
                <a16:creationId xmlns:a16="http://schemas.microsoft.com/office/drawing/2014/main" id="{CC0395F5-A433-AA14-4937-2CF2657BDEEB}"/>
              </a:ext>
            </a:extLst>
          </p:cNvPr>
          <p:cNvSpPr/>
          <p:nvPr userDrawn="1"/>
        </p:nvSpPr>
        <p:spPr>
          <a:xfrm>
            <a:off x="176463" y="1363577"/>
            <a:ext cx="5630779" cy="725905"/>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dirty="0"/>
          </a:p>
        </p:txBody>
      </p:sp>
      <p:sp>
        <p:nvSpPr>
          <p:cNvPr id="2" name="Title 1">
            <a:extLst>
              <a:ext uri="{FF2B5EF4-FFF2-40B4-BE49-F238E27FC236}">
                <a16:creationId xmlns:a16="http://schemas.microsoft.com/office/drawing/2014/main" id="{D694F8F7-5845-F244-BB55-E33796D63395}"/>
              </a:ext>
            </a:extLst>
          </p:cNvPr>
          <p:cNvSpPr>
            <a:spLocks noGrp="1"/>
          </p:cNvSpPr>
          <p:nvPr>
            <p:ph type="title" hasCustomPrompt="1"/>
          </p:nvPr>
        </p:nvSpPr>
        <p:spPr>
          <a:xfrm>
            <a:off x="176463" y="1363578"/>
            <a:ext cx="5630779" cy="725905"/>
          </a:xfrm>
          <a:prstGeom prst="rect">
            <a:avLst/>
          </a:prstGeom>
        </p:spPr>
        <p:txBody>
          <a:bodyPr anchor="b"/>
          <a:lstStyle>
            <a:lvl1pPr algn="ctr">
              <a:defRPr sz="2800">
                <a:solidFill>
                  <a:schemeClr val="bg1"/>
                </a:solidFill>
              </a:defRPr>
            </a:lvl1pPr>
          </a:lstStyle>
          <a:p>
            <a:r>
              <a:rPr lang="en-US"/>
              <a:t>Section (TNR, Bold, 28 pt)</a:t>
            </a:r>
          </a:p>
        </p:txBody>
      </p:sp>
      <p:sp>
        <p:nvSpPr>
          <p:cNvPr id="3" name="Text Placeholder 6">
            <a:extLst>
              <a:ext uri="{FF2B5EF4-FFF2-40B4-BE49-F238E27FC236}">
                <a16:creationId xmlns:a16="http://schemas.microsoft.com/office/drawing/2014/main" id="{27F31F50-908E-1717-5A00-9B110380EE02}"/>
              </a:ext>
            </a:extLst>
          </p:cNvPr>
          <p:cNvSpPr>
            <a:spLocks noGrp="1"/>
          </p:cNvSpPr>
          <p:nvPr>
            <p:ph idx="10" hasCustomPrompt="1"/>
          </p:nvPr>
        </p:nvSpPr>
        <p:spPr>
          <a:xfrm>
            <a:off x="176463" y="2178617"/>
            <a:ext cx="5630779" cy="3810769"/>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4" name="Text Placeholder 6">
            <a:extLst>
              <a:ext uri="{FF2B5EF4-FFF2-40B4-BE49-F238E27FC236}">
                <a16:creationId xmlns:a16="http://schemas.microsoft.com/office/drawing/2014/main" id="{123254B7-5761-938D-9D79-592FF519C185}"/>
              </a:ext>
            </a:extLst>
          </p:cNvPr>
          <p:cNvSpPr>
            <a:spLocks noGrp="1"/>
          </p:cNvSpPr>
          <p:nvPr>
            <p:ph idx="1" hasCustomPrompt="1"/>
          </p:nvPr>
        </p:nvSpPr>
        <p:spPr>
          <a:xfrm>
            <a:off x="5892624" y="1363578"/>
            <a:ext cx="6037531" cy="4276646"/>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8" name="Slide Number Placeholder 1">
            <a:extLst>
              <a:ext uri="{FF2B5EF4-FFF2-40B4-BE49-F238E27FC236}">
                <a16:creationId xmlns:a16="http://schemas.microsoft.com/office/drawing/2014/main" id="{7A8B3406-CDAD-9AB6-13A5-B66905F0F723}"/>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
        <p:nvSpPr>
          <p:cNvPr id="6" name="Text Placeholder 11">
            <a:extLst>
              <a:ext uri="{FF2B5EF4-FFF2-40B4-BE49-F238E27FC236}">
                <a16:creationId xmlns:a16="http://schemas.microsoft.com/office/drawing/2014/main" id="{CA83F497-56CB-1651-D96D-A73FE157F4ED}"/>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Tree>
    <p:extLst>
      <p:ext uri="{BB962C8B-B14F-4D97-AF65-F5344CB8AC3E}">
        <p14:creationId xmlns:p14="http://schemas.microsoft.com/office/powerpoint/2010/main" val="4202791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A8C4DE-F7B9-7C9B-BE7E-B51EAF0E447F}"/>
              </a:ext>
            </a:extLst>
          </p:cNvPr>
          <p:cNvSpPr>
            <a:spLocks noGrp="1"/>
          </p:cNvSpPr>
          <p:nvPr>
            <p:ph type="ctrTitle" hasCustomPrompt="1"/>
          </p:nvPr>
        </p:nvSpPr>
        <p:spPr>
          <a:xfrm>
            <a:off x="838199" y="2203385"/>
            <a:ext cx="10515600" cy="1558397"/>
          </a:xfrm>
          <a:prstGeom prst="rect">
            <a:avLst/>
          </a:prstGeom>
        </p:spPr>
        <p:txBody>
          <a:bodyPr anchor="b"/>
          <a:lstStyle>
            <a:lvl1pPr algn="ctr">
              <a:defRPr sz="5000" b="1">
                <a:latin typeface="Times New Roman" panose="02020603050405020304" pitchFamily="18" charset="0"/>
                <a:cs typeface="Times New Roman" panose="02020603050405020304" pitchFamily="18" charset="0"/>
              </a:defRPr>
            </a:lvl1pPr>
          </a:lstStyle>
          <a:p>
            <a:r>
              <a:rPr lang="en-US"/>
              <a:t>Thank you</a:t>
            </a:r>
          </a:p>
        </p:txBody>
      </p:sp>
      <p:sp>
        <p:nvSpPr>
          <p:cNvPr id="2" name="Slide Number Placeholder 1">
            <a:extLst>
              <a:ext uri="{FF2B5EF4-FFF2-40B4-BE49-F238E27FC236}">
                <a16:creationId xmlns:a16="http://schemas.microsoft.com/office/drawing/2014/main" id="{72340088-DD67-F382-DD12-00C4AA90AE82}"/>
              </a:ext>
            </a:extLst>
          </p:cNvPr>
          <p:cNvSpPr>
            <a:spLocks noGrp="1"/>
          </p:cNvSpPr>
          <p:nvPr>
            <p:ph type="sldNum" sz="quarter" idx="4"/>
          </p:nvPr>
        </p:nvSpPr>
        <p:spPr>
          <a:xfrm>
            <a:off x="11353799" y="6529955"/>
            <a:ext cx="732725"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
        <p:nvSpPr>
          <p:cNvPr id="5" name="Footer Placeholder 3">
            <a:extLst>
              <a:ext uri="{FF2B5EF4-FFF2-40B4-BE49-F238E27FC236}">
                <a16:creationId xmlns:a16="http://schemas.microsoft.com/office/drawing/2014/main" id="{23AF8F1A-564E-68C8-76ED-9F936A1C4CB9}"/>
              </a:ext>
            </a:extLst>
          </p:cNvPr>
          <p:cNvSpPr>
            <a:spLocks noGrp="1"/>
          </p:cNvSpPr>
          <p:nvPr>
            <p:ph type="ftr" sz="quarter" idx="3"/>
          </p:nvPr>
        </p:nvSpPr>
        <p:spPr>
          <a:xfrm>
            <a:off x="4903250" y="6398768"/>
            <a:ext cx="6086641" cy="365125"/>
          </a:xfrm>
          <a:prstGeom prst="rect">
            <a:avLst/>
          </a:prstGeom>
        </p:spPr>
        <p:txBody>
          <a:bodyPr vert="horz" lIns="91440" tIns="45720" rIns="91440" bIns="45720" rtlCol="0" anchor="ctr"/>
          <a:lstStyle>
            <a:lvl1pPr algn="ctr">
              <a:defRPr sz="1600" b="1">
                <a:solidFill>
                  <a:schemeClr val="bg1"/>
                </a:solidFill>
              </a:defRPr>
            </a:lvl1pPr>
          </a:lstStyle>
          <a:p>
            <a:r>
              <a:rPr lang="en-US" dirty="0"/>
              <a:t>Times New Roman, Bold, 16. First and Last Name - Email</a:t>
            </a:r>
          </a:p>
        </p:txBody>
      </p:sp>
    </p:spTree>
    <p:extLst>
      <p:ext uri="{BB962C8B-B14F-4D97-AF65-F5344CB8AC3E}">
        <p14:creationId xmlns:p14="http://schemas.microsoft.com/office/powerpoint/2010/main" val="4083539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8800C-D8CA-0C88-8034-C6CC9D88E9A6}"/>
              </a:ext>
            </a:extLst>
          </p:cNvPr>
          <p:cNvSpPr>
            <a:spLocks noGrp="1"/>
          </p:cNvSpPr>
          <p:nvPr>
            <p:ph type="title" hasCustomPrompt="1"/>
          </p:nvPr>
        </p:nvSpPr>
        <p:spPr>
          <a:xfrm>
            <a:off x="144380" y="1305426"/>
            <a:ext cx="5678904" cy="802251"/>
          </a:xfrm>
          <a:prstGeom prst="rect">
            <a:avLst/>
          </a:prstGeom>
        </p:spPr>
        <p:txBody>
          <a:bodyPr anchor="b"/>
          <a:lstStyle>
            <a:lvl1pPr algn="ctr">
              <a:defRPr sz="2800"/>
            </a:lvl1pPr>
          </a:lstStyle>
          <a:p>
            <a:r>
              <a:rPr lang="en-US"/>
              <a:t>Section (TNR, Bold, 28 pt)</a:t>
            </a:r>
          </a:p>
        </p:txBody>
      </p:sp>
      <p:sp>
        <p:nvSpPr>
          <p:cNvPr id="13" name="Picture Placeholder 2">
            <a:extLst>
              <a:ext uri="{FF2B5EF4-FFF2-40B4-BE49-F238E27FC236}">
                <a16:creationId xmlns:a16="http://schemas.microsoft.com/office/drawing/2014/main" id="{93838D8D-EB7F-48F5-2BF0-34189FD0A41A}"/>
              </a:ext>
            </a:extLst>
          </p:cNvPr>
          <p:cNvSpPr>
            <a:spLocks noGrp="1"/>
          </p:cNvSpPr>
          <p:nvPr>
            <p:ph type="pic" idx="1"/>
          </p:nvPr>
        </p:nvSpPr>
        <p:spPr>
          <a:xfrm>
            <a:off x="5909590" y="1359745"/>
            <a:ext cx="6172200" cy="422920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 Placeholder 6">
            <a:extLst>
              <a:ext uri="{FF2B5EF4-FFF2-40B4-BE49-F238E27FC236}">
                <a16:creationId xmlns:a16="http://schemas.microsoft.com/office/drawing/2014/main" id="{E234B53D-B0FA-3F52-B4C3-E07D69750AE9}"/>
              </a:ext>
            </a:extLst>
          </p:cNvPr>
          <p:cNvSpPr>
            <a:spLocks noGrp="1"/>
          </p:cNvSpPr>
          <p:nvPr>
            <p:ph idx="10" hasCustomPrompt="1"/>
          </p:nvPr>
        </p:nvSpPr>
        <p:spPr>
          <a:xfrm>
            <a:off x="144380" y="2213895"/>
            <a:ext cx="5678904" cy="3775491"/>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7" name="Freeform 31">
            <a:extLst>
              <a:ext uri="{FF2B5EF4-FFF2-40B4-BE49-F238E27FC236}">
                <a16:creationId xmlns:a16="http://schemas.microsoft.com/office/drawing/2014/main" id="{2A51BAD3-F9B5-5AC9-D8C1-7BFB20A22E8B}"/>
              </a:ext>
            </a:extLst>
          </p:cNvPr>
          <p:cNvSpPr/>
          <p:nvPr userDrawn="1"/>
        </p:nvSpPr>
        <p:spPr>
          <a:xfrm>
            <a:off x="176463" y="1305426"/>
            <a:ext cx="5630779" cy="802251"/>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dirty="0"/>
          </a:p>
        </p:txBody>
      </p:sp>
      <p:sp>
        <p:nvSpPr>
          <p:cNvPr id="4" name="Slide Number Placeholder 1">
            <a:extLst>
              <a:ext uri="{FF2B5EF4-FFF2-40B4-BE49-F238E27FC236}">
                <a16:creationId xmlns:a16="http://schemas.microsoft.com/office/drawing/2014/main" id="{BCAEAD5E-0631-5A43-C1DD-D388F9D4A4F5}"/>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
        <p:nvSpPr>
          <p:cNvPr id="6" name="Text Placeholder 11">
            <a:extLst>
              <a:ext uri="{FF2B5EF4-FFF2-40B4-BE49-F238E27FC236}">
                <a16:creationId xmlns:a16="http://schemas.microsoft.com/office/drawing/2014/main" id="{1EC68D03-07A4-F3DB-2F94-256ADA8CB48E}"/>
              </a:ext>
            </a:extLst>
          </p:cNvPr>
          <p:cNvSpPr>
            <a:spLocks noGrp="1"/>
          </p:cNvSpPr>
          <p:nvPr>
            <p:ph type="body" sz="quarter" idx="11" hasCustomPrompt="1"/>
          </p:nvPr>
        </p:nvSpPr>
        <p:spPr>
          <a:xfrm>
            <a:off x="838199" y="248013"/>
            <a:ext cx="11153503" cy="774700"/>
          </a:xfrm>
        </p:spPr>
        <p:txBody>
          <a:bodyPr>
            <a:noAutofit/>
          </a:bodyPr>
          <a:lstStyle>
            <a:lvl1pPr marL="0" indent="0">
              <a:buNone/>
              <a:defRPr sz="5000" b="1">
                <a:solidFill>
                  <a:schemeClr val="bg1"/>
                </a:solidFill>
              </a:defRPr>
            </a:lvl1pPr>
          </a:lstStyle>
          <a:p>
            <a:pPr lvl="0"/>
            <a:r>
              <a:rPr lang="en-US"/>
              <a:t>Title (TNR, Bold, 50, Single Line)</a:t>
            </a:r>
          </a:p>
        </p:txBody>
      </p:sp>
    </p:spTree>
    <p:extLst>
      <p:ext uri="{BB962C8B-B14F-4D97-AF65-F5344CB8AC3E}">
        <p14:creationId xmlns:p14="http://schemas.microsoft.com/office/powerpoint/2010/main" val="2176319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C3B577-12BF-AB2B-D5DF-D7F7F0317083}"/>
              </a:ext>
            </a:extLst>
          </p:cNvPr>
          <p:cNvSpPr>
            <a:spLocks noGrp="1"/>
          </p:cNvSpPr>
          <p:nvPr>
            <p:ph type="dt" sz="half" idx="10"/>
          </p:nvPr>
        </p:nvSpPr>
        <p:spPr/>
        <p:txBody>
          <a:bodyPr/>
          <a:lstStyle/>
          <a:p>
            <a:fld id="{88ADC03B-03F0-444F-BFD6-A64E21354A0D}" type="datetimeFigureOut">
              <a:rPr lang="en-US" smtClean="0"/>
              <a:t>2/18/2026</a:t>
            </a:fld>
            <a:endParaRPr lang="en-US" dirty="0"/>
          </a:p>
        </p:txBody>
      </p:sp>
      <p:sp>
        <p:nvSpPr>
          <p:cNvPr id="3" name="Footer Placeholder 2">
            <a:extLst>
              <a:ext uri="{FF2B5EF4-FFF2-40B4-BE49-F238E27FC236}">
                <a16:creationId xmlns:a16="http://schemas.microsoft.com/office/drawing/2014/main" id="{E4722741-31A8-4A88-F347-B2AD646C0B3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9F6041E-0C19-A01B-D028-21C35A5BF222}"/>
              </a:ext>
            </a:extLst>
          </p:cNvPr>
          <p:cNvSpPr>
            <a:spLocks noGrp="1"/>
          </p:cNvSpPr>
          <p:nvPr>
            <p:ph type="sldNum" sz="quarter" idx="12"/>
          </p:nvPr>
        </p:nvSpPr>
        <p:spPr/>
        <p:txBody>
          <a:bodyPr/>
          <a:lstStyle/>
          <a:p>
            <a:fld id="{4C716088-C548-4400-A972-1EC6F3703242}" type="slidenum">
              <a:rPr lang="en-US" smtClean="0"/>
              <a:t>‹#›</a:t>
            </a:fld>
            <a:endParaRPr lang="en-US" dirty="0"/>
          </a:p>
        </p:txBody>
      </p:sp>
    </p:spTree>
    <p:extLst>
      <p:ext uri="{BB962C8B-B14F-4D97-AF65-F5344CB8AC3E}">
        <p14:creationId xmlns:p14="http://schemas.microsoft.com/office/powerpoint/2010/main" val="673066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8CB8E9-A258-48BE-85CA-DF2335F13086}" type="datetime1">
              <a:rPr lang="en-US" smtClean="0"/>
              <a:t>2/18/2026</a:t>
            </a:fld>
            <a:endParaRPr lang="en-US" dirty="0"/>
          </a:p>
        </p:txBody>
      </p:sp>
      <p:sp>
        <p:nvSpPr>
          <p:cNvPr id="5" name="Footer Placeholder 4"/>
          <p:cNvSpPr>
            <a:spLocks noGrp="1"/>
          </p:cNvSpPr>
          <p:nvPr>
            <p:ph type="ftr" sz="quarter" idx="11"/>
          </p:nvPr>
        </p:nvSpPr>
        <p:spPr/>
        <p:txBody>
          <a:bodyPr/>
          <a:lstStyle/>
          <a:p>
            <a:r>
              <a:rPr lang="en-US" dirty="0"/>
              <a:t>2</a:t>
            </a:r>
          </a:p>
        </p:txBody>
      </p:sp>
    </p:spTree>
    <p:extLst>
      <p:ext uri="{BB962C8B-B14F-4D97-AF65-F5344CB8AC3E}">
        <p14:creationId xmlns:p14="http://schemas.microsoft.com/office/powerpoint/2010/main" val="32447582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BAFF13-4A97-4A82-A61C-5928A5C98650}" type="datetime1">
              <a:rPr lang="en-US" smtClean="0"/>
              <a:t>2/18/2026</a:t>
            </a:fld>
            <a:endParaRPr lang="en-US" dirty="0"/>
          </a:p>
        </p:txBody>
      </p:sp>
      <p:sp>
        <p:nvSpPr>
          <p:cNvPr id="5" name="Footer Placeholder 4"/>
          <p:cNvSpPr>
            <a:spLocks noGrp="1"/>
          </p:cNvSpPr>
          <p:nvPr>
            <p:ph type="ftr" sz="quarter" idx="11"/>
          </p:nvPr>
        </p:nvSpPr>
        <p:spPr/>
        <p:txBody>
          <a:bodyPr/>
          <a:lstStyle/>
          <a:p>
            <a:r>
              <a:rPr lang="en-US" dirty="0"/>
              <a:t>2</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E4FB471-EBB4-4D81-9EA6-902E33AD37CE}" type="slidenum">
              <a:rPr lang="en-US" smtClean="0"/>
              <a:t>‹#›</a:t>
            </a:fld>
            <a:endParaRPr lang="en-US" dirty="0"/>
          </a:p>
        </p:txBody>
      </p:sp>
    </p:spTree>
    <p:extLst>
      <p:ext uri="{BB962C8B-B14F-4D97-AF65-F5344CB8AC3E}">
        <p14:creationId xmlns:p14="http://schemas.microsoft.com/office/powerpoint/2010/main" val="3372688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FEA36-43DC-4163-A52F-AB616879C302}" type="datetime1">
              <a:rPr lang="en-US" smtClean="0"/>
              <a:t>2/18/2026</a:t>
            </a:fld>
            <a:endParaRPr lang="en-US" dirty="0"/>
          </a:p>
        </p:txBody>
      </p:sp>
      <p:sp>
        <p:nvSpPr>
          <p:cNvPr id="5" name="Footer Placeholder 4"/>
          <p:cNvSpPr>
            <a:spLocks noGrp="1"/>
          </p:cNvSpPr>
          <p:nvPr>
            <p:ph type="ftr" sz="quarter" idx="11"/>
          </p:nvPr>
        </p:nvSpPr>
        <p:spPr/>
        <p:txBody>
          <a:bodyPr/>
          <a:lstStyle/>
          <a:p>
            <a:r>
              <a:rPr lang="en-US" dirty="0"/>
              <a:t>2</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E4FB471-EBB4-4D81-9EA6-902E33AD37CE}" type="slidenum">
              <a:rPr lang="en-US" smtClean="0"/>
              <a:t>‹#›</a:t>
            </a:fld>
            <a:endParaRPr lang="en-US" dirty="0"/>
          </a:p>
        </p:txBody>
      </p:sp>
    </p:spTree>
    <p:extLst>
      <p:ext uri="{BB962C8B-B14F-4D97-AF65-F5344CB8AC3E}">
        <p14:creationId xmlns:p14="http://schemas.microsoft.com/office/powerpoint/2010/main" val="4547044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BEC60F-6F44-41BD-A8E5-B98F0192E0EA}" type="datetime1">
              <a:rPr lang="en-US" smtClean="0"/>
              <a:t>2/18/2026</a:t>
            </a:fld>
            <a:endParaRPr lang="en-US" dirty="0"/>
          </a:p>
        </p:txBody>
      </p:sp>
      <p:sp>
        <p:nvSpPr>
          <p:cNvPr id="6" name="Footer Placeholder 5"/>
          <p:cNvSpPr>
            <a:spLocks noGrp="1"/>
          </p:cNvSpPr>
          <p:nvPr>
            <p:ph type="ftr" sz="quarter" idx="11"/>
          </p:nvPr>
        </p:nvSpPr>
        <p:spPr/>
        <p:txBody>
          <a:bodyPr/>
          <a:lstStyle/>
          <a:p>
            <a:r>
              <a:rPr lang="en-US" dirty="0"/>
              <a:t>2</a:t>
            </a: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E4FB471-EBB4-4D81-9EA6-902E33AD37CE}" type="slidenum">
              <a:rPr lang="en-US" smtClean="0"/>
              <a:t>‹#›</a:t>
            </a:fld>
            <a:endParaRPr lang="en-US" dirty="0"/>
          </a:p>
        </p:txBody>
      </p:sp>
    </p:spTree>
    <p:extLst>
      <p:ext uri="{BB962C8B-B14F-4D97-AF65-F5344CB8AC3E}">
        <p14:creationId xmlns:p14="http://schemas.microsoft.com/office/powerpoint/2010/main" val="3349592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794458-8BFA-4E62-A3E2-7E7ED6C97980}" type="datetime1">
              <a:rPr lang="en-US" smtClean="0"/>
              <a:t>2/18/2026</a:t>
            </a:fld>
            <a:endParaRPr lang="en-US" dirty="0"/>
          </a:p>
        </p:txBody>
      </p:sp>
      <p:sp>
        <p:nvSpPr>
          <p:cNvPr id="8" name="Footer Placeholder 7"/>
          <p:cNvSpPr>
            <a:spLocks noGrp="1"/>
          </p:cNvSpPr>
          <p:nvPr>
            <p:ph type="ftr" sz="quarter" idx="11"/>
          </p:nvPr>
        </p:nvSpPr>
        <p:spPr/>
        <p:txBody>
          <a:bodyPr/>
          <a:lstStyle/>
          <a:p>
            <a:r>
              <a:rPr lang="en-US" dirty="0"/>
              <a:t>2</a:t>
            </a:r>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E4FB471-EBB4-4D81-9EA6-902E33AD37CE}" type="slidenum">
              <a:rPr lang="en-US" smtClean="0"/>
              <a:t>‹#›</a:t>
            </a:fld>
            <a:endParaRPr lang="en-US" dirty="0"/>
          </a:p>
        </p:txBody>
      </p:sp>
    </p:spTree>
    <p:extLst>
      <p:ext uri="{BB962C8B-B14F-4D97-AF65-F5344CB8AC3E}">
        <p14:creationId xmlns:p14="http://schemas.microsoft.com/office/powerpoint/2010/main" val="135826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110A5B-2AAC-4BC8-AE51-17FEE8191A70}" type="datetime1">
              <a:rPr lang="en-US" smtClean="0"/>
              <a:t>2/18/2026</a:t>
            </a:fld>
            <a:endParaRPr lang="en-US" dirty="0"/>
          </a:p>
        </p:txBody>
      </p:sp>
      <p:sp>
        <p:nvSpPr>
          <p:cNvPr id="4" name="Footer Placeholder 3"/>
          <p:cNvSpPr>
            <a:spLocks noGrp="1"/>
          </p:cNvSpPr>
          <p:nvPr>
            <p:ph type="ftr" sz="quarter" idx="11"/>
          </p:nvPr>
        </p:nvSpPr>
        <p:spPr/>
        <p:txBody>
          <a:bodyPr/>
          <a:lstStyle/>
          <a:p>
            <a:r>
              <a:rPr lang="en-US" dirty="0"/>
              <a:t>2</a:t>
            </a:r>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E4FB471-EBB4-4D81-9EA6-902E33AD37CE}" type="slidenum">
              <a:rPr lang="en-US" smtClean="0"/>
              <a:t>‹#›</a:t>
            </a:fld>
            <a:endParaRPr lang="en-US" dirty="0"/>
          </a:p>
        </p:txBody>
      </p:sp>
    </p:spTree>
    <p:extLst>
      <p:ext uri="{BB962C8B-B14F-4D97-AF65-F5344CB8AC3E}">
        <p14:creationId xmlns:p14="http://schemas.microsoft.com/office/powerpoint/2010/main" val="5923418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84641-DBA3-4B28-8970-1D82A7CE0C42}" type="datetime1">
              <a:rPr lang="en-US" smtClean="0"/>
              <a:t>2/18/2026</a:t>
            </a:fld>
            <a:endParaRPr lang="en-US" dirty="0"/>
          </a:p>
        </p:txBody>
      </p:sp>
      <p:sp>
        <p:nvSpPr>
          <p:cNvPr id="3" name="Footer Placeholder 2"/>
          <p:cNvSpPr>
            <a:spLocks noGrp="1"/>
          </p:cNvSpPr>
          <p:nvPr>
            <p:ph type="ftr" sz="quarter" idx="11"/>
          </p:nvPr>
        </p:nvSpPr>
        <p:spPr/>
        <p:txBody>
          <a:bodyPr/>
          <a:lstStyle/>
          <a:p>
            <a:r>
              <a:rPr lang="en-US" dirty="0"/>
              <a:t>2</a:t>
            </a:r>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fld id="{BE4FB471-EBB4-4D81-9EA6-902E33AD37CE}" type="slidenum">
              <a:rPr lang="en-US" smtClean="0"/>
              <a:t>‹#›</a:t>
            </a:fld>
            <a:endParaRPr lang="en-US" dirty="0"/>
          </a:p>
        </p:txBody>
      </p:sp>
    </p:spTree>
    <p:extLst>
      <p:ext uri="{BB962C8B-B14F-4D97-AF65-F5344CB8AC3E}">
        <p14:creationId xmlns:p14="http://schemas.microsoft.com/office/powerpoint/2010/main" val="3576677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2C6362E-18D8-4724-8799-A60A5EA79034}" type="datetime1">
              <a:rPr lang="en-US" smtClean="0"/>
              <a:t>2/18/2026</a:t>
            </a:fld>
            <a:endParaRPr lang="en-US" dirty="0"/>
          </a:p>
        </p:txBody>
      </p:sp>
      <p:sp>
        <p:nvSpPr>
          <p:cNvPr id="6" name="Footer Placeholder 5"/>
          <p:cNvSpPr>
            <a:spLocks noGrp="1"/>
          </p:cNvSpPr>
          <p:nvPr>
            <p:ph type="ftr" sz="quarter" idx="11"/>
          </p:nvPr>
        </p:nvSpPr>
        <p:spPr/>
        <p:txBody>
          <a:bodyPr/>
          <a:lstStyle/>
          <a:p>
            <a:r>
              <a:rPr lang="en-US" dirty="0"/>
              <a:t>2</a:t>
            </a: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E4FB471-EBB4-4D81-9EA6-902E33AD37CE}" type="slidenum">
              <a:rPr lang="en-US" smtClean="0"/>
              <a:t>‹#›</a:t>
            </a:fld>
            <a:endParaRPr lang="en-US" dirty="0"/>
          </a:p>
        </p:txBody>
      </p:sp>
    </p:spTree>
    <p:extLst>
      <p:ext uri="{BB962C8B-B14F-4D97-AF65-F5344CB8AC3E}">
        <p14:creationId xmlns:p14="http://schemas.microsoft.com/office/powerpoint/2010/main" val="814848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E195D-9BFD-9F13-96C3-5DC7DD1CC297}"/>
              </a:ext>
            </a:extLst>
          </p:cNvPr>
          <p:cNvSpPr>
            <a:spLocks noGrp="1"/>
          </p:cNvSpPr>
          <p:nvPr>
            <p:ph type="ctrTitle" hasCustomPrompt="1"/>
          </p:nvPr>
        </p:nvSpPr>
        <p:spPr>
          <a:xfrm>
            <a:off x="0" y="114300"/>
            <a:ext cx="12049125" cy="885297"/>
          </a:xfrm>
          <a:prstGeom prst="rect">
            <a:avLst/>
          </a:prstGeom>
        </p:spPr>
        <p:txBody>
          <a:bodyPr anchor="b"/>
          <a:lstStyle>
            <a:lvl1pPr algn="ctr">
              <a:defRPr sz="4400" b="1">
                <a:solidFill>
                  <a:schemeClr val="bg1"/>
                </a:solidFill>
                <a:latin typeface="Times New Roman" panose="02020603050405020304" pitchFamily="18" charset="0"/>
                <a:cs typeface="Times New Roman" panose="02020603050405020304" pitchFamily="18" charset="0"/>
              </a:defRPr>
            </a:lvl1pPr>
          </a:lstStyle>
          <a:p>
            <a:r>
              <a:rPr lang="en-US"/>
              <a:t>Presentation Title (Times New Roman, Bold, 44)</a:t>
            </a:r>
          </a:p>
        </p:txBody>
      </p:sp>
      <p:sp>
        <p:nvSpPr>
          <p:cNvPr id="3" name="Subtitle 2">
            <a:extLst>
              <a:ext uri="{FF2B5EF4-FFF2-40B4-BE49-F238E27FC236}">
                <a16:creationId xmlns:a16="http://schemas.microsoft.com/office/drawing/2014/main" id="{E0CC3BFF-988E-5C0F-A1DC-FF8194938A64}"/>
              </a:ext>
            </a:extLst>
          </p:cNvPr>
          <p:cNvSpPr>
            <a:spLocks noGrp="1"/>
          </p:cNvSpPr>
          <p:nvPr>
            <p:ph type="subTitle" idx="1" hasCustomPrompt="1"/>
          </p:nvPr>
        </p:nvSpPr>
        <p:spPr>
          <a:xfrm>
            <a:off x="0" y="999597"/>
            <a:ext cx="12049125" cy="596423"/>
          </a:xfrm>
          <a:prstGeom prst="rect">
            <a:avLst/>
          </a:prstGeom>
        </p:spPr>
        <p:txBody>
          <a:bodyPr/>
          <a:lstStyle>
            <a:lvl1pPr marL="0" indent="0" algn="ctr">
              <a:buNone/>
              <a:defRPr sz="3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(Times New Roman, 30)</a:t>
            </a:r>
          </a:p>
        </p:txBody>
      </p:sp>
      <p:sp>
        <p:nvSpPr>
          <p:cNvPr id="4" name="Slide Number Placeholder 1">
            <a:extLst>
              <a:ext uri="{FF2B5EF4-FFF2-40B4-BE49-F238E27FC236}">
                <a16:creationId xmlns:a16="http://schemas.microsoft.com/office/drawing/2014/main" id="{E2FF75B4-A75B-165D-7657-E53D738A2B94}"/>
              </a:ext>
            </a:extLst>
          </p:cNvPr>
          <p:cNvSpPr>
            <a:spLocks noGrp="1"/>
          </p:cNvSpPr>
          <p:nvPr>
            <p:ph type="sldNum" sz="quarter" idx="4"/>
          </p:nvPr>
        </p:nvSpPr>
        <p:spPr>
          <a:xfrm>
            <a:off x="11353799" y="6529955"/>
            <a:ext cx="732725"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Tree>
    <p:extLst>
      <p:ext uri="{BB962C8B-B14F-4D97-AF65-F5344CB8AC3E}">
        <p14:creationId xmlns:p14="http://schemas.microsoft.com/office/powerpoint/2010/main" val="33003491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8E802A8-0952-418F-BB0C-F9955CFDD800}" type="datetime1">
              <a:rPr lang="en-US" smtClean="0"/>
              <a:t>2/18/2026</a:t>
            </a:fld>
            <a:endParaRPr lang="en-US" dirty="0"/>
          </a:p>
        </p:txBody>
      </p:sp>
      <p:sp>
        <p:nvSpPr>
          <p:cNvPr id="6" name="Footer Placeholder 5"/>
          <p:cNvSpPr>
            <a:spLocks noGrp="1"/>
          </p:cNvSpPr>
          <p:nvPr>
            <p:ph type="ftr" sz="quarter" idx="11"/>
          </p:nvPr>
        </p:nvSpPr>
        <p:spPr/>
        <p:txBody>
          <a:bodyPr/>
          <a:lstStyle/>
          <a:p>
            <a:r>
              <a:rPr lang="en-US" dirty="0"/>
              <a:t>2</a:t>
            </a: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E4FB471-EBB4-4D81-9EA6-902E33AD37CE}" type="slidenum">
              <a:rPr lang="en-US" smtClean="0"/>
              <a:t>‹#›</a:t>
            </a:fld>
            <a:endParaRPr lang="en-US" dirty="0"/>
          </a:p>
        </p:txBody>
      </p:sp>
    </p:spTree>
    <p:extLst>
      <p:ext uri="{BB962C8B-B14F-4D97-AF65-F5344CB8AC3E}">
        <p14:creationId xmlns:p14="http://schemas.microsoft.com/office/powerpoint/2010/main" val="24468805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CCA03F-782C-439E-BE0B-203287CA5FDD}" type="datetime1">
              <a:rPr lang="en-US" smtClean="0"/>
              <a:t>2/18/2026</a:t>
            </a:fld>
            <a:endParaRPr lang="en-US" dirty="0"/>
          </a:p>
        </p:txBody>
      </p:sp>
      <p:sp>
        <p:nvSpPr>
          <p:cNvPr id="5" name="Footer Placeholder 4"/>
          <p:cNvSpPr>
            <a:spLocks noGrp="1"/>
          </p:cNvSpPr>
          <p:nvPr>
            <p:ph type="ftr" sz="quarter" idx="11"/>
          </p:nvPr>
        </p:nvSpPr>
        <p:spPr/>
        <p:txBody>
          <a:bodyPr/>
          <a:lstStyle/>
          <a:p>
            <a:r>
              <a:rPr lang="en-US" dirty="0"/>
              <a:t>2</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E4FB471-EBB4-4D81-9EA6-902E33AD37CE}" type="slidenum">
              <a:rPr lang="en-US" smtClean="0"/>
              <a:t>‹#›</a:t>
            </a:fld>
            <a:endParaRPr lang="en-US" dirty="0"/>
          </a:p>
        </p:txBody>
      </p:sp>
    </p:spTree>
    <p:extLst>
      <p:ext uri="{BB962C8B-B14F-4D97-AF65-F5344CB8AC3E}">
        <p14:creationId xmlns:p14="http://schemas.microsoft.com/office/powerpoint/2010/main" val="20243150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0E78A-E751-41CE-9E2F-196CFE89F62A}" type="datetime1">
              <a:rPr lang="en-US" smtClean="0"/>
              <a:t>2/18/2026</a:t>
            </a:fld>
            <a:endParaRPr lang="en-US" dirty="0"/>
          </a:p>
        </p:txBody>
      </p:sp>
      <p:sp>
        <p:nvSpPr>
          <p:cNvPr id="5" name="Footer Placeholder 4"/>
          <p:cNvSpPr>
            <a:spLocks noGrp="1"/>
          </p:cNvSpPr>
          <p:nvPr>
            <p:ph type="ftr" sz="quarter" idx="11"/>
          </p:nvPr>
        </p:nvSpPr>
        <p:spPr/>
        <p:txBody>
          <a:bodyPr/>
          <a:lstStyle/>
          <a:p>
            <a:r>
              <a:rPr lang="en-US" dirty="0"/>
              <a:t>2</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E4FB471-EBB4-4D81-9EA6-902E33AD37CE}" type="slidenum">
              <a:rPr lang="en-US" smtClean="0"/>
              <a:t>‹#›</a:t>
            </a:fld>
            <a:endParaRPr lang="en-US" dirty="0"/>
          </a:p>
        </p:txBody>
      </p:sp>
    </p:spTree>
    <p:extLst>
      <p:ext uri="{BB962C8B-B14F-4D97-AF65-F5344CB8AC3E}">
        <p14:creationId xmlns:p14="http://schemas.microsoft.com/office/powerpoint/2010/main" val="2303760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xfrm>
            <a:off x="9042400" y="6356355"/>
            <a:ext cx="2844800" cy="365125"/>
          </a:xfrm>
          <a:ln/>
        </p:spPr>
        <p:txBody>
          <a:bodyPr/>
          <a:lstStyle>
            <a:lvl1pPr>
              <a:defRPr/>
            </a:lvl1pPr>
          </a:lstStyle>
          <a:p>
            <a:pPr>
              <a:defRPr/>
            </a:pPr>
            <a:fld id="{A37B69A5-BA6F-4BB5-A40A-0EC1B5725BB6}" type="slidenum">
              <a:rPr lang="en-US"/>
              <a:pPr>
                <a:defRPr/>
              </a:pPr>
              <a:t>‹#›</a:t>
            </a:fld>
            <a:endParaRPr lang="en-US" dirty="0"/>
          </a:p>
        </p:txBody>
      </p:sp>
    </p:spTree>
    <p:extLst>
      <p:ext uri="{BB962C8B-B14F-4D97-AF65-F5344CB8AC3E}">
        <p14:creationId xmlns:p14="http://schemas.microsoft.com/office/powerpoint/2010/main" val="40717510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90424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9F28EF-447D-42BE-84AD-4173871F8768}" type="slidenum">
              <a:rPr lang="en-US" smtClean="0"/>
              <a:pPr/>
              <a:t>‹#›</a:t>
            </a:fld>
            <a:endParaRPr lang="en-US" dirty="0"/>
          </a:p>
        </p:txBody>
      </p:sp>
    </p:spTree>
    <p:extLst>
      <p:ext uri="{BB962C8B-B14F-4D97-AF65-F5344CB8AC3E}">
        <p14:creationId xmlns:p14="http://schemas.microsoft.com/office/powerpoint/2010/main" val="1215489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a:xfrm>
            <a:off x="9042400" y="6356351"/>
            <a:ext cx="2844800" cy="365125"/>
          </a:xfrm>
          <a:prstGeom prst="rect">
            <a:avLst/>
          </a:prstGeom>
          <a:ln/>
        </p:spPr>
        <p:txBody>
          <a:bodyPr/>
          <a:lstStyle>
            <a:lvl1pPr>
              <a:defRPr/>
            </a:lvl1pPr>
          </a:lstStyle>
          <a:p>
            <a:pPr>
              <a:defRPr/>
            </a:pPr>
            <a:fld id="{A37B69A5-BA6F-4BB5-A40A-0EC1B5725BB6}" type="slidenum">
              <a:rPr lang="en-US"/>
              <a:pPr>
                <a:defRPr/>
              </a:pPr>
              <a:t>‹#›</a:t>
            </a:fld>
            <a:endParaRPr lang="en-US" dirty="0"/>
          </a:p>
        </p:txBody>
      </p:sp>
    </p:spTree>
    <p:extLst>
      <p:ext uri="{BB962C8B-B14F-4D97-AF65-F5344CB8AC3E}">
        <p14:creationId xmlns:p14="http://schemas.microsoft.com/office/powerpoint/2010/main" val="2478516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67"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0" y="6370638"/>
            <a:ext cx="3860800" cy="487362"/>
          </a:xfrm>
        </p:spPr>
        <p:txBody>
          <a:bodyPr>
            <a:normAutofit/>
          </a:bodyPr>
          <a:lstStyle>
            <a:lvl1pPr>
              <a:defRPr sz="1200">
                <a:solidFill>
                  <a:schemeClr val="bg1"/>
                </a:solidFill>
              </a:defRPr>
            </a:lvl1pPr>
          </a:lstStyle>
          <a:p>
            <a:r>
              <a:rPr lang="en-US"/>
              <a:t>Click to edit Master title style</a:t>
            </a:r>
          </a:p>
        </p:txBody>
      </p:sp>
      <p:sp>
        <p:nvSpPr>
          <p:cNvPr id="5" name="Footer Placeholder 3"/>
          <p:cNvSpPr>
            <a:spLocks noGrp="1"/>
          </p:cNvSpPr>
          <p:nvPr>
            <p:ph type="ftr" sz="quarter" idx="10"/>
          </p:nvPr>
        </p:nvSpPr>
        <p:spPr/>
        <p:txBody>
          <a:bodyPr/>
          <a:lstStyle>
            <a:lvl1pPr>
              <a:defRPr/>
            </a:lvl1pPr>
          </a:lstStyle>
          <a:p>
            <a:pPr>
              <a:defRPr/>
            </a:pPr>
            <a:endParaRPr lang="en-US" dirty="0"/>
          </a:p>
        </p:txBody>
      </p:sp>
      <p:sp>
        <p:nvSpPr>
          <p:cNvPr id="6" name="Slide Number Placeholder 4"/>
          <p:cNvSpPr>
            <a:spLocks noGrp="1"/>
          </p:cNvSpPr>
          <p:nvPr>
            <p:ph type="sldNum" sz="quarter" idx="11"/>
          </p:nvPr>
        </p:nvSpPr>
        <p:spPr/>
        <p:txBody>
          <a:bodyPr/>
          <a:lstStyle>
            <a:lvl1pPr>
              <a:defRPr/>
            </a:lvl1pPr>
          </a:lstStyle>
          <a:p>
            <a:fld id="{1DD9EE87-DA9A-449C-8C86-877454026D3F}" type="slidenum">
              <a:rPr lang="en-US" altLang="en-US"/>
              <a:pPr/>
              <a:t>‹#›</a:t>
            </a:fld>
            <a:endParaRPr lang="en-US" altLang="en-US" dirty="0"/>
          </a:p>
        </p:txBody>
      </p:sp>
    </p:spTree>
    <p:extLst>
      <p:ext uri="{BB962C8B-B14F-4D97-AF65-F5344CB8AC3E}">
        <p14:creationId xmlns:p14="http://schemas.microsoft.com/office/powerpoint/2010/main" val="28882697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E99CB49-2CDB-59E9-EF3F-43BC4C1D8771}"/>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2" name="Slide Number Placeholder 1">
            <a:extLst>
              <a:ext uri="{FF2B5EF4-FFF2-40B4-BE49-F238E27FC236}">
                <a16:creationId xmlns:a16="http://schemas.microsoft.com/office/drawing/2014/main" id="{1E210334-BEDE-7576-8B96-2B1C212D9B50}"/>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Tree>
    <p:extLst>
      <p:ext uri="{BB962C8B-B14F-4D97-AF65-F5344CB8AC3E}">
        <p14:creationId xmlns:p14="http://schemas.microsoft.com/office/powerpoint/2010/main" val="1426005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A8C4DE-F7B9-7C9B-BE7E-B51EAF0E447F}"/>
              </a:ext>
            </a:extLst>
          </p:cNvPr>
          <p:cNvSpPr>
            <a:spLocks noGrp="1"/>
          </p:cNvSpPr>
          <p:nvPr>
            <p:ph type="ctrTitle" hasCustomPrompt="1"/>
          </p:nvPr>
        </p:nvSpPr>
        <p:spPr>
          <a:xfrm>
            <a:off x="693821" y="0"/>
            <a:ext cx="10515600" cy="1558397"/>
          </a:xfrm>
          <a:prstGeom prst="rect">
            <a:avLst/>
          </a:prstGeom>
        </p:spPr>
        <p:txBody>
          <a:bodyPr anchor="b"/>
          <a:lstStyle>
            <a:lvl1pPr algn="ctr">
              <a:defRPr sz="5000" b="1">
                <a:solidFill>
                  <a:schemeClr val="bg1"/>
                </a:solidFill>
                <a:latin typeface="Times New Roman" panose="02020603050405020304" pitchFamily="18" charset="0"/>
                <a:cs typeface="Times New Roman" panose="02020603050405020304" pitchFamily="18" charset="0"/>
              </a:defRPr>
            </a:lvl1pPr>
          </a:lstStyle>
          <a:p>
            <a:r>
              <a:rPr lang="en-US"/>
              <a:t>Thank you</a:t>
            </a:r>
          </a:p>
        </p:txBody>
      </p:sp>
      <p:sp>
        <p:nvSpPr>
          <p:cNvPr id="2" name="Slide Number Placeholder 1">
            <a:extLst>
              <a:ext uri="{FF2B5EF4-FFF2-40B4-BE49-F238E27FC236}">
                <a16:creationId xmlns:a16="http://schemas.microsoft.com/office/drawing/2014/main" id="{BA63F118-5339-FC2B-AF2C-832059BDFEE0}"/>
              </a:ext>
            </a:extLst>
          </p:cNvPr>
          <p:cNvSpPr>
            <a:spLocks noGrp="1"/>
          </p:cNvSpPr>
          <p:nvPr>
            <p:ph type="sldNum" sz="quarter" idx="4"/>
          </p:nvPr>
        </p:nvSpPr>
        <p:spPr>
          <a:xfrm>
            <a:off x="11353799" y="6529955"/>
            <a:ext cx="732725"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Tree>
    <p:extLst>
      <p:ext uri="{BB962C8B-B14F-4D97-AF65-F5344CB8AC3E}">
        <p14:creationId xmlns:p14="http://schemas.microsoft.com/office/powerpoint/2010/main" val="369025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38CE7-28F0-B1D9-47E8-BC1832CB5F7E}"/>
              </a:ext>
            </a:extLst>
          </p:cNvPr>
          <p:cNvSpPr>
            <a:spLocks noGrp="1"/>
          </p:cNvSpPr>
          <p:nvPr>
            <p:ph type="title" hasCustomPrompt="1"/>
          </p:nvPr>
        </p:nvSpPr>
        <p:spPr>
          <a:xfrm>
            <a:off x="831850" y="1709738"/>
            <a:ext cx="10515600" cy="2852737"/>
          </a:xfrm>
          <a:prstGeom prst="rect">
            <a:avLst/>
          </a:prstGeom>
        </p:spPr>
        <p:txBody>
          <a:bodyPr anchor="b"/>
          <a:lstStyle>
            <a:lvl1pPr algn="ctr">
              <a:defRPr sz="5000" b="1">
                <a:solidFill>
                  <a:schemeClr val="bg1"/>
                </a:solidFill>
                <a:latin typeface="Times New Roman" panose="02020603050405020304" pitchFamily="18" charset="0"/>
                <a:cs typeface="Times New Roman" panose="02020603050405020304" pitchFamily="18" charset="0"/>
              </a:defRPr>
            </a:lvl1pPr>
          </a:lstStyle>
          <a:p>
            <a:r>
              <a:rPr lang="en-US"/>
              <a:t>Section Header (Times New Roman, Bold, 50)</a:t>
            </a:r>
          </a:p>
        </p:txBody>
      </p:sp>
      <p:sp>
        <p:nvSpPr>
          <p:cNvPr id="3" name="Slide Number Placeholder 1">
            <a:extLst>
              <a:ext uri="{FF2B5EF4-FFF2-40B4-BE49-F238E27FC236}">
                <a16:creationId xmlns:a16="http://schemas.microsoft.com/office/drawing/2014/main" id="{F8B0B296-E960-A127-DB7A-5FA78D674DC8}"/>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Tree>
    <p:extLst>
      <p:ext uri="{BB962C8B-B14F-4D97-AF65-F5344CB8AC3E}">
        <p14:creationId xmlns:p14="http://schemas.microsoft.com/office/powerpoint/2010/main" val="577587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9C6AD6-4490-FF86-8D87-D5FDB6A6658C}"/>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4" name="Text Placeholder 6">
            <a:extLst>
              <a:ext uri="{FF2B5EF4-FFF2-40B4-BE49-F238E27FC236}">
                <a16:creationId xmlns:a16="http://schemas.microsoft.com/office/drawing/2014/main" id="{5D1BB86F-B3EB-00EA-0E17-FB82A014051B}"/>
              </a:ext>
            </a:extLst>
          </p:cNvPr>
          <p:cNvSpPr>
            <a:spLocks noGrp="1"/>
          </p:cNvSpPr>
          <p:nvPr>
            <p:ph idx="1" hasCustomPrompt="1"/>
          </p:nvPr>
        </p:nvSpPr>
        <p:spPr>
          <a:xfrm>
            <a:off x="838200" y="1368424"/>
            <a:ext cx="10515600" cy="4323075"/>
          </a:xfrm>
          <a:prstGeom prst="rect">
            <a:avLst/>
          </a:prstGeom>
        </p:spPr>
        <p:txBody>
          <a:bodyPr vert="horz" lIns="91440" tIns="45720" rIns="91440" bIns="45720" rtlCol="0">
            <a:normAutofit/>
          </a:bodyPr>
          <a:lstStyle>
            <a:lvl1pPr>
              <a:defRPr/>
            </a:lvl1pPr>
            <a:lvl2pPr>
              <a:defRPr/>
            </a:lvl2pPr>
            <a:lvl3pPr>
              <a:defRPr/>
            </a:lvl3pPr>
            <a:lvl4pPr>
              <a:defRPr/>
            </a:lvl4pPr>
            <a:lvl5pPr marL="1828800" indent="0">
              <a:buNone/>
              <a:defRPr/>
            </a:lvl5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3" name="Slide Number Placeholder 1">
            <a:extLst>
              <a:ext uri="{FF2B5EF4-FFF2-40B4-BE49-F238E27FC236}">
                <a16:creationId xmlns:a16="http://schemas.microsoft.com/office/drawing/2014/main" id="{0D060D7E-8A43-EFAC-7657-3365326F3852}"/>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Tree>
    <p:extLst>
      <p:ext uri="{BB962C8B-B14F-4D97-AF65-F5344CB8AC3E}">
        <p14:creationId xmlns:p14="http://schemas.microsoft.com/office/powerpoint/2010/main" val="2137026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8A9B1F-ECED-4D5E-F187-77F1C3020733}"/>
              </a:ext>
            </a:extLst>
          </p:cNvPr>
          <p:cNvSpPr>
            <a:spLocks noGrp="1"/>
          </p:cNvSpPr>
          <p:nvPr>
            <p:ph type="title" hasCustomPrompt="1"/>
          </p:nvPr>
        </p:nvSpPr>
        <p:spPr>
          <a:xfrm>
            <a:off x="838200" y="53253"/>
            <a:ext cx="10515600" cy="1145955"/>
          </a:xfrm>
          <a:prstGeom prst="rect">
            <a:avLst/>
          </a:prstGeom>
        </p:spPr>
        <p:txBody>
          <a:bodyPr vert="horz" lIns="91440" tIns="45720" rIns="91440" bIns="45720" rtlCol="0" anchor="ctr">
            <a:normAutofit/>
          </a:bodyPr>
          <a:lstStyle>
            <a:lvl1pPr>
              <a:defRPr/>
            </a:lvl1pPr>
          </a:lstStyle>
          <a:p>
            <a:r>
              <a:rPr lang="en-US"/>
              <a:t>Title (TNR, Bold, 50, Single Line)</a:t>
            </a:r>
          </a:p>
        </p:txBody>
      </p:sp>
      <p:sp>
        <p:nvSpPr>
          <p:cNvPr id="9" name="Text Placeholder 6">
            <a:extLst>
              <a:ext uri="{FF2B5EF4-FFF2-40B4-BE49-F238E27FC236}">
                <a16:creationId xmlns:a16="http://schemas.microsoft.com/office/drawing/2014/main" id="{A091AFC4-EC7D-9EEB-6ABA-3ECE5A581423}"/>
              </a:ext>
            </a:extLst>
          </p:cNvPr>
          <p:cNvSpPr>
            <a:spLocks noGrp="1"/>
          </p:cNvSpPr>
          <p:nvPr>
            <p:ph idx="1" hasCustomPrompt="1"/>
          </p:nvPr>
        </p:nvSpPr>
        <p:spPr>
          <a:xfrm>
            <a:off x="6134103" y="1363578"/>
            <a:ext cx="5219696" cy="4310829"/>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10" name="Text Placeholder 6">
            <a:extLst>
              <a:ext uri="{FF2B5EF4-FFF2-40B4-BE49-F238E27FC236}">
                <a16:creationId xmlns:a16="http://schemas.microsoft.com/office/drawing/2014/main" id="{A884705A-D50B-CB9D-4F12-F0D6210D622D}"/>
              </a:ext>
            </a:extLst>
          </p:cNvPr>
          <p:cNvSpPr>
            <a:spLocks noGrp="1"/>
          </p:cNvSpPr>
          <p:nvPr>
            <p:ph idx="10" hasCustomPrompt="1"/>
          </p:nvPr>
        </p:nvSpPr>
        <p:spPr>
          <a:xfrm>
            <a:off x="838199" y="1363577"/>
            <a:ext cx="5219696" cy="4310829"/>
          </a:xfrm>
          <a:prstGeom prst="rect">
            <a:avLst/>
          </a:prstGeom>
        </p:spPr>
        <p:txBody>
          <a:bodyPr vert="horz" lIns="91440" tIns="45720" rIns="91440" bIns="45720" rtlCol="0">
            <a:normAutofit/>
          </a:bodyPr>
          <a:lstStyle>
            <a:lvl1pPr>
              <a:defRPr/>
            </a:lvl1pPr>
            <a:lvl2pPr>
              <a:defRPr/>
            </a:lvl2pPr>
            <a:lvl3pPr>
              <a:defRPr/>
            </a:lvl3pPr>
            <a:lvl4pPr>
              <a:defRPr/>
            </a:lvl4pPr>
          </a:lstStyle>
          <a:p>
            <a:pPr lvl="0"/>
            <a:r>
              <a:rPr lang="en-US"/>
              <a:t>Blue heading for main topics (Times New Roman, 28)</a:t>
            </a:r>
          </a:p>
          <a:p>
            <a:pPr lvl="1"/>
            <a:r>
              <a:rPr lang="en-US"/>
              <a:t>Sub-bullet (Times New Roman, 24)</a:t>
            </a:r>
          </a:p>
          <a:p>
            <a:pPr lvl="2"/>
            <a:r>
              <a:rPr lang="en-US"/>
              <a:t>Sub-bullet (Times New Roman, 24)</a:t>
            </a:r>
          </a:p>
          <a:p>
            <a:pPr lvl="3"/>
            <a:r>
              <a:rPr lang="en-US"/>
              <a:t>Sub-bullet (Times New Roman, 20)</a:t>
            </a:r>
          </a:p>
        </p:txBody>
      </p:sp>
      <p:sp>
        <p:nvSpPr>
          <p:cNvPr id="3" name="Slide Number Placeholder 1">
            <a:extLst>
              <a:ext uri="{FF2B5EF4-FFF2-40B4-BE49-F238E27FC236}">
                <a16:creationId xmlns:a16="http://schemas.microsoft.com/office/drawing/2014/main" id="{8BE2DEE2-B631-7F06-422D-E064B4B5847F}"/>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Tree>
    <p:extLst>
      <p:ext uri="{BB962C8B-B14F-4D97-AF65-F5344CB8AC3E}">
        <p14:creationId xmlns:p14="http://schemas.microsoft.com/office/powerpoint/2010/main" val="2671722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theme" Target="../theme/theme10.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5.pn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13" Type="http://schemas.openxmlformats.org/officeDocument/2006/relationships/image" Target="../media/image1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9.png"/><Relationship Id="rId5" Type="http://schemas.openxmlformats.org/officeDocument/2006/relationships/slideLayout" Target="../slideLayouts/slideLayout39.xml"/><Relationship Id="rId10" Type="http://schemas.openxmlformats.org/officeDocument/2006/relationships/image" Target="../media/image13.png"/><Relationship Id="rId4" Type="http://schemas.openxmlformats.org/officeDocument/2006/relationships/slideLayout" Target="../slideLayouts/slideLayout38.xml"/><Relationship Id="rId9" Type="http://schemas.openxmlformats.org/officeDocument/2006/relationships/image" Target="../media/image1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8.jpeg"/><Relationship Id="rId2" Type="http://schemas.openxmlformats.org/officeDocument/2006/relationships/slideLayout" Target="../slideLayouts/slideLayout43.xml"/><Relationship Id="rId16" Type="http://schemas.openxmlformats.org/officeDocument/2006/relationships/theme" Target="../theme/theme1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3.xml"/><Relationship Id="rId1" Type="http://schemas.openxmlformats.org/officeDocument/2006/relationships/slideLayout" Target="../slideLayouts/slideLayout57.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8.jpeg"/><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theme" Target="../theme/them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0.xml"/><Relationship Id="rId7" Type="http://schemas.openxmlformats.org/officeDocument/2006/relationships/theme" Target="../theme/theme5.xml"/><Relationship Id="rId12" Type="http://schemas.openxmlformats.org/officeDocument/2006/relationships/image" Target="../media/image1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png"/><Relationship Id="rId5" Type="http://schemas.openxmlformats.org/officeDocument/2006/relationships/slideLayout" Target="../slideLayouts/slideLayout12.xml"/><Relationship Id="rId10" Type="http://schemas.openxmlformats.org/officeDocument/2006/relationships/image" Target="../media/image9.png"/><Relationship Id="rId4" Type="http://schemas.openxmlformats.org/officeDocument/2006/relationships/slideLayout" Target="../slideLayouts/slideLayout11.xml"/><Relationship Id="rId9"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13" Type="http://schemas.openxmlformats.org/officeDocument/2006/relationships/image" Target="../media/image9.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png"/><Relationship Id="rId5" Type="http://schemas.openxmlformats.org/officeDocument/2006/relationships/slideLayout" Target="../slideLayouts/slideLayout18.xml"/><Relationship Id="rId10" Type="http://schemas.openxmlformats.org/officeDocument/2006/relationships/image" Target="../media/image13.png"/><Relationship Id="rId4" Type="http://schemas.openxmlformats.org/officeDocument/2006/relationships/slideLayout" Target="../slideLayouts/slideLayout17.xml"/><Relationship Id="rId9" Type="http://schemas.openxmlformats.org/officeDocument/2006/relationships/image" Target="../media/image12.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slideLayout" Target="../slideLayouts/slideLayout23.xml"/><Relationship Id="rId7" Type="http://schemas.openxmlformats.org/officeDocument/2006/relationships/theme" Target="../theme/theme7.xml"/><Relationship Id="rId12" Type="http://schemas.openxmlformats.org/officeDocument/2006/relationships/image" Target="../media/image15.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2.png"/><Relationship Id="rId5" Type="http://schemas.openxmlformats.org/officeDocument/2006/relationships/slideLayout" Target="../slideLayouts/slideLayout25.xml"/><Relationship Id="rId10" Type="http://schemas.openxmlformats.org/officeDocument/2006/relationships/image" Target="../media/image9.png"/><Relationship Id="rId4" Type="http://schemas.openxmlformats.org/officeDocument/2006/relationships/slideLayout" Target="../slideLayouts/slideLayout24.xml"/><Relationship Id="rId9" Type="http://schemas.openxmlformats.org/officeDocument/2006/relationships/image" Target="../media/image14.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9.xml"/><Relationship Id="rId7" Type="http://schemas.openxmlformats.org/officeDocument/2006/relationships/theme" Target="../theme/theme8.xml"/><Relationship Id="rId12" Type="http://schemas.openxmlformats.org/officeDocument/2006/relationships/image" Target="../media/image14.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6.png"/><Relationship Id="rId5" Type="http://schemas.openxmlformats.org/officeDocument/2006/relationships/slideLayout" Target="../slideLayouts/slideLayout31.xml"/><Relationship Id="rId10" Type="http://schemas.openxmlformats.org/officeDocument/2006/relationships/image" Target="../media/image15.png"/><Relationship Id="rId4" Type="http://schemas.openxmlformats.org/officeDocument/2006/relationships/slideLayout" Target="../slideLayouts/slideLayout30.xml"/><Relationship Id="rId9" Type="http://schemas.openxmlformats.org/officeDocument/2006/relationships/image" Target="../media/image9.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theme" Target="../theme/theme9.xml"/><Relationship Id="rId1" Type="http://schemas.openxmlformats.org/officeDocument/2006/relationships/slideLayout" Target="../slideLayouts/slideLayout33.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 pattern&#10;&#10;AI-generated content may be incorrect.">
            <a:extLst>
              <a:ext uri="{FF2B5EF4-FFF2-40B4-BE49-F238E27FC236}">
                <a16:creationId xmlns:a16="http://schemas.microsoft.com/office/drawing/2014/main" id="{96C4FBE1-513C-A420-9FFC-8E14EFFAF1D1}"/>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72D6081D-4461-9E5E-2263-17CE73078B3D}"/>
              </a:ext>
            </a:extLst>
          </p:cNvPr>
          <p:cNvSpPr>
            <a:spLocks noGrp="1" noRot="1" noMove="1" noResize="1" noEditPoints="1" noAdjustHandles="1" noChangeArrowheads="1" noChangeShapeType="1"/>
          </p:cNvSpPr>
          <p:nvPr userDrawn="1"/>
        </p:nvSpPr>
        <p:spPr>
          <a:xfrm>
            <a:off x="0" y="5600550"/>
            <a:ext cx="12192000" cy="1257450"/>
          </a:xfrm>
          <a:prstGeom prst="rect">
            <a:avLst/>
          </a:prstGeom>
          <a:solidFill>
            <a:srgbClr val="1C6DA6"/>
          </a:solidFill>
          <a:ln w="25400">
            <a:solidFill>
              <a:srgbClr val="1C6D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28">
            <a:extLst>
              <a:ext uri="{FF2B5EF4-FFF2-40B4-BE49-F238E27FC236}">
                <a16:creationId xmlns:a16="http://schemas.microsoft.com/office/drawing/2014/main" id="{C6261D65-7744-7779-37FB-CDB3A0E3A7D7}"/>
              </a:ext>
            </a:extLst>
          </p:cNvPr>
          <p:cNvSpPr>
            <a:spLocks noGrp="1" noRot="1" noMove="1" noResize="1" noEditPoints="1" noAdjustHandles="1" noChangeArrowheads="1" noChangeShapeType="1"/>
          </p:cNvSpPr>
          <p:nvPr userDrawn="1"/>
        </p:nvSpPr>
        <p:spPr>
          <a:xfrm>
            <a:off x="256267" y="5777461"/>
            <a:ext cx="4114800" cy="1097633"/>
          </a:xfrm>
          <a:custGeom>
            <a:avLst/>
            <a:gdLst/>
            <a:ahLst/>
            <a:cxnLst/>
            <a:rect l="l" t="t" r="r" b="b"/>
            <a:pathLst>
              <a:path w="7492842" h="1998735">
                <a:moveTo>
                  <a:pt x="0" y="0"/>
                </a:moveTo>
                <a:lnTo>
                  <a:pt x="7492842" y="0"/>
                </a:lnTo>
                <a:lnTo>
                  <a:pt x="7492842" y="1998736"/>
                </a:lnTo>
                <a:lnTo>
                  <a:pt x="0" y="1998736"/>
                </a:lnTo>
                <a:lnTo>
                  <a:pt x="0" y="0"/>
                </a:lnTo>
                <a:close/>
              </a:path>
            </a:pathLst>
          </a:custGeom>
          <a:blipFill>
            <a:blip r:embed="rId5"/>
            <a:stretch>
              <a:fillRect t="-28099" b="-28099"/>
            </a:stretch>
          </a:blipFill>
        </p:spPr>
      </p:sp>
      <p:sp>
        <p:nvSpPr>
          <p:cNvPr id="17" name="Freeform 31">
            <a:extLst>
              <a:ext uri="{FF2B5EF4-FFF2-40B4-BE49-F238E27FC236}">
                <a16:creationId xmlns:a16="http://schemas.microsoft.com/office/drawing/2014/main" id="{468B0498-8AE5-604D-AEFB-F479D9D4FCE7}"/>
              </a:ext>
            </a:extLst>
          </p:cNvPr>
          <p:cNvSpPr>
            <a:spLocks noGrp="1" noRot="1" noMove="1" noResize="1" noEditPoints="1" noAdjustHandles="1" noChangeArrowheads="1" noChangeShapeType="1"/>
          </p:cNvSpPr>
          <p:nvPr userDrawn="1"/>
        </p:nvSpPr>
        <p:spPr>
          <a:xfrm>
            <a:off x="0" y="0"/>
            <a:ext cx="12192000" cy="1238387"/>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a:ln w="25400">
            <a:solidFill>
              <a:srgbClr val="131650"/>
            </a:solidFill>
          </a:ln>
        </p:spPr>
        <p:txBody>
          <a:bodyPr/>
          <a:lstStyle/>
          <a:p>
            <a:endParaRPr lang="en-US" dirty="0"/>
          </a:p>
        </p:txBody>
      </p:sp>
      <p:sp>
        <p:nvSpPr>
          <p:cNvPr id="8" name="Freeform 33">
            <a:extLst>
              <a:ext uri="{FF2B5EF4-FFF2-40B4-BE49-F238E27FC236}">
                <a16:creationId xmlns:a16="http://schemas.microsoft.com/office/drawing/2014/main" id="{19D5B309-7239-BE5D-F232-E577179F96DB}"/>
              </a:ext>
            </a:extLst>
          </p:cNvPr>
          <p:cNvSpPr>
            <a:spLocks noGrp="1" noRot="1" noMove="1" noResize="1" noEditPoints="1" noAdjustHandles="1" noChangeArrowheads="1" noChangeShapeType="1"/>
          </p:cNvSpPr>
          <p:nvPr userDrawn="1"/>
        </p:nvSpPr>
        <p:spPr>
          <a:xfrm>
            <a:off x="2270438" y="174912"/>
            <a:ext cx="870830" cy="970169"/>
          </a:xfrm>
          <a:custGeom>
            <a:avLst/>
            <a:gdLst/>
            <a:ahLst/>
            <a:cxnLst/>
            <a:rect l="l" t="t" r="r" b="b"/>
            <a:pathLst>
              <a:path w="1381194" h="1538753">
                <a:moveTo>
                  <a:pt x="0" y="0"/>
                </a:moveTo>
                <a:lnTo>
                  <a:pt x="1381194" y="0"/>
                </a:lnTo>
                <a:lnTo>
                  <a:pt x="1381194" y="1538753"/>
                </a:lnTo>
                <a:lnTo>
                  <a:pt x="0" y="1538753"/>
                </a:lnTo>
                <a:lnTo>
                  <a:pt x="0" y="0"/>
                </a:lnTo>
                <a:close/>
              </a:path>
            </a:pathLst>
          </a:custGeom>
          <a:blipFill>
            <a:blip r:embed="rId6"/>
            <a:stretch>
              <a:fillRect l="-25964" t="-749" r="-154640"/>
            </a:stretch>
          </a:blipFill>
        </p:spPr>
      </p:sp>
      <p:sp>
        <p:nvSpPr>
          <p:cNvPr id="13" name="Freeform 34">
            <a:extLst>
              <a:ext uri="{FF2B5EF4-FFF2-40B4-BE49-F238E27FC236}">
                <a16:creationId xmlns:a16="http://schemas.microsoft.com/office/drawing/2014/main" id="{9230147F-F853-BD51-7DBD-4EFF4AAE1FDC}"/>
              </a:ext>
            </a:extLst>
          </p:cNvPr>
          <p:cNvSpPr>
            <a:spLocks noGrp="1" noRot="1" noMove="1" noResize="1" noEditPoints="1" noAdjustHandles="1" noChangeArrowheads="1" noChangeShapeType="1"/>
          </p:cNvSpPr>
          <p:nvPr userDrawn="1"/>
        </p:nvSpPr>
        <p:spPr>
          <a:xfrm>
            <a:off x="3192470" y="-538053"/>
            <a:ext cx="3421563" cy="2637773"/>
          </a:xfrm>
          <a:custGeom>
            <a:avLst/>
            <a:gdLst/>
            <a:ahLst/>
            <a:cxnLst/>
            <a:rect l="l" t="t" r="r" b="b"/>
            <a:pathLst>
              <a:path w="5426829" h="4183685">
                <a:moveTo>
                  <a:pt x="0" y="0"/>
                </a:moveTo>
                <a:lnTo>
                  <a:pt x="5426829" y="0"/>
                </a:lnTo>
                <a:lnTo>
                  <a:pt x="5426829" y="4183685"/>
                </a:lnTo>
                <a:lnTo>
                  <a:pt x="0" y="4183685"/>
                </a:lnTo>
                <a:lnTo>
                  <a:pt x="0" y="0"/>
                </a:lnTo>
                <a:close/>
              </a:path>
            </a:pathLst>
          </a:custGeom>
          <a:blipFill>
            <a:blip r:embed="rId7"/>
            <a:stretch>
              <a:fillRect l="-92731"/>
            </a:stretch>
          </a:blipFill>
        </p:spPr>
      </p:sp>
      <p:sp>
        <p:nvSpPr>
          <p:cNvPr id="14" name="Freeform 36">
            <a:extLst>
              <a:ext uri="{FF2B5EF4-FFF2-40B4-BE49-F238E27FC236}">
                <a16:creationId xmlns:a16="http://schemas.microsoft.com/office/drawing/2014/main" id="{1B88C2AE-6311-2D85-A6D3-174D7FC257DE}"/>
              </a:ext>
            </a:extLst>
          </p:cNvPr>
          <p:cNvSpPr>
            <a:spLocks noGrp="1" noRot="1" noMove="1" noResize="1" noEditPoints="1" noAdjustHandles="1" noChangeArrowheads="1" noChangeShapeType="1"/>
          </p:cNvSpPr>
          <p:nvPr userDrawn="1"/>
        </p:nvSpPr>
        <p:spPr>
          <a:xfrm>
            <a:off x="7214168" y="240888"/>
            <a:ext cx="1894210" cy="589573"/>
          </a:xfrm>
          <a:custGeom>
            <a:avLst/>
            <a:gdLst/>
            <a:ahLst/>
            <a:cxnLst/>
            <a:rect l="l" t="t" r="r" b="b"/>
            <a:pathLst>
              <a:path w="3546473" h="1103840">
                <a:moveTo>
                  <a:pt x="0" y="0"/>
                </a:moveTo>
                <a:lnTo>
                  <a:pt x="3546473" y="0"/>
                </a:lnTo>
                <a:lnTo>
                  <a:pt x="3546473" y="1103839"/>
                </a:lnTo>
                <a:lnTo>
                  <a:pt x="0" y="1103839"/>
                </a:lnTo>
                <a:lnTo>
                  <a:pt x="0" y="0"/>
                </a:lnTo>
                <a:close/>
              </a:path>
            </a:pathLst>
          </a:custGeom>
          <a:blipFill>
            <a:blip r:embed="rId8"/>
            <a:stretch>
              <a:fillRect/>
            </a:stretch>
          </a:blipFill>
        </p:spPr>
        <p:txBody>
          <a:bodyPr/>
          <a:lstStyle/>
          <a:p>
            <a:endParaRPr lang="en-US" dirty="0"/>
          </a:p>
        </p:txBody>
      </p:sp>
      <p:sp>
        <p:nvSpPr>
          <p:cNvPr id="15" name="Freeform 35">
            <a:extLst>
              <a:ext uri="{FF2B5EF4-FFF2-40B4-BE49-F238E27FC236}">
                <a16:creationId xmlns:a16="http://schemas.microsoft.com/office/drawing/2014/main" id="{0560581A-BF2E-20F0-A706-FE0C782E0AF8}"/>
              </a:ext>
            </a:extLst>
          </p:cNvPr>
          <p:cNvSpPr>
            <a:spLocks noGrp="1" noRot="1" noMove="1" noResize="1" noEditPoints="1" noAdjustHandles="1" noChangeArrowheads="1" noChangeShapeType="1"/>
          </p:cNvSpPr>
          <p:nvPr userDrawn="1"/>
        </p:nvSpPr>
        <p:spPr>
          <a:xfrm>
            <a:off x="8902582" y="20118"/>
            <a:ext cx="1161208" cy="1236661"/>
          </a:xfrm>
          <a:custGeom>
            <a:avLst/>
            <a:gdLst/>
            <a:ahLst/>
            <a:cxnLst/>
            <a:rect l="l" t="t" r="r" b="b"/>
            <a:pathLst>
              <a:path w="2056277" h="2189890">
                <a:moveTo>
                  <a:pt x="0" y="0"/>
                </a:moveTo>
                <a:lnTo>
                  <a:pt x="2056277" y="0"/>
                </a:lnTo>
                <a:lnTo>
                  <a:pt x="2056277" y="2189890"/>
                </a:lnTo>
                <a:lnTo>
                  <a:pt x="0" y="2189890"/>
                </a:lnTo>
                <a:lnTo>
                  <a:pt x="0" y="0"/>
                </a:lnTo>
                <a:close/>
              </a:path>
            </a:pathLst>
          </a:custGeom>
          <a:blipFill>
            <a:blip r:embed="rId9"/>
            <a:stretch>
              <a:fillRect/>
            </a:stretch>
          </a:blipFill>
        </p:spPr>
        <p:txBody>
          <a:bodyPr/>
          <a:lstStyle/>
          <a:p>
            <a:endParaRPr lang="en-US" dirty="0"/>
          </a:p>
        </p:txBody>
      </p:sp>
      <p:sp>
        <p:nvSpPr>
          <p:cNvPr id="2" name="Slide Number Placeholder 1">
            <a:extLst>
              <a:ext uri="{FF2B5EF4-FFF2-40B4-BE49-F238E27FC236}">
                <a16:creationId xmlns:a16="http://schemas.microsoft.com/office/drawing/2014/main" id="{A86B2068-2394-7F15-1F14-9FE5EE365207}"/>
              </a:ext>
            </a:extLst>
          </p:cNvPr>
          <p:cNvSpPr>
            <a:spLocks noGrp="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
        <p:nvSpPr>
          <p:cNvPr id="5" name="Title Placeholder 4">
            <a:extLst>
              <a:ext uri="{FF2B5EF4-FFF2-40B4-BE49-F238E27FC236}">
                <a16:creationId xmlns:a16="http://schemas.microsoft.com/office/drawing/2014/main" id="{0F9FF5FA-57DC-6D4A-C31D-8EE6CF720D5B}"/>
              </a:ext>
            </a:extLst>
          </p:cNvPr>
          <p:cNvSpPr>
            <a:spLocks noGrp="1"/>
          </p:cNvSpPr>
          <p:nvPr>
            <p:ph type="title"/>
          </p:nvPr>
        </p:nvSpPr>
        <p:spPr>
          <a:xfrm>
            <a:off x="838200" y="1523402"/>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a:extLst>
              <a:ext uri="{FF2B5EF4-FFF2-40B4-BE49-F238E27FC236}">
                <a16:creationId xmlns:a16="http://schemas.microsoft.com/office/drawing/2014/main" id="{5DD112FA-6AD9-53E8-3FD4-A82FDEFDD0D4}"/>
              </a:ext>
            </a:extLst>
          </p:cNvPr>
          <p:cNvSpPr>
            <a:spLocks noGrp="1"/>
          </p:cNvSpPr>
          <p:nvPr>
            <p:ph type="body" idx="1"/>
          </p:nvPr>
        </p:nvSpPr>
        <p:spPr>
          <a:xfrm>
            <a:off x="838200" y="3025875"/>
            <a:ext cx="10515600" cy="2308723"/>
          </a:xfrm>
          <a:prstGeom prst="rect">
            <a:avLst/>
          </a:prstGeom>
        </p:spPr>
        <p:txBody>
          <a:bodyPr vert="horz" lIns="91440" tIns="45720" rIns="91440" bIns="45720" rtlCol="0">
            <a:noAutofit/>
          </a:bodyPr>
          <a:lstStyle/>
          <a:p>
            <a:pPr lvl="0"/>
            <a:r>
              <a:rPr lang="en-US"/>
              <a:t>Click to edit Master text styles</a:t>
            </a:r>
          </a:p>
        </p:txBody>
      </p:sp>
      <p:sp>
        <p:nvSpPr>
          <p:cNvPr id="4" name="Footer Placeholder 3">
            <a:extLst>
              <a:ext uri="{FF2B5EF4-FFF2-40B4-BE49-F238E27FC236}">
                <a16:creationId xmlns:a16="http://schemas.microsoft.com/office/drawing/2014/main" id="{4A34A185-6B54-F541-C311-644DAC2C169E}"/>
              </a:ext>
            </a:extLst>
          </p:cNvPr>
          <p:cNvSpPr>
            <a:spLocks noGrp="1" noRot="1" noMove="1" noResize="1" noEditPoints="1" noAdjustHandles="1" noChangeArrowheads="1" noChangeShapeType="1"/>
          </p:cNvSpPr>
          <p:nvPr>
            <p:ph type="ftr" sz="quarter" idx="3"/>
          </p:nvPr>
        </p:nvSpPr>
        <p:spPr>
          <a:xfrm>
            <a:off x="4903250" y="6398768"/>
            <a:ext cx="6086641" cy="365125"/>
          </a:xfrm>
          <a:prstGeom prst="rect">
            <a:avLst/>
          </a:prstGeom>
        </p:spPr>
        <p:txBody>
          <a:bodyPr vert="horz" lIns="91440" tIns="45720" rIns="91440" bIns="45720" rtlCol="0" anchor="ctr"/>
          <a:lstStyle>
            <a:lvl1pPr algn="ctr">
              <a:defRPr sz="1600" b="1">
                <a:solidFill>
                  <a:schemeClr val="bg1"/>
                </a:solidFill>
              </a:defRPr>
            </a:lvl1pPr>
          </a:lstStyle>
          <a:p>
            <a:r>
              <a:rPr lang="en-US" dirty="0"/>
              <a:t>Times New Roman, Bold, 16. First and Last Name - Email</a:t>
            </a:r>
          </a:p>
        </p:txBody>
      </p:sp>
    </p:spTree>
    <p:extLst>
      <p:ext uri="{BB962C8B-B14F-4D97-AF65-F5344CB8AC3E}">
        <p14:creationId xmlns:p14="http://schemas.microsoft.com/office/powerpoint/2010/main" val="4213484193"/>
      </p:ext>
    </p:extLst>
  </p:cSld>
  <p:clrMap bg1="lt1" tx1="dk1" bg2="lt2" tx2="dk2" accent1="accent1" accent2="accent2" accent3="accent3" accent4="accent4" accent5="accent5" accent6="accent6" hlink="hlink" folHlink="folHlink"/>
  <p:sldLayoutIdLst>
    <p:sldLayoutId id="2147483673" r:id="rId1"/>
    <p:sldLayoutId id="2147483674" r:id="rId2"/>
  </p:sldLayoutIdLst>
  <p:hf hdr="0" dt="0"/>
  <p:txStyles>
    <p:titleStyle>
      <a:lvl1pPr algn="ctr" defTabSz="914400" rtl="0" eaLnBrk="1" latinLnBrk="0" hangingPunct="1">
        <a:lnSpc>
          <a:spcPct val="90000"/>
        </a:lnSpc>
        <a:spcBef>
          <a:spcPct val="0"/>
        </a:spcBef>
        <a:buNone/>
        <a:defRPr sz="5000" b="1" kern="120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3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Background pattern&#10;&#10;AI-generated content may be incorrect.">
            <a:extLst>
              <a:ext uri="{FF2B5EF4-FFF2-40B4-BE49-F238E27FC236}">
                <a16:creationId xmlns:a16="http://schemas.microsoft.com/office/drawing/2014/main" id="{5B627538-7BD2-EEFE-7131-C05D29F508AC}"/>
              </a:ext>
            </a:extLst>
          </p:cNvPr>
          <p:cNvPicPr>
            <a:picLocks noGrp="1" noRot="1" noChangeAspect="1" noMove="1" noResize="1" noEditPoints="1" noAdjustHandles="1" noChangeArrowheads="1" noChangeShapeType="1" noCrop="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E057D648-1B15-F74D-B682-1B2517D1EFBE}"/>
              </a:ext>
            </a:extLst>
          </p:cNvPr>
          <p:cNvSpPr>
            <a:spLocks noGrp="1" noRot="1" noMove="1" noResize="1" noEditPoints="1" noAdjustHandles="1" noChangeArrowheads="1" noChangeShapeType="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3F266-B7D9-404D-80C9-3758270C5198}" type="slidenum">
              <a:rPr lang="en-US" smtClean="0"/>
              <a:t>‹#›</a:t>
            </a:fld>
            <a:endParaRPr lang="en-US" dirty="0"/>
          </a:p>
        </p:txBody>
      </p:sp>
      <p:pic>
        <p:nvPicPr>
          <p:cNvPr id="15" name="Picture 14" descr="Shape&#10;&#10;AI-generated content may be incorrect.">
            <a:extLst>
              <a:ext uri="{FF2B5EF4-FFF2-40B4-BE49-F238E27FC236}">
                <a16:creationId xmlns:a16="http://schemas.microsoft.com/office/drawing/2014/main" id="{C0147B0D-D152-67E8-BCB7-7CDFC75BACF4}"/>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04072" y="5982352"/>
            <a:ext cx="2614142" cy="1089225"/>
          </a:xfrm>
          <a:prstGeom prst="rect">
            <a:avLst/>
          </a:prstGeom>
        </p:spPr>
      </p:pic>
      <p:pic>
        <p:nvPicPr>
          <p:cNvPr id="16" name="Picture 15" descr="Logo&#10;&#10;AI-generated content may be incorrect.">
            <a:extLst>
              <a:ext uri="{FF2B5EF4-FFF2-40B4-BE49-F238E27FC236}">
                <a16:creationId xmlns:a16="http://schemas.microsoft.com/office/drawing/2014/main" id="{C2C2F6DB-92A5-C835-4AB5-CC5FD2063856}"/>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3902250" y="6451590"/>
            <a:ext cx="867003" cy="269885"/>
          </a:xfrm>
          <a:prstGeom prst="rect">
            <a:avLst/>
          </a:prstGeom>
        </p:spPr>
      </p:pic>
      <p:sp>
        <p:nvSpPr>
          <p:cNvPr id="17" name="Slide Number Placeholder 1">
            <a:extLst>
              <a:ext uri="{FF2B5EF4-FFF2-40B4-BE49-F238E27FC236}">
                <a16:creationId xmlns:a16="http://schemas.microsoft.com/office/drawing/2014/main" id="{5B3F7664-5094-707A-142C-8896B17D3328}"/>
              </a:ext>
            </a:extLst>
          </p:cNvPr>
          <p:cNvSpPr txBox="1">
            <a:spLocks noGrp="1" noRot="1" noMove="1" noResize="1" noEditPoints="1" noAdjustHandles="1" noChangeArrowheads="1" noChangeShapeType="1"/>
          </p:cNvSpPr>
          <p:nvPr userDrawn="1"/>
        </p:nvSpPr>
        <p:spPr>
          <a:xfrm>
            <a:off x="9348076" y="65274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35EFAC-05D4-45CF-9D12-504953016AE8}" type="slidenum">
              <a:rPr lang="en-US" smtClean="0"/>
              <a:pPr/>
              <a:t>‹#›</a:t>
            </a:fld>
            <a:endParaRPr lang="en-US" dirty="0"/>
          </a:p>
        </p:txBody>
      </p:sp>
      <p:pic>
        <p:nvPicPr>
          <p:cNvPr id="18" name="Picture 17" descr="Logo&#10;&#10;AI-generated content may be incorrect.">
            <a:extLst>
              <a:ext uri="{FF2B5EF4-FFF2-40B4-BE49-F238E27FC236}">
                <a16:creationId xmlns:a16="http://schemas.microsoft.com/office/drawing/2014/main" id="{49EB96D5-DFC9-6989-784A-2C406795CDB2}"/>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2790357" y="6385266"/>
            <a:ext cx="1081485" cy="432594"/>
          </a:xfrm>
          <a:prstGeom prst="rect">
            <a:avLst/>
          </a:prstGeom>
        </p:spPr>
      </p:pic>
      <p:pic>
        <p:nvPicPr>
          <p:cNvPr id="19" name="Picture 18" descr="Icon&#10;&#10;AI-generated content may be incorrect.">
            <a:extLst>
              <a:ext uri="{FF2B5EF4-FFF2-40B4-BE49-F238E27FC236}">
                <a16:creationId xmlns:a16="http://schemas.microsoft.com/office/drawing/2014/main" id="{811ECF7E-706B-F712-E1E4-9C18F2EB4ECD}"/>
              </a:ext>
            </a:extLst>
          </p:cNvPr>
          <p:cNvPicPr>
            <a:picLocks noGrp="1" noRot="1" noChangeAspect="1" noMove="1" noResize="1" noEditPoints="1" noAdjustHandles="1" noChangeArrowheads="1" noChangeShapeType="1" noCrop="1"/>
          </p:cNvPicPr>
          <p:nvPr userDrawn="1"/>
        </p:nvPicPr>
        <p:blipFill rotWithShape="1">
          <a:blip r:embed="rId7">
            <a:extLst>
              <a:ext uri="{28A0092B-C50C-407E-A947-70E740481C1C}">
                <a14:useLocalDpi xmlns:a14="http://schemas.microsoft.com/office/drawing/2010/main" val="0"/>
              </a:ext>
            </a:extLst>
          </a:blip>
          <a:srcRect r="7860"/>
          <a:stretch/>
        </p:blipFill>
        <p:spPr>
          <a:xfrm>
            <a:off x="9664405" y="5584825"/>
            <a:ext cx="2527595" cy="1543049"/>
          </a:xfrm>
          <a:prstGeom prst="rect">
            <a:avLst/>
          </a:prstGeom>
        </p:spPr>
      </p:pic>
    </p:spTree>
    <p:extLst>
      <p:ext uri="{BB962C8B-B14F-4D97-AF65-F5344CB8AC3E}">
        <p14:creationId xmlns:p14="http://schemas.microsoft.com/office/powerpoint/2010/main" val="3176509197"/>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text, sign, dark&#10;&#10;AI-generated content may be incorrect.">
            <a:extLst>
              <a:ext uri="{FF2B5EF4-FFF2-40B4-BE49-F238E27FC236}">
                <a16:creationId xmlns:a16="http://schemas.microsoft.com/office/drawing/2014/main" id="{750A9613-D26C-EF12-CBFD-38DB7A28DF16}"/>
              </a:ext>
            </a:extLst>
          </p:cNvPr>
          <p:cNvPicPr>
            <a:picLocks noGrp="1" noRot="1" noChangeAspect="1" noMove="1" noResize="1" noEditPoints="1" noAdjustHandles="1" noChangeArrowheads="1" noChangeShapeType="1" noCrop="1"/>
          </p:cNvPicPr>
          <p:nvPr userDrawn="1"/>
        </p:nvPicPr>
        <p:blipFill>
          <a:blip r:embed="rId9">
            <a:alphaModFix amt="5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Freeform 31">
            <a:extLst>
              <a:ext uri="{FF2B5EF4-FFF2-40B4-BE49-F238E27FC236}">
                <a16:creationId xmlns:a16="http://schemas.microsoft.com/office/drawing/2014/main" id="{E17298AF-52EA-6F69-3759-CB9BB3F26866}"/>
              </a:ext>
            </a:extLst>
          </p:cNvPr>
          <p:cNvSpPr>
            <a:spLocks noGrp="1" noRot="1" noMove="1" noResize="1" noEditPoints="1" noAdjustHandles="1" noChangeArrowheads="1" noChangeShapeType="1"/>
          </p:cNvSpPr>
          <p:nvPr userDrawn="1"/>
        </p:nvSpPr>
        <p:spPr>
          <a:xfrm>
            <a:off x="0" y="6087979"/>
            <a:ext cx="12192000" cy="765388"/>
          </a:xfrm>
          <a:custGeom>
            <a:avLst/>
            <a:gdLst/>
            <a:ahLst/>
            <a:cxnLst/>
            <a:rect l="l" t="t" r="r" b="b"/>
            <a:pathLst>
              <a:path w="5187767" h="471658">
                <a:moveTo>
                  <a:pt x="0" y="0"/>
                </a:moveTo>
                <a:lnTo>
                  <a:pt x="5187767" y="0"/>
                </a:lnTo>
                <a:lnTo>
                  <a:pt x="5187767" y="471658"/>
                </a:lnTo>
                <a:lnTo>
                  <a:pt x="0" y="471658"/>
                </a:lnTo>
                <a:close/>
              </a:path>
            </a:pathLst>
          </a:custGeom>
          <a:solidFill>
            <a:srgbClr val="1C6DA6"/>
          </a:solidFill>
          <a:ln w="25400">
            <a:solidFill>
              <a:srgbClr val="1C6DA6"/>
            </a:solidFill>
          </a:ln>
        </p:spPr>
        <p:txBody>
          <a:bodyPr/>
          <a:lstStyle/>
          <a:p>
            <a:endParaRPr lang="en-US" dirty="0"/>
          </a:p>
        </p:txBody>
      </p:sp>
      <p:pic>
        <p:nvPicPr>
          <p:cNvPr id="15" name="Picture 14" descr="Text&#10;&#10;AI-generated content may be incorrect.">
            <a:extLst>
              <a:ext uri="{FF2B5EF4-FFF2-40B4-BE49-F238E27FC236}">
                <a16:creationId xmlns:a16="http://schemas.microsoft.com/office/drawing/2014/main" id="{876BCF27-073D-7BB4-C9A3-55607005B929}"/>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tretch>
            <a:fillRect/>
          </a:stretch>
        </p:blipFill>
        <p:spPr>
          <a:xfrm>
            <a:off x="2802792" y="6311930"/>
            <a:ext cx="1263882" cy="505552"/>
          </a:xfrm>
          <a:prstGeom prst="rect">
            <a:avLst/>
          </a:prstGeom>
        </p:spPr>
      </p:pic>
      <p:sp>
        <p:nvSpPr>
          <p:cNvPr id="5" name="Freeform 31">
            <a:extLst>
              <a:ext uri="{FF2B5EF4-FFF2-40B4-BE49-F238E27FC236}">
                <a16:creationId xmlns:a16="http://schemas.microsoft.com/office/drawing/2014/main" id="{E19C1FDF-204C-B5AD-5610-F9FD28121C1E}"/>
              </a:ext>
            </a:extLst>
          </p:cNvPr>
          <p:cNvSpPr>
            <a:spLocks noGrp="1" noRot="1" noMove="1" noResize="1" noEditPoints="1" noAdjustHandles="1" noChangeArrowheads="1" noChangeShapeType="1"/>
          </p:cNvSpPr>
          <p:nvPr userDrawn="1"/>
        </p:nvSpPr>
        <p:spPr>
          <a:xfrm>
            <a:off x="0" y="-1"/>
            <a:ext cx="12192000" cy="1238387"/>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a:ln w="25400">
            <a:solidFill>
              <a:srgbClr val="131650"/>
            </a:solidFill>
          </a:ln>
        </p:spPr>
        <p:txBody>
          <a:bodyPr/>
          <a:lstStyle/>
          <a:p>
            <a:endParaRPr lang="en-US" dirty="0"/>
          </a:p>
        </p:txBody>
      </p:sp>
      <p:pic>
        <p:nvPicPr>
          <p:cNvPr id="8" name="Picture 7" descr="Icon&#10;&#10;AI-generated content may be incorrect.">
            <a:extLst>
              <a:ext uri="{FF2B5EF4-FFF2-40B4-BE49-F238E27FC236}">
                <a16:creationId xmlns:a16="http://schemas.microsoft.com/office/drawing/2014/main" id="{3B8CDF00-728B-D809-50FD-E6666389408F}"/>
              </a:ext>
            </a:extLst>
          </p:cNvPr>
          <p:cNvPicPr>
            <a:picLocks noGrp="1" noRot="1" noChangeAspect="1" noMove="1" noResize="1" noEditPoints="1" noAdjustHandles="1" noChangeArrowheads="1" noChangeShapeType="1" noCrop="1"/>
          </p:cNvPicPr>
          <p:nvPr userDrawn="1"/>
        </p:nvPicPr>
        <p:blipFill rotWithShape="1">
          <a:blip r:embed="rId11">
            <a:extLst>
              <a:ext uri="{28A0092B-C50C-407E-A947-70E740481C1C}">
                <a14:useLocalDpi xmlns:a14="http://schemas.microsoft.com/office/drawing/2010/main" val="0"/>
              </a:ext>
            </a:extLst>
          </a:blip>
          <a:srcRect r="7860"/>
          <a:stretch/>
        </p:blipFill>
        <p:spPr>
          <a:xfrm>
            <a:off x="9664405" y="5584825"/>
            <a:ext cx="2527595" cy="1543049"/>
          </a:xfrm>
          <a:prstGeom prst="rect">
            <a:avLst/>
          </a:prstGeom>
        </p:spPr>
      </p:pic>
      <p:sp>
        <p:nvSpPr>
          <p:cNvPr id="12" name="Freeform 28">
            <a:extLst>
              <a:ext uri="{FF2B5EF4-FFF2-40B4-BE49-F238E27FC236}">
                <a16:creationId xmlns:a16="http://schemas.microsoft.com/office/drawing/2014/main" id="{2BC01853-901D-DFB0-1AD2-82B99EDE1ECD}"/>
              </a:ext>
            </a:extLst>
          </p:cNvPr>
          <p:cNvSpPr>
            <a:spLocks noGrp="1" noRot="1" noMove="1" noResize="1" noEditPoints="1" noAdjustHandles="1" noChangeArrowheads="1" noChangeShapeType="1"/>
          </p:cNvSpPr>
          <p:nvPr userDrawn="1"/>
        </p:nvSpPr>
        <p:spPr>
          <a:xfrm>
            <a:off x="105475" y="6186046"/>
            <a:ext cx="2519017" cy="671954"/>
          </a:xfrm>
          <a:custGeom>
            <a:avLst/>
            <a:gdLst/>
            <a:ahLst/>
            <a:cxnLst/>
            <a:rect l="l" t="t" r="r" b="b"/>
            <a:pathLst>
              <a:path w="7492842" h="1998735">
                <a:moveTo>
                  <a:pt x="0" y="0"/>
                </a:moveTo>
                <a:lnTo>
                  <a:pt x="7492842" y="0"/>
                </a:lnTo>
                <a:lnTo>
                  <a:pt x="7492842" y="1998736"/>
                </a:lnTo>
                <a:lnTo>
                  <a:pt x="0" y="1998736"/>
                </a:lnTo>
                <a:lnTo>
                  <a:pt x="0" y="0"/>
                </a:lnTo>
                <a:close/>
              </a:path>
            </a:pathLst>
          </a:custGeom>
          <a:blipFill>
            <a:blip r:embed="rId12"/>
            <a:stretch>
              <a:fillRect t="-28099" b="-28099"/>
            </a:stretch>
          </a:blipFill>
        </p:spPr>
      </p:sp>
      <p:pic>
        <p:nvPicPr>
          <p:cNvPr id="24" name="Picture 23">
            <a:extLst>
              <a:ext uri="{FF2B5EF4-FFF2-40B4-BE49-F238E27FC236}">
                <a16:creationId xmlns:a16="http://schemas.microsoft.com/office/drawing/2014/main" id="{466F607A-D181-1233-9296-F9AFAD94741D}"/>
              </a:ext>
            </a:extLst>
          </p:cNvPr>
          <p:cNvPicPr>
            <a:picLocks noGrp="1" noRot="1" noChangeAspect="1" noMove="1" noResize="1" noEditPoints="1" noAdjustHandles="1" noChangeArrowheads="1" noChangeShapeType="1" noCrop="1"/>
          </p:cNvPicPr>
          <p:nvPr userDrawn="1"/>
        </p:nvPicPr>
        <p:blipFill>
          <a:blip r:embed="rId13">
            <a:extLst>
              <a:ext uri="{28A0092B-C50C-407E-A947-70E740481C1C}">
                <a14:useLocalDpi xmlns:a14="http://schemas.microsoft.com/office/drawing/2010/main" val="0"/>
              </a:ext>
            </a:extLst>
          </a:blip>
          <a:stretch>
            <a:fillRect/>
          </a:stretch>
        </p:blipFill>
        <p:spPr>
          <a:xfrm>
            <a:off x="4166487" y="6387080"/>
            <a:ext cx="867003" cy="269885"/>
          </a:xfrm>
          <a:prstGeom prst="rect">
            <a:avLst/>
          </a:prstGeom>
        </p:spPr>
      </p:pic>
      <p:sp>
        <p:nvSpPr>
          <p:cNvPr id="3" name="Title Placeholder 2">
            <a:extLst>
              <a:ext uri="{FF2B5EF4-FFF2-40B4-BE49-F238E27FC236}">
                <a16:creationId xmlns:a16="http://schemas.microsoft.com/office/drawing/2014/main" id="{2D95BA94-E39E-D690-0EAF-F6851CFBF8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6">
            <a:extLst>
              <a:ext uri="{FF2B5EF4-FFF2-40B4-BE49-F238E27FC236}">
                <a16:creationId xmlns:a16="http://schemas.microsoft.com/office/drawing/2014/main" id="{FE17254E-8804-C944-0E39-D0C4607607DD}"/>
              </a:ext>
            </a:extLst>
          </p:cNvPr>
          <p:cNvSpPr>
            <a:spLocks noGrp="1"/>
          </p:cNvSpPr>
          <p:nvPr>
            <p:ph type="body" idx="1"/>
          </p:nvPr>
        </p:nvSpPr>
        <p:spPr>
          <a:xfrm>
            <a:off x="838200" y="1825625"/>
            <a:ext cx="10515600" cy="38100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CDCAD99D-C12B-322D-F381-B27FC3406E6F}"/>
              </a:ext>
            </a:extLst>
          </p:cNvPr>
          <p:cNvSpPr>
            <a:spLocks noGrp="1" noRot="1" noMove="1" noResize="1" noEditPoints="1" noAdjustHandles="1" noChangeArrowheads="1" noChangeShapeType="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Tree>
    <p:extLst>
      <p:ext uri="{BB962C8B-B14F-4D97-AF65-F5344CB8AC3E}">
        <p14:creationId xmlns:p14="http://schemas.microsoft.com/office/powerpoint/2010/main" val="14483741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Lst>
  <p:hf hdr="0" ftr="0" dt="0"/>
  <p:txStyles>
    <p:titleStyle>
      <a:lvl1pPr algn="l" defTabSz="914400" rtl="0" eaLnBrk="1" latinLnBrk="0" hangingPunct="1">
        <a:lnSpc>
          <a:spcPct val="90000"/>
        </a:lnSpc>
        <a:spcBef>
          <a:spcPct val="0"/>
        </a:spcBef>
        <a:buNone/>
        <a:defRPr sz="50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7C333F9-0AE9-4198-B0B9-673CCDB73CBF}" type="datetime1">
              <a:rPr lang="en-US" smtClean="0"/>
              <a:t>2/18/2026</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2</a:t>
            </a:r>
          </a:p>
        </p:txBody>
      </p:sp>
    </p:spTree>
    <p:extLst>
      <p:ext uri="{BB962C8B-B14F-4D97-AF65-F5344CB8AC3E}">
        <p14:creationId xmlns:p14="http://schemas.microsoft.com/office/powerpoint/2010/main" val="367951321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Freeform 31">
            <a:extLst>
              <a:ext uri="{FF2B5EF4-FFF2-40B4-BE49-F238E27FC236}">
                <a16:creationId xmlns:a16="http://schemas.microsoft.com/office/drawing/2014/main" id="{5DEA0670-7391-DBFE-F987-C26EAF4CA29D}"/>
              </a:ext>
            </a:extLst>
          </p:cNvPr>
          <p:cNvSpPr>
            <a:spLocks noGrp="1" noRot="1" noMove="1" noResize="1" noEditPoints="1" noAdjustHandles="1" noChangeArrowheads="1" noChangeShapeType="1"/>
          </p:cNvSpPr>
          <p:nvPr userDrawn="1"/>
        </p:nvSpPr>
        <p:spPr>
          <a:xfrm>
            <a:off x="0" y="-1"/>
            <a:ext cx="12192000" cy="1238387"/>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dirty="0"/>
          </a:p>
        </p:txBody>
      </p:sp>
      <p:sp>
        <p:nvSpPr>
          <p:cNvPr id="21" name="Freeform 31">
            <a:extLst>
              <a:ext uri="{FF2B5EF4-FFF2-40B4-BE49-F238E27FC236}">
                <a16:creationId xmlns:a16="http://schemas.microsoft.com/office/drawing/2014/main" id="{ADFBA850-85D1-6C4B-96D6-9B0C171DE4C9}"/>
              </a:ext>
            </a:extLst>
          </p:cNvPr>
          <p:cNvSpPr>
            <a:spLocks noGrp="1" noRot="1" noMove="1" noResize="1" noEditPoints="1" noAdjustHandles="1" noChangeArrowheads="1" noChangeShapeType="1"/>
          </p:cNvSpPr>
          <p:nvPr userDrawn="1"/>
        </p:nvSpPr>
        <p:spPr>
          <a:xfrm>
            <a:off x="0" y="6087979"/>
            <a:ext cx="12192000" cy="765388"/>
          </a:xfrm>
          <a:custGeom>
            <a:avLst/>
            <a:gdLst/>
            <a:ahLst/>
            <a:cxnLst/>
            <a:rect l="l" t="t" r="r" b="b"/>
            <a:pathLst>
              <a:path w="5187767" h="471658">
                <a:moveTo>
                  <a:pt x="0" y="0"/>
                </a:moveTo>
                <a:lnTo>
                  <a:pt x="5187767" y="0"/>
                </a:lnTo>
                <a:lnTo>
                  <a:pt x="5187767" y="471658"/>
                </a:lnTo>
                <a:lnTo>
                  <a:pt x="0" y="471658"/>
                </a:lnTo>
                <a:close/>
              </a:path>
            </a:pathLst>
          </a:custGeom>
          <a:solidFill>
            <a:srgbClr val="1C6DA6"/>
          </a:solidFill>
          <a:ln w="25400">
            <a:solidFill>
              <a:srgbClr val="1C6DA6"/>
            </a:solidFill>
          </a:ln>
        </p:spPr>
        <p:txBody>
          <a:bodyPr/>
          <a:lstStyle/>
          <a:p>
            <a:endParaRPr lang="en-US" dirty="0"/>
          </a:p>
        </p:txBody>
      </p:sp>
      <p:pic>
        <p:nvPicPr>
          <p:cNvPr id="22" name="Picture 21" descr="Text&#10;&#10;AI-generated content may be incorrect.">
            <a:extLst>
              <a:ext uri="{FF2B5EF4-FFF2-40B4-BE49-F238E27FC236}">
                <a16:creationId xmlns:a16="http://schemas.microsoft.com/office/drawing/2014/main" id="{181EFB96-F072-D6AF-ABE5-B37CA804BB9E}"/>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2729967" y="6311930"/>
            <a:ext cx="1263882" cy="505552"/>
          </a:xfrm>
          <a:prstGeom prst="rect">
            <a:avLst/>
          </a:prstGeom>
        </p:spPr>
      </p:pic>
      <p:sp>
        <p:nvSpPr>
          <p:cNvPr id="23" name="Freeform 28">
            <a:extLst>
              <a:ext uri="{FF2B5EF4-FFF2-40B4-BE49-F238E27FC236}">
                <a16:creationId xmlns:a16="http://schemas.microsoft.com/office/drawing/2014/main" id="{65F84D16-DE1E-A30C-2052-599CEF9A67FC}"/>
              </a:ext>
            </a:extLst>
          </p:cNvPr>
          <p:cNvSpPr>
            <a:spLocks noGrp="1" noRot="1" noMove="1" noResize="1" noEditPoints="1" noAdjustHandles="1" noChangeArrowheads="1" noChangeShapeType="1"/>
          </p:cNvSpPr>
          <p:nvPr userDrawn="1"/>
        </p:nvSpPr>
        <p:spPr>
          <a:xfrm>
            <a:off x="105475" y="6186046"/>
            <a:ext cx="2519017" cy="671954"/>
          </a:xfrm>
          <a:custGeom>
            <a:avLst/>
            <a:gdLst/>
            <a:ahLst/>
            <a:cxnLst/>
            <a:rect l="l" t="t" r="r" b="b"/>
            <a:pathLst>
              <a:path w="7492842" h="1998735">
                <a:moveTo>
                  <a:pt x="0" y="0"/>
                </a:moveTo>
                <a:lnTo>
                  <a:pt x="7492842" y="0"/>
                </a:lnTo>
                <a:lnTo>
                  <a:pt x="7492842" y="1998736"/>
                </a:lnTo>
                <a:lnTo>
                  <a:pt x="0" y="1998736"/>
                </a:lnTo>
                <a:lnTo>
                  <a:pt x="0" y="0"/>
                </a:lnTo>
                <a:close/>
              </a:path>
            </a:pathLst>
          </a:custGeom>
          <a:blipFill>
            <a:blip r:embed="rId4"/>
            <a:stretch>
              <a:fillRect t="-28099" b="-28099"/>
            </a:stretch>
          </a:blipFill>
        </p:spPr>
      </p:sp>
      <p:pic>
        <p:nvPicPr>
          <p:cNvPr id="24" name="Picture 23">
            <a:extLst>
              <a:ext uri="{FF2B5EF4-FFF2-40B4-BE49-F238E27FC236}">
                <a16:creationId xmlns:a16="http://schemas.microsoft.com/office/drawing/2014/main" id="{693519BA-40A2-1A9F-FB78-1A695BC0A62E}"/>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4093662" y="6387080"/>
            <a:ext cx="867003" cy="269885"/>
          </a:xfrm>
          <a:prstGeom prst="rect">
            <a:avLst/>
          </a:prstGeom>
        </p:spPr>
      </p:pic>
      <p:sp>
        <p:nvSpPr>
          <p:cNvPr id="2" name="Slide Number Placeholder 1">
            <a:extLst>
              <a:ext uri="{FF2B5EF4-FFF2-40B4-BE49-F238E27FC236}">
                <a16:creationId xmlns:a16="http://schemas.microsoft.com/office/drawing/2014/main" id="{9C5586E1-001C-A9F8-D40F-387D1DCE83B8}"/>
              </a:ext>
            </a:extLst>
          </p:cNvPr>
          <p:cNvSpPr>
            <a:spLocks noGrp="1" noRot="1" noMove="1" noResize="1" noEditPoints="1" noAdjustHandles="1" noChangeArrowheads="1" noChangeShapeType="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pic>
        <p:nvPicPr>
          <p:cNvPr id="17" name="Picture 16" descr="Icon&#10;&#10;AI-generated content may be incorrect.">
            <a:extLst>
              <a:ext uri="{FF2B5EF4-FFF2-40B4-BE49-F238E27FC236}">
                <a16:creationId xmlns:a16="http://schemas.microsoft.com/office/drawing/2014/main" id="{5DFBDEAD-7E44-269E-5546-02531C91EFD9}"/>
              </a:ext>
            </a:extLst>
          </p:cNvPr>
          <p:cNvPicPr>
            <a:picLocks noGrp="1" noRot="1" noChangeAspect="1" noMove="1" noResize="1" noEditPoints="1" noAdjustHandles="1" noChangeArrowheads="1" noChangeShapeType="1" noCrop="1"/>
          </p:cNvPicPr>
          <p:nvPr userDrawn="1"/>
        </p:nvPicPr>
        <p:blipFill rotWithShape="1">
          <a:blip r:embed="rId6">
            <a:extLst>
              <a:ext uri="{28A0092B-C50C-407E-A947-70E740481C1C}">
                <a14:useLocalDpi xmlns:a14="http://schemas.microsoft.com/office/drawing/2010/main" val="0"/>
              </a:ext>
            </a:extLst>
          </a:blip>
          <a:srcRect r="7860"/>
          <a:stretch/>
        </p:blipFill>
        <p:spPr>
          <a:xfrm>
            <a:off x="9664405" y="5584825"/>
            <a:ext cx="2527595" cy="1543049"/>
          </a:xfrm>
          <a:prstGeom prst="rect">
            <a:avLst/>
          </a:prstGeom>
        </p:spPr>
      </p:pic>
      <p:sp>
        <p:nvSpPr>
          <p:cNvPr id="3" name="Title Placeholder 2">
            <a:extLst>
              <a:ext uri="{FF2B5EF4-FFF2-40B4-BE49-F238E27FC236}">
                <a16:creationId xmlns:a16="http://schemas.microsoft.com/office/drawing/2014/main" id="{D548455C-EC95-16D1-259F-FCC35A0ADD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3">
            <a:extLst>
              <a:ext uri="{FF2B5EF4-FFF2-40B4-BE49-F238E27FC236}">
                <a16:creationId xmlns:a16="http://schemas.microsoft.com/office/drawing/2014/main" id="{B1497EE7-5328-78CB-0B91-7D98043754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497033"/>
      </p:ext>
    </p:extLst>
  </p:cSld>
  <p:clrMap bg1="lt1" tx1="dk1" bg2="lt2" tx2="dk2" accent1="accent1" accent2="accent2" accent3="accent3" accent4="accent4" accent5="accent5" accent6="accent6" hlink="hlink" folHlink="folHlink"/>
  <p:sldLayoutIdLst>
    <p:sldLayoutId id="2147483731" r:id="rId1"/>
  </p:sldLayoutIdLst>
  <p:hf hdr="0" ftr="0" dt="0"/>
  <p:txStyles>
    <p:titleStyle>
      <a:lvl1pPr algn="l" defTabSz="914400" rtl="0" eaLnBrk="1" latinLnBrk="0" hangingPunct="1">
        <a:lnSpc>
          <a:spcPct val="90000"/>
        </a:lnSpc>
        <a:spcBef>
          <a:spcPct val="0"/>
        </a:spcBef>
        <a:buNone/>
        <a:defRPr sz="50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Background pattern&#10;&#10;AI-generated content may be incorrect.">
            <a:extLst>
              <a:ext uri="{FF2B5EF4-FFF2-40B4-BE49-F238E27FC236}">
                <a16:creationId xmlns:a16="http://schemas.microsoft.com/office/drawing/2014/main" id="{3B39CB19-645C-F2D6-23B6-4BD9F24E35F4}"/>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72D6081D-4461-9E5E-2263-17CE73078B3D}"/>
              </a:ext>
            </a:extLst>
          </p:cNvPr>
          <p:cNvSpPr>
            <a:spLocks noGrp="1" noRot="1" noMove="1" noResize="1" noEditPoints="1" noAdjustHandles="1" noChangeArrowheads="1" noChangeShapeType="1"/>
          </p:cNvSpPr>
          <p:nvPr userDrawn="1"/>
        </p:nvSpPr>
        <p:spPr>
          <a:xfrm>
            <a:off x="0" y="5600550"/>
            <a:ext cx="12192000" cy="1257450"/>
          </a:xfrm>
          <a:prstGeom prst="rect">
            <a:avLst/>
          </a:prstGeom>
          <a:solidFill>
            <a:srgbClr val="1C6DA6"/>
          </a:solidFill>
          <a:ln w="25400">
            <a:solidFill>
              <a:srgbClr val="1C6D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28">
            <a:extLst>
              <a:ext uri="{FF2B5EF4-FFF2-40B4-BE49-F238E27FC236}">
                <a16:creationId xmlns:a16="http://schemas.microsoft.com/office/drawing/2014/main" id="{C6261D65-7744-7779-37FB-CDB3A0E3A7D7}"/>
              </a:ext>
            </a:extLst>
          </p:cNvPr>
          <p:cNvSpPr>
            <a:spLocks noGrp="1" noRot="1" noMove="1" noResize="1" noEditPoints="1" noAdjustHandles="1" noChangeArrowheads="1" noChangeShapeType="1"/>
          </p:cNvSpPr>
          <p:nvPr userDrawn="1"/>
        </p:nvSpPr>
        <p:spPr>
          <a:xfrm>
            <a:off x="256267" y="5777461"/>
            <a:ext cx="4114800" cy="1097633"/>
          </a:xfrm>
          <a:custGeom>
            <a:avLst/>
            <a:gdLst/>
            <a:ahLst/>
            <a:cxnLst/>
            <a:rect l="l" t="t" r="r" b="b"/>
            <a:pathLst>
              <a:path w="7492842" h="1998735">
                <a:moveTo>
                  <a:pt x="0" y="0"/>
                </a:moveTo>
                <a:lnTo>
                  <a:pt x="7492842" y="0"/>
                </a:lnTo>
                <a:lnTo>
                  <a:pt x="7492842" y="1998736"/>
                </a:lnTo>
                <a:lnTo>
                  <a:pt x="0" y="1998736"/>
                </a:lnTo>
                <a:lnTo>
                  <a:pt x="0" y="0"/>
                </a:lnTo>
                <a:close/>
              </a:path>
            </a:pathLst>
          </a:custGeom>
          <a:blipFill>
            <a:blip r:embed="rId5"/>
            <a:stretch>
              <a:fillRect t="-28099" b="-28099"/>
            </a:stretch>
          </a:blipFill>
        </p:spPr>
      </p:sp>
      <p:sp>
        <p:nvSpPr>
          <p:cNvPr id="17" name="Freeform 31">
            <a:extLst>
              <a:ext uri="{FF2B5EF4-FFF2-40B4-BE49-F238E27FC236}">
                <a16:creationId xmlns:a16="http://schemas.microsoft.com/office/drawing/2014/main" id="{468B0498-8AE5-604D-AEFB-F479D9D4FCE7}"/>
              </a:ext>
            </a:extLst>
          </p:cNvPr>
          <p:cNvSpPr>
            <a:spLocks noGrp="1" noRot="1" noMove="1" noResize="1" noEditPoints="1" noAdjustHandles="1" noChangeArrowheads="1" noChangeShapeType="1"/>
          </p:cNvSpPr>
          <p:nvPr userDrawn="1"/>
        </p:nvSpPr>
        <p:spPr>
          <a:xfrm>
            <a:off x="0" y="0"/>
            <a:ext cx="12192000" cy="1238387"/>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a:ln w="25400">
            <a:solidFill>
              <a:srgbClr val="131650"/>
            </a:solidFill>
          </a:ln>
        </p:spPr>
        <p:txBody>
          <a:bodyPr/>
          <a:lstStyle/>
          <a:p>
            <a:endParaRPr lang="en-US" dirty="0"/>
          </a:p>
        </p:txBody>
      </p:sp>
      <p:sp>
        <p:nvSpPr>
          <p:cNvPr id="8" name="Freeform 33">
            <a:extLst>
              <a:ext uri="{FF2B5EF4-FFF2-40B4-BE49-F238E27FC236}">
                <a16:creationId xmlns:a16="http://schemas.microsoft.com/office/drawing/2014/main" id="{19D5B309-7239-BE5D-F232-E577179F96DB}"/>
              </a:ext>
            </a:extLst>
          </p:cNvPr>
          <p:cNvSpPr>
            <a:spLocks noGrp="1" noRot="1" noMove="1" noResize="1" noEditPoints="1" noAdjustHandles="1" noChangeArrowheads="1" noChangeShapeType="1"/>
          </p:cNvSpPr>
          <p:nvPr userDrawn="1"/>
        </p:nvSpPr>
        <p:spPr>
          <a:xfrm>
            <a:off x="2270438" y="174912"/>
            <a:ext cx="870830" cy="970169"/>
          </a:xfrm>
          <a:custGeom>
            <a:avLst/>
            <a:gdLst/>
            <a:ahLst/>
            <a:cxnLst/>
            <a:rect l="l" t="t" r="r" b="b"/>
            <a:pathLst>
              <a:path w="1381194" h="1538753">
                <a:moveTo>
                  <a:pt x="0" y="0"/>
                </a:moveTo>
                <a:lnTo>
                  <a:pt x="1381194" y="0"/>
                </a:lnTo>
                <a:lnTo>
                  <a:pt x="1381194" y="1538753"/>
                </a:lnTo>
                <a:lnTo>
                  <a:pt x="0" y="1538753"/>
                </a:lnTo>
                <a:lnTo>
                  <a:pt x="0" y="0"/>
                </a:lnTo>
                <a:close/>
              </a:path>
            </a:pathLst>
          </a:custGeom>
          <a:blipFill>
            <a:blip r:embed="rId6"/>
            <a:stretch>
              <a:fillRect l="-25964" t="-749" r="-154640"/>
            </a:stretch>
          </a:blipFill>
        </p:spPr>
      </p:sp>
      <p:sp>
        <p:nvSpPr>
          <p:cNvPr id="13" name="Freeform 34">
            <a:extLst>
              <a:ext uri="{FF2B5EF4-FFF2-40B4-BE49-F238E27FC236}">
                <a16:creationId xmlns:a16="http://schemas.microsoft.com/office/drawing/2014/main" id="{9230147F-F853-BD51-7DBD-4EFF4AAE1FDC}"/>
              </a:ext>
            </a:extLst>
          </p:cNvPr>
          <p:cNvSpPr/>
          <p:nvPr userDrawn="1"/>
        </p:nvSpPr>
        <p:spPr>
          <a:xfrm>
            <a:off x="3192470" y="-538053"/>
            <a:ext cx="3421563" cy="2637773"/>
          </a:xfrm>
          <a:custGeom>
            <a:avLst/>
            <a:gdLst/>
            <a:ahLst/>
            <a:cxnLst/>
            <a:rect l="l" t="t" r="r" b="b"/>
            <a:pathLst>
              <a:path w="5426829" h="4183685">
                <a:moveTo>
                  <a:pt x="0" y="0"/>
                </a:moveTo>
                <a:lnTo>
                  <a:pt x="5426829" y="0"/>
                </a:lnTo>
                <a:lnTo>
                  <a:pt x="5426829" y="4183685"/>
                </a:lnTo>
                <a:lnTo>
                  <a:pt x="0" y="4183685"/>
                </a:lnTo>
                <a:lnTo>
                  <a:pt x="0" y="0"/>
                </a:lnTo>
                <a:close/>
              </a:path>
            </a:pathLst>
          </a:custGeom>
          <a:blipFill>
            <a:blip r:embed="rId7"/>
            <a:stretch>
              <a:fillRect l="-92731"/>
            </a:stretch>
          </a:blipFill>
        </p:spPr>
      </p:sp>
      <p:sp>
        <p:nvSpPr>
          <p:cNvPr id="14" name="Freeform 36">
            <a:extLst>
              <a:ext uri="{FF2B5EF4-FFF2-40B4-BE49-F238E27FC236}">
                <a16:creationId xmlns:a16="http://schemas.microsoft.com/office/drawing/2014/main" id="{1B88C2AE-6311-2D85-A6D3-174D7FC257DE}"/>
              </a:ext>
            </a:extLst>
          </p:cNvPr>
          <p:cNvSpPr>
            <a:spLocks noGrp="1" noRot="1" noMove="1" noResize="1" noEditPoints="1" noAdjustHandles="1" noChangeArrowheads="1" noChangeShapeType="1"/>
          </p:cNvSpPr>
          <p:nvPr userDrawn="1"/>
        </p:nvSpPr>
        <p:spPr>
          <a:xfrm>
            <a:off x="7214168" y="240888"/>
            <a:ext cx="1894210" cy="589573"/>
          </a:xfrm>
          <a:custGeom>
            <a:avLst/>
            <a:gdLst/>
            <a:ahLst/>
            <a:cxnLst/>
            <a:rect l="l" t="t" r="r" b="b"/>
            <a:pathLst>
              <a:path w="3546473" h="1103840">
                <a:moveTo>
                  <a:pt x="0" y="0"/>
                </a:moveTo>
                <a:lnTo>
                  <a:pt x="3546473" y="0"/>
                </a:lnTo>
                <a:lnTo>
                  <a:pt x="3546473" y="1103839"/>
                </a:lnTo>
                <a:lnTo>
                  <a:pt x="0" y="1103839"/>
                </a:lnTo>
                <a:lnTo>
                  <a:pt x="0" y="0"/>
                </a:lnTo>
                <a:close/>
              </a:path>
            </a:pathLst>
          </a:custGeom>
          <a:blipFill>
            <a:blip r:embed="rId8"/>
            <a:stretch>
              <a:fillRect/>
            </a:stretch>
          </a:blipFill>
        </p:spPr>
      </p:sp>
      <p:sp>
        <p:nvSpPr>
          <p:cNvPr id="15" name="Freeform 35">
            <a:extLst>
              <a:ext uri="{FF2B5EF4-FFF2-40B4-BE49-F238E27FC236}">
                <a16:creationId xmlns:a16="http://schemas.microsoft.com/office/drawing/2014/main" id="{0560581A-BF2E-20F0-A706-FE0C782E0AF8}"/>
              </a:ext>
            </a:extLst>
          </p:cNvPr>
          <p:cNvSpPr>
            <a:spLocks noGrp="1" noRot="1" noMove="1" noResize="1" noEditPoints="1" noAdjustHandles="1" noChangeArrowheads="1" noChangeShapeType="1"/>
          </p:cNvSpPr>
          <p:nvPr userDrawn="1"/>
        </p:nvSpPr>
        <p:spPr>
          <a:xfrm>
            <a:off x="8902582" y="20118"/>
            <a:ext cx="1161208" cy="1236661"/>
          </a:xfrm>
          <a:custGeom>
            <a:avLst/>
            <a:gdLst/>
            <a:ahLst/>
            <a:cxnLst/>
            <a:rect l="l" t="t" r="r" b="b"/>
            <a:pathLst>
              <a:path w="2056277" h="2189890">
                <a:moveTo>
                  <a:pt x="0" y="0"/>
                </a:moveTo>
                <a:lnTo>
                  <a:pt x="2056277" y="0"/>
                </a:lnTo>
                <a:lnTo>
                  <a:pt x="2056277" y="2189890"/>
                </a:lnTo>
                <a:lnTo>
                  <a:pt x="0" y="2189890"/>
                </a:lnTo>
                <a:lnTo>
                  <a:pt x="0" y="0"/>
                </a:lnTo>
                <a:close/>
              </a:path>
            </a:pathLst>
          </a:custGeom>
          <a:blipFill>
            <a:blip r:embed="rId9"/>
            <a:stretch>
              <a:fillRect/>
            </a:stretch>
          </a:blipFill>
        </p:spPr>
        <p:txBody>
          <a:bodyPr/>
          <a:lstStyle/>
          <a:p>
            <a:endParaRPr lang="en-US" dirty="0"/>
          </a:p>
        </p:txBody>
      </p:sp>
      <p:sp>
        <p:nvSpPr>
          <p:cNvPr id="2" name="Slide Number Placeholder 1">
            <a:extLst>
              <a:ext uri="{FF2B5EF4-FFF2-40B4-BE49-F238E27FC236}">
                <a16:creationId xmlns:a16="http://schemas.microsoft.com/office/drawing/2014/main" id="{A86B2068-2394-7F15-1F14-9FE5EE365207}"/>
              </a:ext>
            </a:extLst>
          </p:cNvPr>
          <p:cNvSpPr>
            <a:spLocks noGrp="1" noRot="1" noMove="1" noResize="1" noEditPoints="1" noAdjustHandles="1" noChangeArrowheads="1" noChangeShapeType="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
        <p:nvSpPr>
          <p:cNvPr id="5" name="Title Placeholder 4">
            <a:extLst>
              <a:ext uri="{FF2B5EF4-FFF2-40B4-BE49-F238E27FC236}">
                <a16:creationId xmlns:a16="http://schemas.microsoft.com/office/drawing/2014/main" id="{0F9FF5FA-57DC-6D4A-C31D-8EE6CF720D5B}"/>
              </a:ext>
            </a:extLst>
          </p:cNvPr>
          <p:cNvSpPr>
            <a:spLocks noGrp="1"/>
          </p:cNvSpPr>
          <p:nvPr>
            <p:ph type="title"/>
          </p:nvPr>
        </p:nvSpPr>
        <p:spPr>
          <a:xfrm>
            <a:off x="838200" y="1523402"/>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a:extLst>
              <a:ext uri="{FF2B5EF4-FFF2-40B4-BE49-F238E27FC236}">
                <a16:creationId xmlns:a16="http://schemas.microsoft.com/office/drawing/2014/main" id="{5DD112FA-6AD9-53E8-3FD4-A82FDEFDD0D4}"/>
              </a:ext>
            </a:extLst>
          </p:cNvPr>
          <p:cNvSpPr>
            <a:spLocks noGrp="1"/>
          </p:cNvSpPr>
          <p:nvPr>
            <p:ph type="body" idx="1"/>
          </p:nvPr>
        </p:nvSpPr>
        <p:spPr>
          <a:xfrm>
            <a:off x="838200" y="3025876"/>
            <a:ext cx="10515600" cy="2308723"/>
          </a:xfrm>
          <a:prstGeom prst="rect">
            <a:avLst/>
          </a:prstGeom>
        </p:spPr>
        <p:txBody>
          <a:bodyPr vert="horz" lIns="91440" tIns="45720" rIns="91440" bIns="45720" rtlCol="0">
            <a:noAutofit/>
          </a:bodyPr>
          <a:lstStyle/>
          <a:p>
            <a:pPr lvl="0"/>
            <a:r>
              <a:rPr lang="en-US"/>
              <a:t>Click to edit Master text styles</a:t>
            </a:r>
          </a:p>
        </p:txBody>
      </p:sp>
      <p:sp>
        <p:nvSpPr>
          <p:cNvPr id="4" name="Footer Placeholder 3">
            <a:extLst>
              <a:ext uri="{FF2B5EF4-FFF2-40B4-BE49-F238E27FC236}">
                <a16:creationId xmlns:a16="http://schemas.microsoft.com/office/drawing/2014/main" id="{4A34A185-6B54-F541-C311-644DAC2C169E}"/>
              </a:ext>
            </a:extLst>
          </p:cNvPr>
          <p:cNvSpPr>
            <a:spLocks noGrp="1" noRot="1" noMove="1" noResize="1" noEditPoints="1" noAdjustHandles="1" noChangeArrowheads="1" noChangeShapeType="1"/>
          </p:cNvSpPr>
          <p:nvPr>
            <p:ph type="ftr" sz="quarter" idx="3"/>
          </p:nvPr>
        </p:nvSpPr>
        <p:spPr>
          <a:xfrm>
            <a:off x="4903250" y="6398768"/>
            <a:ext cx="6086641" cy="365125"/>
          </a:xfrm>
          <a:prstGeom prst="rect">
            <a:avLst/>
          </a:prstGeom>
        </p:spPr>
        <p:txBody>
          <a:bodyPr vert="horz" lIns="91440" tIns="45720" rIns="91440" bIns="45720" rtlCol="0" anchor="ctr"/>
          <a:lstStyle>
            <a:lvl1pPr algn="ctr">
              <a:defRPr sz="1600" b="1">
                <a:solidFill>
                  <a:schemeClr val="bg1"/>
                </a:solidFill>
              </a:defRPr>
            </a:lvl1pPr>
          </a:lstStyle>
          <a:p>
            <a:r>
              <a:rPr lang="en-US" dirty="0"/>
              <a:t>Times New Roman, Bold, 16. First and Last Name - Email</a:t>
            </a:r>
          </a:p>
        </p:txBody>
      </p:sp>
    </p:spTree>
    <p:extLst>
      <p:ext uri="{BB962C8B-B14F-4D97-AF65-F5344CB8AC3E}">
        <p14:creationId xmlns:p14="http://schemas.microsoft.com/office/powerpoint/2010/main" val="830960962"/>
      </p:ext>
    </p:extLst>
  </p:cSld>
  <p:clrMap bg1="lt1" tx1="dk1" bg2="lt2" tx2="dk2" accent1="accent1" accent2="accent2" accent3="accent3" accent4="accent4" accent5="accent5" accent6="accent6" hlink="hlink" folHlink="folHlink"/>
  <p:sldLayoutIdLst>
    <p:sldLayoutId id="2147483703" r:id="rId1"/>
    <p:sldLayoutId id="2147483704" r:id="rId2"/>
  </p:sldLayoutIdLst>
  <p:hf hdr="0" dt="0"/>
  <p:txStyles>
    <p:titleStyle>
      <a:lvl1pPr algn="ctr" defTabSz="914400" rtl="0" eaLnBrk="1" latinLnBrk="0" hangingPunct="1">
        <a:lnSpc>
          <a:spcPct val="90000"/>
        </a:lnSpc>
        <a:spcBef>
          <a:spcPct val="0"/>
        </a:spcBef>
        <a:buNone/>
        <a:defRPr sz="5000" b="1" kern="120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3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10;&#10;AI-generated content may be incorrect.">
            <a:extLst>
              <a:ext uri="{FF2B5EF4-FFF2-40B4-BE49-F238E27FC236}">
                <a16:creationId xmlns:a16="http://schemas.microsoft.com/office/drawing/2014/main" id="{407F1F8F-D118-A351-FB42-0DC8F9F4C567}"/>
              </a:ext>
            </a:extLst>
          </p:cNvPr>
          <p:cNvPicPr>
            <a:picLocks noGrp="1" noRot="1" noChangeAspect="1" noMove="1" noResize="1" noEditPoints="1" noAdjustHandles="1" noChangeArrowheads="1" noChangeShapeType="1" noCrop="1"/>
          </p:cNvPicPr>
          <p:nvPr userDrawn="1"/>
        </p:nvPicPr>
        <p:blipFill rotWithShape="1">
          <a:blip r:embed="rId4">
            <a:extLst>
              <a:ext uri="{28A0092B-C50C-407E-A947-70E740481C1C}">
                <a14:useLocalDpi xmlns:a14="http://schemas.microsoft.com/office/drawing/2010/main" val="0"/>
              </a:ext>
            </a:extLst>
          </a:blip>
          <a:srcRect r="3863" b="2874"/>
          <a:stretch/>
        </p:blipFill>
        <p:spPr>
          <a:xfrm>
            <a:off x="-191071" y="-103690"/>
            <a:ext cx="12389187" cy="7040610"/>
          </a:xfrm>
          <a:prstGeom prst="rect">
            <a:avLst/>
          </a:prstGeom>
        </p:spPr>
      </p:pic>
      <p:sp>
        <p:nvSpPr>
          <p:cNvPr id="17" name="Rectangle 16">
            <a:extLst>
              <a:ext uri="{FF2B5EF4-FFF2-40B4-BE49-F238E27FC236}">
                <a16:creationId xmlns:a16="http://schemas.microsoft.com/office/drawing/2014/main" id="{6BC20696-BD4A-451D-9888-4607719207DA}"/>
              </a:ext>
            </a:extLst>
          </p:cNvPr>
          <p:cNvSpPr>
            <a:spLocks noGrp="1" noRot="1" noMove="1" noResize="1" noEditPoints="1" noAdjustHandles="1" noChangeArrowheads="1" noChangeShapeType="1"/>
          </p:cNvSpPr>
          <p:nvPr userDrawn="1"/>
        </p:nvSpPr>
        <p:spPr>
          <a:xfrm>
            <a:off x="-191071" y="5679470"/>
            <a:ext cx="12389187" cy="1257450"/>
          </a:xfrm>
          <a:prstGeom prst="rect">
            <a:avLst/>
          </a:prstGeom>
          <a:solidFill>
            <a:srgbClr val="1C6DA6"/>
          </a:solidFill>
          <a:ln w="25400">
            <a:solidFill>
              <a:srgbClr val="1C6D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28">
            <a:extLst>
              <a:ext uri="{FF2B5EF4-FFF2-40B4-BE49-F238E27FC236}">
                <a16:creationId xmlns:a16="http://schemas.microsoft.com/office/drawing/2014/main" id="{C6261D65-7744-7779-37FB-CDB3A0E3A7D7}"/>
              </a:ext>
            </a:extLst>
          </p:cNvPr>
          <p:cNvSpPr>
            <a:spLocks noGrp="1" noRot="1" noMove="1" noResize="1" noEditPoints="1" noAdjustHandles="1" noChangeArrowheads="1" noChangeShapeType="1"/>
          </p:cNvSpPr>
          <p:nvPr userDrawn="1"/>
        </p:nvSpPr>
        <p:spPr>
          <a:xfrm>
            <a:off x="256267" y="5777461"/>
            <a:ext cx="4114800" cy="1097633"/>
          </a:xfrm>
          <a:custGeom>
            <a:avLst/>
            <a:gdLst/>
            <a:ahLst/>
            <a:cxnLst/>
            <a:rect l="l" t="t" r="r" b="b"/>
            <a:pathLst>
              <a:path w="7492842" h="1998735">
                <a:moveTo>
                  <a:pt x="0" y="0"/>
                </a:moveTo>
                <a:lnTo>
                  <a:pt x="7492842" y="0"/>
                </a:lnTo>
                <a:lnTo>
                  <a:pt x="7492842" y="1998736"/>
                </a:lnTo>
                <a:lnTo>
                  <a:pt x="0" y="1998736"/>
                </a:lnTo>
                <a:lnTo>
                  <a:pt x="0" y="0"/>
                </a:lnTo>
                <a:close/>
              </a:path>
            </a:pathLst>
          </a:custGeom>
          <a:blipFill>
            <a:blip r:embed="rId5"/>
            <a:stretch>
              <a:fillRect t="-28099" b="-28099"/>
            </a:stretch>
          </a:blipFill>
        </p:spPr>
      </p:sp>
      <p:sp>
        <p:nvSpPr>
          <p:cNvPr id="11" name="Freeform 35">
            <a:extLst>
              <a:ext uri="{FF2B5EF4-FFF2-40B4-BE49-F238E27FC236}">
                <a16:creationId xmlns:a16="http://schemas.microsoft.com/office/drawing/2014/main" id="{B6163707-FA30-6454-DB71-F792DD0B02A8}"/>
              </a:ext>
            </a:extLst>
          </p:cNvPr>
          <p:cNvSpPr>
            <a:spLocks noGrp="1" noRot="1" noMove="1" noResize="1" noEditPoints="1" noAdjustHandles="1" noChangeArrowheads="1" noChangeShapeType="1"/>
          </p:cNvSpPr>
          <p:nvPr userDrawn="1"/>
        </p:nvSpPr>
        <p:spPr>
          <a:xfrm>
            <a:off x="10343379" y="5899822"/>
            <a:ext cx="981846" cy="1045644"/>
          </a:xfrm>
          <a:custGeom>
            <a:avLst/>
            <a:gdLst/>
            <a:ahLst/>
            <a:cxnLst/>
            <a:rect l="l" t="t" r="r" b="b"/>
            <a:pathLst>
              <a:path w="2056277" h="2189890">
                <a:moveTo>
                  <a:pt x="0" y="0"/>
                </a:moveTo>
                <a:lnTo>
                  <a:pt x="2056277" y="0"/>
                </a:lnTo>
                <a:lnTo>
                  <a:pt x="2056277" y="2189890"/>
                </a:lnTo>
                <a:lnTo>
                  <a:pt x="0" y="2189890"/>
                </a:lnTo>
                <a:lnTo>
                  <a:pt x="0" y="0"/>
                </a:lnTo>
                <a:close/>
              </a:path>
            </a:pathLst>
          </a:custGeom>
          <a:blipFill>
            <a:blip r:embed="rId6"/>
            <a:stretch>
              <a:fillRect/>
            </a:stretch>
          </a:blipFill>
        </p:spPr>
        <p:txBody>
          <a:bodyPr/>
          <a:lstStyle/>
          <a:p>
            <a:endParaRPr lang="en-US" dirty="0"/>
          </a:p>
        </p:txBody>
      </p:sp>
      <p:sp>
        <p:nvSpPr>
          <p:cNvPr id="12" name="Freeform 36">
            <a:extLst>
              <a:ext uri="{FF2B5EF4-FFF2-40B4-BE49-F238E27FC236}">
                <a16:creationId xmlns:a16="http://schemas.microsoft.com/office/drawing/2014/main" id="{B8C2FD51-0BB6-314D-4D92-1EC1EA1BD01D}"/>
              </a:ext>
            </a:extLst>
          </p:cNvPr>
          <p:cNvSpPr>
            <a:spLocks noGrp="1" noRot="1" noMove="1" noResize="1" noEditPoints="1" noAdjustHandles="1" noChangeArrowheads="1" noChangeShapeType="1"/>
          </p:cNvSpPr>
          <p:nvPr userDrawn="1"/>
        </p:nvSpPr>
        <p:spPr>
          <a:xfrm>
            <a:off x="9014295" y="6095278"/>
            <a:ext cx="1433998" cy="446332"/>
          </a:xfrm>
          <a:custGeom>
            <a:avLst/>
            <a:gdLst/>
            <a:ahLst/>
            <a:cxnLst/>
            <a:rect l="l" t="t" r="r" b="b"/>
            <a:pathLst>
              <a:path w="3546473" h="1103840">
                <a:moveTo>
                  <a:pt x="0" y="0"/>
                </a:moveTo>
                <a:lnTo>
                  <a:pt x="3546473" y="0"/>
                </a:lnTo>
                <a:lnTo>
                  <a:pt x="3546473" y="1103839"/>
                </a:lnTo>
                <a:lnTo>
                  <a:pt x="0" y="1103839"/>
                </a:lnTo>
                <a:lnTo>
                  <a:pt x="0" y="0"/>
                </a:lnTo>
                <a:close/>
              </a:path>
            </a:pathLst>
          </a:custGeom>
          <a:blipFill>
            <a:blip r:embed="rId7"/>
            <a:stretch>
              <a:fillRect/>
            </a:stretch>
          </a:blipFill>
        </p:spPr>
      </p:sp>
      <p:sp>
        <p:nvSpPr>
          <p:cNvPr id="9" name="Freeform 33">
            <a:extLst>
              <a:ext uri="{FF2B5EF4-FFF2-40B4-BE49-F238E27FC236}">
                <a16:creationId xmlns:a16="http://schemas.microsoft.com/office/drawing/2014/main" id="{EE47BDDA-8B20-7582-E640-E290DEE31B11}"/>
              </a:ext>
            </a:extLst>
          </p:cNvPr>
          <p:cNvSpPr>
            <a:spLocks noGrp="1" noRot="1" noMove="1" noResize="1" noEditPoints="1" noAdjustHandles="1" noChangeArrowheads="1" noChangeShapeType="1"/>
          </p:cNvSpPr>
          <p:nvPr userDrawn="1"/>
        </p:nvSpPr>
        <p:spPr>
          <a:xfrm>
            <a:off x="5248361" y="5981664"/>
            <a:ext cx="700208" cy="780084"/>
          </a:xfrm>
          <a:custGeom>
            <a:avLst/>
            <a:gdLst/>
            <a:ahLst/>
            <a:cxnLst/>
            <a:rect l="l" t="t" r="r" b="b"/>
            <a:pathLst>
              <a:path w="1381194" h="1538753">
                <a:moveTo>
                  <a:pt x="0" y="0"/>
                </a:moveTo>
                <a:lnTo>
                  <a:pt x="1381194" y="0"/>
                </a:lnTo>
                <a:lnTo>
                  <a:pt x="1381194" y="1538753"/>
                </a:lnTo>
                <a:lnTo>
                  <a:pt x="0" y="1538753"/>
                </a:lnTo>
                <a:lnTo>
                  <a:pt x="0" y="0"/>
                </a:lnTo>
                <a:close/>
              </a:path>
            </a:pathLst>
          </a:custGeom>
          <a:blipFill>
            <a:blip r:embed="rId8"/>
            <a:stretch>
              <a:fillRect l="-25964" t="-749" r="-154640"/>
            </a:stretch>
          </a:blipFill>
        </p:spPr>
      </p:sp>
      <p:sp>
        <p:nvSpPr>
          <p:cNvPr id="10" name="Freeform 34">
            <a:extLst>
              <a:ext uri="{FF2B5EF4-FFF2-40B4-BE49-F238E27FC236}">
                <a16:creationId xmlns:a16="http://schemas.microsoft.com/office/drawing/2014/main" id="{3F239998-6043-0863-D2E2-C3FF253ECB95}"/>
              </a:ext>
            </a:extLst>
          </p:cNvPr>
          <p:cNvSpPr/>
          <p:nvPr userDrawn="1"/>
        </p:nvSpPr>
        <p:spPr>
          <a:xfrm>
            <a:off x="6059481" y="5391122"/>
            <a:ext cx="2751177" cy="2120955"/>
          </a:xfrm>
          <a:custGeom>
            <a:avLst/>
            <a:gdLst/>
            <a:ahLst/>
            <a:cxnLst/>
            <a:rect l="l" t="t" r="r" b="b"/>
            <a:pathLst>
              <a:path w="5426829" h="4183685">
                <a:moveTo>
                  <a:pt x="0" y="0"/>
                </a:moveTo>
                <a:lnTo>
                  <a:pt x="5426829" y="0"/>
                </a:lnTo>
                <a:lnTo>
                  <a:pt x="5426829" y="4183685"/>
                </a:lnTo>
                <a:lnTo>
                  <a:pt x="0" y="4183685"/>
                </a:lnTo>
                <a:lnTo>
                  <a:pt x="0" y="0"/>
                </a:lnTo>
                <a:close/>
              </a:path>
            </a:pathLst>
          </a:custGeom>
          <a:blipFill>
            <a:blip r:embed="rId9"/>
            <a:stretch>
              <a:fillRect l="-92731"/>
            </a:stretch>
          </a:blipFill>
        </p:spPr>
      </p:sp>
      <p:sp>
        <p:nvSpPr>
          <p:cNvPr id="7" name="Freeform 31">
            <a:extLst>
              <a:ext uri="{FF2B5EF4-FFF2-40B4-BE49-F238E27FC236}">
                <a16:creationId xmlns:a16="http://schemas.microsoft.com/office/drawing/2014/main" id="{4E2976B5-C29D-5319-3358-F06CD8F74EBF}"/>
              </a:ext>
            </a:extLst>
          </p:cNvPr>
          <p:cNvSpPr>
            <a:spLocks noGrp="1" noRot="1" noMove="1" noResize="1" noEditPoints="1" noAdjustHandles="1" noChangeArrowheads="1" noChangeShapeType="1"/>
          </p:cNvSpPr>
          <p:nvPr userDrawn="1"/>
        </p:nvSpPr>
        <p:spPr>
          <a:xfrm>
            <a:off x="-191071" y="-103690"/>
            <a:ext cx="12383071" cy="1955864"/>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a:ln w="25400">
            <a:solidFill>
              <a:srgbClr val="131650"/>
            </a:solidFill>
          </a:ln>
        </p:spPr>
        <p:txBody>
          <a:bodyPr/>
          <a:lstStyle/>
          <a:p>
            <a:endParaRPr lang="en-US" dirty="0">
              <a:ln>
                <a:solidFill>
                  <a:schemeClr val="bg1"/>
                </a:solidFill>
              </a:ln>
              <a:solidFill>
                <a:schemeClr val="bg2"/>
              </a:solidFill>
            </a:endParaRPr>
          </a:p>
        </p:txBody>
      </p:sp>
      <p:sp>
        <p:nvSpPr>
          <p:cNvPr id="2" name="Title Placeholder 1">
            <a:extLst>
              <a:ext uri="{FF2B5EF4-FFF2-40B4-BE49-F238E27FC236}">
                <a16:creationId xmlns:a16="http://schemas.microsoft.com/office/drawing/2014/main" id="{98027658-9BF4-2007-2178-251A35A1DE33}"/>
              </a:ext>
            </a:extLst>
          </p:cNvPr>
          <p:cNvSpPr>
            <a:spLocks noGrp="1"/>
          </p:cNvSpPr>
          <p:nvPr>
            <p:ph type="title"/>
          </p:nvPr>
        </p:nvSpPr>
        <p:spPr>
          <a:xfrm>
            <a:off x="256267" y="98147"/>
            <a:ext cx="11562839" cy="1069171"/>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3">
            <a:extLst>
              <a:ext uri="{FF2B5EF4-FFF2-40B4-BE49-F238E27FC236}">
                <a16:creationId xmlns:a16="http://schemas.microsoft.com/office/drawing/2014/main" id="{A9ADFA51-F770-471B-B042-F82BC5476FE4}"/>
              </a:ext>
            </a:extLst>
          </p:cNvPr>
          <p:cNvSpPr>
            <a:spLocks noGrp="1"/>
          </p:cNvSpPr>
          <p:nvPr>
            <p:ph type="body" idx="1"/>
          </p:nvPr>
        </p:nvSpPr>
        <p:spPr>
          <a:xfrm>
            <a:off x="256267" y="1167317"/>
            <a:ext cx="11562838" cy="525295"/>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1">
            <a:extLst>
              <a:ext uri="{FF2B5EF4-FFF2-40B4-BE49-F238E27FC236}">
                <a16:creationId xmlns:a16="http://schemas.microsoft.com/office/drawing/2014/main" id="{D3B5E1AA-46B7-239A-F93B-F4759EAC99E7}"/>
              </a:ext>
            </a:extLst>
          </p:cNvPr>
          <p:cNvSpPr>
            <a:spLocks noGrp="1" noRot="1" noMove="1" noResize="1" noEditPoints="1" noAdjustHandles="1" noChangeArrowheads="1" noChangeShapeType="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Tree>
    <p:extLst>
      <p:ext uri="{BB962C8B-B14F-4D97-AF65-F5344CB8AC3E}">
        <p14:creationId xmlns:p14="http://schemas.microsoft.com/office/powerpoint/2010/main" val="3532303161"/>
      </p:ext>
    </p:extLst>
  </p:cSld>
  <p:clrMap bg1="lt1" tx1="dk1" bg2="lt2" tx2="dk2" accent1="accent1" accent2="accent2" accent3="accent3" accent4="accent4" accent5="accent5" accent6="accent6" hlink="hlink" folHlink="folHlink"/>
  <p:sldLayoutIdLst>
    <p:sldLayoutId id="2147483676" r:id="rId1"/>
    <p:sldLayoutId id="2147483677" r:id="rId2"/>
  </p:sldLayoutIdLst>
  <p:hf hdr="0" ftr="0" dt="0"/>
  <p:txStyles>
    <p:titleStyle>
      <a:lvl1pPr algn="ctr" defTabSz="914400" rtl="0" eaLnBrk="1" latinLnBrk="0" hangingPunct="1">
        <a:lnSpc>
          <a:spcPct val="90000"/>
        </a:lnSpc>
        <a:spcBef>
          <a:spcPct val="0"/>
        </a:spcBef>
        <a:buNone/>
        <a:defRPr sz="5000" b="1"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FF8730-0905-B155-86A3-361BBFA6B16C}"/>
              </a:ext>
            </a:extLst>
          </p:cNvPr>
          <p:cNvSpPr>
            <a:spLocks noGrp="1" noRot="1" noMove="1" noResize="1" noEditPoints="1" noAdjustHandles="1" noChangeArrowheads="1" noChangeShapeType="1"/>
          </p:cNvSpPr>
          <p:nvPr userDrawn="1"/>
        </p:nvSpPr>
        <p:spPr>
          <a:xfrm>
            <a:off x="0" y="5679470"/>
            <a:ext cx="12192000" cy="1178529"/>
          </a:xfrm>
          <a:prstGeom prst="rect">
            <a:avLst/>
          </a:prstGeom>
          <a:solidFill>
            <a:srgbClr val="1C6DA6"/>
          </a:solidFill>
          <a:ln w="25400">
            <a:solidFill>
              <a:srgbClr val="1C6D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5611D59A-7213-211F-5B3B-A46CFE6AF626}"/>
              </a:ext>
            </a:extLst>
          </p:cNvPr>
          <p:cNvGrpSpPr/>
          <p:nvPr userDrawn="1"/>
        </p:nvGrpSpPr>
        <p:grpSpPr>
          <a:xfrm>
            <a:off x="-1" y="1"/>
            <a:ext cx="12192001" cy="5513108"/>
            <a:chOff x="0" y="0"/>
            <a:chExt cx="5187767" cy="2115263"/>
          </a:xfrm>
        </p:grpSpPr>
        <p:sp>
          <p:nvSpPr>
            <p:cNvPr id="11" name="Freeform 7">
              <a:extLst>
                <a:ext uri="{FF2B5EF4-FFF2-40B4-BE49-F238E27FC236}">
                  <a16:creationId xmlns:a16="http://schemas.microsoft.com/office/drawing/2014/main" id="{0E6AF4D8-3B9D-B862-16B5-322B2AAD2E49}"/>
                </a:ext>
              </a:extLst>
            </p:cNvPr>
            <p:cNvSpPr/>
            <p:nvPr/>
          </p:nvSpPr>
          <p:spPr>
            <a:xfrm>
              <a:off x="0" y="0"/>
              <a:ext cx="5187767" cy="2115263"/>
            </a:xfrm>
            <a:custGeom>
              <a:avLst/>
              <a:gdLst/>
              <a:ahLst/>
              <a:cxnLst/>
              <a:rect l="l" t="t" r="r" b="b"/>
              <a:pathLst>
                <a:path w="5187767" h="2115263">
                  <a:moveTo>
                    <a:pt x="0" y="0"/>
                  </a:moveTo>
                  <a:lnTo>
                    <a:pt x="5187767" y="0"/>
                  </a:lnTo>
                  <a:lnTo>
                    <a:pt x="5187767" y="2115263"/>
                  </a:lnTo>
                  <a:lnTo>
                    <a:pt x="0" y="2115263"/>
                  </a:lnTo>
                  <a:close/>
                </a:path>
              </a:pathLst>
            </a:custGeom>
            <a:solidFill>
              <a:srgbClr val="131650"/>
            </a:solidFill>
          </p:spPr>
        </p:sp>
        <p:sp>
          <p:nvSpPr>
            <p:cNvPr id="12" name="TextBox 11">
              <a:extLst>
                <a:ext uri="{FF2B5EF4-FFF2-40B4-BE49-F238E27FC236}">
                  <a16:creationId xmlns:a16="http://schemas.microsoft.com/office/drawing/2014/main" id="{CA654530-77C2-C827-2CD4-E5E5EC3A783B}"/>
                </a:ext>
              </a:extLst>
            </p:cNvPr>
            <p:cNvSpPr txBox="1"/>
            <p:nvPr/>
          </p:nvSpPr>
          <p:spPr>
            <a:xfrm>
              <a:off x="0" y="-28575"/>
              <a:ext cx="5187767" cy="2143838"/>
            </a:xfrm>
            <a:prstGeom prst="rect">
              <a:avLst/>
            </a:prstGeom>
          </p:spPr>
          <p:txBody>
            <a:bodyPr lIns="50800" tIns="50800" rIns="50800" bIns="50800" rtlCol="0" anchor="ctr"/>
            <a:lstStyle/>
            <a:p>
              <a:pPr algn="ctr">
                <a:lnSpc>
                  <a:spcPts val="2659"/>
                </a:lnSpc>
              </a:pPr>
              <a:endParaRPr dirty="0"/>
            </a:p>
          </p:txBody>
        </p:sp>
      </p:grpSp>
      <p:sp>
        <p:nvSpPr>
          <p:cNvPr id="8" name="Freeform 28">
            <a:extLst>
              <a:ext uri="{FF2B5EF4-FFF2-40B4-BE49-F238E27FC236}">
                <a16:creationId xmlns:a16="http://schemas.microsoft.com/office/drawing/2014/main" id="{6726EF4F-ECD6-9947-FDE0-BEDAAC506450}"/>
              </a:ext>
            </a:extLst>
          </p:cNvPr>
          <p:cNvSpPr>
            <a:spLocks noGrp="1" noRot="1" noMove="1" noResize="1" noEditPoints="1" noAdjustHandles="1" noChangeArrowheads="1" noChangeShapeType="1"/>
          </p:cNvSpPr>
          <p:nvPr userDrawn="1"/>
        </p:nvSpPr>
        <p:spPr>
          <a:xfrm>
            <a:off x="256267" y="5777461"/>
            <a:ext cx="4114800" cy="1097633"/>
          </a:xfrm>
          <a:custGeom>
            <a:avLst/>
            <a:gdLst/>
            <a:ahLst/>
            <a:cxnLst/>
            <a:rect l="l" t="t" r="r" b="b"/>
            <a:pathLst>
              <a:path w="7492842" h="1998735">
                <a:moveTo>
                  <a:pt x="0" y="0"/>
                </a:moveTo>
                <a:lnTo>
                  <a:pt x="7492842" y="0"/>
                </a:lnTo>
                <a:lnTo>
                  <a:pt x="7492842" y="1998736"/>
                </a:lnTo>
                <a:lnTo>
                  <a:pt x="0" y="1998736"/>
                </a:lnTo>
                <a:lnTo>
                  <a:pt x="0" y="0"/>
                </a:lnTo>
                <a:close/>
              </a:path>
            </a:pathLst>
          </a:custGeom>
          <a:blipFill>
            <a:blip r:embed="rId3"/>
            <a:stretch>
              <a:fillRect t="-28099" b="-28099"/>
            </a:stretch>
          </a:blipFill>
        </p:spPr>
      </p:sp>
      <p:pic>
        <p:nvPicPr>
          <p:cNvPr id="9" name="Picture 8" descr="Icon&#10;&#10;AI-generated content may be incorrect.">
            <a:extLst>
              <a:ext uri="{FF2B5EF4-FFF2-40B4-BE49-F238E27FC236}">
                <a16:creationId xmlns:a16="http://schemas.microsoft.com/office/drawing/2014/main" id="{515FD287-18E8-F835-C1A4-D9EB74E984F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7242"/>
          <a:stretch/>
        </p:blipFill>
        <p:spPr>
          <a:xfrm>
            <a:off x="9263950" y="5314647"/>
            <a:ext cx="2928050" cy="1775615"/>
          </a:xfrm>
          <a:prstGeom prst="rect">
            <a:avLst/>
          </a:prstGeom>
        </p:spPr>
      </p:pic>
      <p:pic>
        <p:nvPicPr>
          <p:cNvPr id="17" name="Picture 16" descr="A picture containing text, clipart&#10;&#10;AI-generated content may be incorrect.">
            <a:extLst>
              <a:ext uri="{FF2B5EF4-FFF2-40B4-BE49-F238E27FC236}">
                <a16:creationId xmlns:a16="http://schemas.microsoft.com/office/drawing/2014/main" id="{493A13A1-07A0-95C1-11BC-C76ABBE24808}"/>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4434610" y="6326277"/>
            <a:ext cx="1277581" cy="511032"/>
          </a:xfrm>
          <a:prstGeom prst="rect">
            <a:avLst/>
          </a:prstGeom>
        </p:spPr>
      </p:pic>
      <p:pic>
        <p:nvPicPr>
          <p:cNvPr id="19" name="Picture 18" descr="A black and white sign&#10;&#10;AI-generated content may be incorrect.">
            <a:extLst>
              <a:ext uri="{FF2B5EF4-FFF2-40B4-BE49-F238E27FC236}">
                <a16:creationId xmlns:a16="http://schemas.microsoft.com/office/drawing/2014/main" id="{927037C5-56E7-E946-8A6B-A758979E4F1C}"/>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5734742" y="6356350"/>
            <a:ext cx="1261598" cy="392716"/>
          </a:xfrm>
          <a:prstGeom prst="rect">
            <a:avLst/>
          </a:prstGeom>
        </p:spPr>
      </p:pic>
      <p:pic>
        <p:nvPicPr>
          <p:cNvPr id="4" name="Picture 3" descr="A picture containing text, sign, dark&#10;&#10;AI-generated content may be incorrect.">
            <a:extLst>
              <a:ext uri="{FF2B5EF4-FFF2-40B4-BE49-F238E27FC236}">
                <a16:creationId xmlns:a16="http://schemas.microsoft.com/office/drawing/2014/main" id="{600B7CFF-C2AF-CDE4-1736-28375478F6FA}"/>
              </a:ext>
            </a:extLst>
          </p:cNvPr>
          <p:cNvPicPr>
            <a:picLocks noGrp="1" noRot="1" noChangeAspect="1" noMove="1" noResize="1" noEditPoints="1" noAdjustHandles="1" noChangeArrowheads="1" noChangeShapeType="1" noCrop="1"/>
          </p:cNvPicPr>
          <p:nvPr userDrawn="1"/>
        </p:nvPicPr>
        <p:blipFill rotWithShape="1">
          <a:blip r:embed="rId7">
            <a:alphaModFix amt="36000"/>
            <a:extLst>
              <a:ext uri="{28A0092B-C50C-407E-A947-70E740481C1C}">
                <a14:useLocalDpi xmlns:a14="http://schemas.microsoft.com/office/drawing/2010/main" val="0"/>
              </a:ext>
            </a:extLst>
          </a:blip>
          <a:srcRect t="19284"/>
          <a:stretch/>
        </p:blipFill>
        <p:spPr>
          <a:xfrm>
            <a:off x="0" y="-1"/>
            <a:ext cx="12192000" cy="5535499"/>
          </a:xfrm>
          <a:prstGeom prst="rect">
            <a:avLst/>
          </a:prstGeom>
        </p:spPr>
      </p:pic>
      <p:sp>
        <p:nvSpPr>
          <p:cNvPr id="6" name="Title Placeholder 5">
            <a:extLst>
              <a:ext uri="{FF2B5EF4-FFF2-40B4-BE49-F238E27FC236}">
                <a16:creationId xmlns:a16="http://schemas.microsoft.com/office/drawing/2014/main" id="{BB99930A-8EF3-245D-3D5C-235E77E783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2" name="Text Placeholder 1">
            <a:extLst>
              <a:ext uri="{FF2B5EF4-FFF2-40B4-BE49-F238E27FC236}">
                <a16:creationId xmlns:a16="http://schemas.microsoft.com/office/drawing/2014/main" id="{4BE65A0D-9E99-A288-363C-D011F86B99E6}"/>
              </a:ext>
            </a:extLst>
          </p:cNvPr>
          <p:cNvSpPr>
            <a:spLocks noGrp="1"/>
          </p:cNvSpPr>
          <p:nvPr>
            <p:ph type="body" idx="1"/>
          </p:nvPr>
        </p:nvSpPr>
        <p:spPr>
          <a:xfrm>
            <a:off x="838200" y="1825625"/>
            <a:ext cx="10515600" cy="34890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
            <a:extLst>
              <a:ext uri="{FF2B5EF4-FFF2-40B4-BE49-F238E27FC236}">
                <a16:creationId xmlns:a16="http://schemas.microsoft.com/office/drawing/2014/main" id="{53041C67-16C6-0B64-64B4-B331E34A70C2}"/>
              </a:ext>
            </a:extLst>
          </p:cNvPr>
          <p:cNvSpPr>
            <a:spLocks noGrp="1" noRot="1" noMove="1" noResize="1" noEditPoints="1" noAdjustHandles="1" noChangeArrowheads="1" noChangeShapeType="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Tree>
    <p:extLst>
      <p:ext uri="{BB962C8B-B14F-4D97-AF65-F5344CB8AC3E}">
        <p14:creationId xmlns:p14="http://schemas.microsoft.com/office/powerpoint/2010/main" val="2394999167"/>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text, sign, dark&#10;&#10;AI-generated content may be incorrect.">
            <a:extLst>
              <a:ext uri="{FF2B5EF4-FFF2-40B4-BE49-F238E27FC236}">
                <a16:creationId xmlns:a16="http://schemas.microsoft.com/office/drawing/2014/main" id="{750A9613-D26C-EF12-CBFD-38DB7A28DF16}"/>
              </a:ext>
            </a:extLst>
          </p:cNvPr>
          <p:cNvPicPr>
            <a:picLocks noGrp="1" noRot="1" noChangeAspect="1" noMove="1" noResize="1" noEditPoints="1" noAdjustHandles="1" noChangeArrowheads="1" noChangeShapeType="1" noCrop="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Freeform 31">
            <a:extLst>
              <a:ext uri="{FF2B5EF4-FFF2-40B4-BE49-F238E27FC236}">
                <a16:creationId xmlns:a16="http://schemas.microsoft.com/office/drawing/2014/main" id="{E17298AF-52EA-6F69-3759-CB9BB3F26866}"/>
              </a:ext>
            </a:extLst>
          </p:cNvPr>
          <p:cNvSpPr>
            <a:spLocks noGrp="1" noRot="1" noMove="1" noResize="1" noEditPoints="1" noAdjustHandles="1" noChangeArrowheads="1" noChangeShapeType="1"/>
          </p:cNvSpPr>
          <p:nvPr userDrawn="1"/>
        </p:nvSpPr>
        <p:spPr>
          <a:xfrm>
            <a:off x="0" y="6087979"/>
            <a:ext cx="12192000" cy="765388"/>
          </a:xfrm>
          <a:custGeom>
            <a:avLst/>
            <a:gdLst/>
            <a:ahLst/>
            <a:cxnLst/>
            <a:rect l="l" t="t" r="r" b="b"/>
            <a:pathLst>
              <a:path w="5187767" h="471658">
                <a:moveTo>
                  <a:pt x="0" y="0"/>
                </a:moveTo>
                <a:lnTo>
                  <a:pt x="5187767" y="0"/>
                </a:lnTo>
                <a:lnTo>
                  <a:pt x="5187767" y="471658"/>
                </a:lnTo>
                <a:lnTo>
                  <a:pt x="0" y="471658"/>
                </a:lnTo>
                <a:close/>
              </a:path>
            </a:pathLst>
          </a:custGeom>
          <a:solidFill>
            <a:srgbClr val="1C6DA6"/>
          </a:solidFill>
          <a:ln w="25400">
            <a:solidFill>
              <a:srgbClr val="1C6DA6"/>
            </a:solidFill>
          </a:ln>
        </p:spPr>
        <p:txBody>
          <a:bodyPr/>
          <a:lstStyle/>
          <a:p>
            <a:endParaRPr lang="en-US" dirty="0"/>
          </a:p>
        </p:txBody>
      </p:sp>
      <p:pic>
        <p:nvPicPr>
          <p:cNvPr id="15" name="Picture 14" descr="Text&#10;&#10;AI-generated content may be incorrect.">
            <a:extLst>
              <a:ext uri="{FF2B5EF4-FFF2-40B4-BE49-F238E27FC236}">
                <a16:creationId xmlns:a16="http://schemas.microsoft.com/office/drawing/2014/main" id="{876BCF27-073D-7BB4-C9A3-55607005B929}"/>
              </a:ext>
            </a:extLst>
          </p:cNvPr>
          <p:cNvPicPr>
            <a:picLocks noGrp="1" noRot="1" noChangeAspect="1" noMove="1" noResize="1" noEditPoints="1" noAdjustHandles="1" noChangeArrowheads="1" noChangeShapeType="1" noCrop="1"/>
          </p:cNvPicPr>
          <p:nvPr userDrawn="1"/>
        </p:nvPicPr>
        <p:blipFill>
          <a:blip r:embed="rId9">
            <a:extLst>
              <a:ext uri="{28A0092B-C50C-407E-A947-70E740481C1C}">
                <a14:useLocalDpi xmlns:a14="http://schemas.microsoft.com/office/drawing/2010/main" val="0"/>
              </a:ext>
            </a:extLst>
          </a:blip>
          <a:stretch>
            <a:fillRect/>
          </a:stretch>
        </p:blipFill>
        <p:spPr>
          <a:xfrm>
            <a:off x="2802792" y="6311930"/>
            <a:ext cx="1263882" cy="505552"/>
          </a:xfrm>
          <a:prstGeom prst="rect">
            <a:avLst/>
          </a:prstGeom>
        </p:spPr>
      </p:pic>
      <p:sp>
        <p:nvSpPr>
          <p:cNvPr id="5" name="Freeform 31">
            <a:extLst>
              <a:ext uri="{FF2B5EF4-FFF2-40B4-BE49-F238E27FC236}">
                <a16:creationId xmlns:a16="http://schemas.microsoft.com/office/drawing/2014/main" id="{E19C1FDF-204C-B5AD-5610-F9FD28121C1E}"/>
              </a:ext>
            </a:extLst>
          </p:cNvPr>
          <p:cNvSpPr>
            <a:spLocks noGrp="1" noRot="1" noMove="1" noResize="1" noEditPoints="1" noAdjustHandles="1" noChangeArrowheads="1" noChangeShapeType="1"/>
          </p:cNvSpPr>
          <p:nvPr userDrawn="1"/>
        </p:nvSpPr>
        <p:spPr>
          <a:xfrm>
            <a:off x="0" y="-1"/>
            <a:ext cx="12192000" cy="1238387"/>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a:ln w="25400">
            <a:solidFill>
              <a:srgbClr val="131650"/>
            </a:solidFill>
          </a:ln>
        </p:spPr>
        <p:txBody>
          <a:bodyPr/>
          <a:lstStyle/>
          <a:p>
            <a:endParaRPr lang="en-US" dirty="0"/>
          </a:p>
        </p:txBody>
      </p:sp>
      <p:pic>
        <p:nvPicPr>
          <p:cNvPr id="8" name="Picture 7" descr="Icon&#10;&#10;AI-generated content may be incorrect.">
            <a:extLst>
              <a:ext uri="{FF2B5EF4-FFF2-40B4-BE49-F238E27FC236}">
                <a16:creationId xmlns:a16="http://schemas.microsoft.com/office/drawing/2014/main" id="{3B8CDF00-728B-D809-50FD-E6666389408F}"/>
              </a:ext>
            </a:extLst>
          </p:cNvPr>
          <p:cNvPicPr>
            <a:picLocks noGrp="1" noRot="1" noChangeAspect="1" noMove="1" noResize="1" noEditPoints="1" noAdjustHandles="1" noChangeArrowheads="1" noChangeShapeType="1" noCrop="1"/>
          </p:cNvPicPr>
          <p:nvPr userDrawn="1"/>
        </p:nvPicPr>
        <p:blipFill rotWithShape="1">
          <a:blip r:embed="rId10">
            <a:extLst>
              <a:ext uri="{28A0092B-C50C-407E-A947-70E740481C1C}">
                <a14:useLocalDpi xmlns:a14="http://schemas.microsoft.com/office/drawing/2010/main" val="0"/>
              </a:ext>
            </a:extLst>
          </a:blip>
          <a:srcRect r="7860"/>
          <a:stretch/>
        </p:blipFill>
        <p:spPr>
          <a:xfrm>
            <a:off x="9664405" y="5584825"/>
            <a:ext cx="2527595" cy="1543049"/>
          </a:xfrm>
          <a:prstGeom prst="rect">
            <a:avLst/>
          </a:prstGeom>
        </p:spPr>
      </p:pic>
      <p:sp>
        <p:nvSpPr>
          <p:cNvPr id="12" name="Freeform 28">
            <a:extLst>
              <a:ext uri="{FF2B5EF4-FFF2-40B4-BE49-F238E27FC236}">
                <a16:creationId xmlns:a16="http://schemas.microsoft.com/office/drawing/2014/main" id="{2BC01853-901D-DFB0-1AD2-82B99EDE1ECD}"/>
              </a:ext>
            </a:extLst>
          </p:cNvPr>
          <p:cNvSpPr>
            <a:spLocks noGrp="1" noRot="1" noMove="1" noResize="1" noEditPoints="1" noAdjustHandles="1" noChangeArrowheads="1" noChangeShapeType="1"/>
          </p:cNvSpPr>
          <p:nvPr userDrawn="1"/>
        </p:nvSpPr>
        <p:spPr>
          <a:xfrm>
            <a:off x="105475" y="6186046"/>
            <a:ext cx="2519017" cy="671954"/>
          </a:xfrm>
          <a:custGeom>
            <a:avLst/>
            <a:gdLst/>
            <a:ahLst/>
            <a:cxnLst/>
            <a:rect l="l" t="t" r="r" b="b"/>
            <a:pathLst>
              <a:path w="7492842" h="1998735">
                <a:moveTo>
                  <a:pt x="0" y="0"/>
                </a:moveTo>
                <a:lnTo>
                  <a:pt x="7492842" y="0"/>
                </a:lnTo>
                <a:lnTo>
                  <a:pt x="7492842" y="1998736"/>
                </a:lnTo>
                <a:lnTo>
                  <a:pt x="0" y="1998736"/>
                </a:lnTo>
                <a:lnTo>
                  <a:pt x="0" y="0"/>
                </a:lnTo>
                <a:close/>
              </a:path>
            </a:pathLst>
          </a:custGeom>
          <a:blipFill>
            <a:blip r:embed="rId11"/>
            <a:stretch>
              <a:fillRect t="-28099" b="-28099"/>
            </a:stretch>
          </a:blipFill>
        </p:spPr>
      </p:sp>
      <p:pic>
        <p:nvPicPr>
          <p:cNvPr id="24" name="Picture 23">
            <a:extLst>
              <a:ext uri="{FF2B5EF4-FFF2-40B4-BE49-F238E27FC236}">
                <a16:creationId xmlns:a16="http://schemas.microsoft.com/office/drawing/2014/main" id="{466F607A-D181-1233-9296-F9AFAD94741D}"/>
              </a:ext>
            </a:extLst>
          </p:cNvPr>
          <p:cNvPicPr>
            <a:picLocks noGrp="1" noRot="1" noChangeAspect="1" noMove="1" noResize="1" noEditPoints="1" noAdjustHandles="1" noChangeArrowheads="1" noChangeShapeType="1" noCrop="1"/>
          </p:cNvPicPr>
          <p:nvPr userDrawn="1"/>
        </p:nvPicPr>
        <p:blipFill>
          <a:blip r:embed="rId12">
            <a:extLst>
              <a:ext uri="{28A0092B-C50C-407E-A947-70E740481C1C}">
                <a14:useLocalDpi xmlns:a14="http://schemas.microsoft.com/office/drawing/2010/main" val="0"/>
              </a:ext>
            </a:extLst>
          </a:blip>
          <a:stretch>
            <a:fillRect/>
          </a:stretch>
        </p:blipFill>
        <p:spPr>
          <a:xfrm>
            <a:off x="4166487" y="6387080"/>
            <a:ext cx="867003" cy="269885"/>
          </a:xfrm>
          <a:prstGeom prst="rect">
            <a:avLst/>
          </a:prstGeom>
        </p:spPr>
      </p:pic>
      <p:sp>
        <p:nvSpPr>
          <p:cNvPr id="3" name="Title Placeholder 2">
            <a:extLst>
              <a:ext uri="{FF2B5EF4-FFF2-40B4-BE49-F238E27FC236}">
                <a16:creationId xmlns:a16="http://schemas.microsoft.com/office/drawing/2014/main" id="{2D95BA94-E39E-D690-0EAF-F6851CFBF8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6">
            <a:extLst>
              <a:ext uri="{FF2B5EF4-FFF2-40B4-BE49-F238E27FC236}">
                <a16:creationId xmlns:a16="http://schemas.microsoft.com/office/drawing/2014/main" id="{FE17254E-8804-C944-0E39-D0C4607607DD}"/>
              </a:ext>
            </a:extLst>
          </p:cNvPr>
          <p:cNvSpPr>
            <a:spLocks noGrp="1"/>
          </p:cNvSpPr>
          <p:nvPr>
            <p:ph type="body" idx="1"/>
          </p:nvPr>
        </p:nvSpPr>
        <p:spPr>
          <a:xfrm>
            <a:off x="838200" y="1825625"/>
            <a:ext cx="10515600" cy="38100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CDCAD99D-C12B-322D-F381-B27FC3406E6F}"/>
              </a:ext>
            </a:extLst>
          </p:cNvPr>
          <p:cNvSpPr>
            <a:spLocks noGrp="1" noRot="1" noMove="1" noResize="1" noEditPoints="1" noAdjustHandles="1" noChangeArrowheads="1" noChangeShapeType="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spTree>
    <p:extLst>
      <p:ext uri="{BB962C8B-B14F-4D97-AF65-F5344CB8AC3E}">
        <p14:creationId xmlns:p14="http://schemas.microsoft.com/office/powerpoint/2010/main" val="1888008817"/>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59" r:id="rId3"/>
    <p:sldLayoutId id="2147483660" r:id="rId4"/>
    <p:sldLayoutId id="2147483662" r:id="rId5"/>
    <p:sldLayoutId id="2147483663" r:id="rId6"/>
  </p:sldLayoutIdLst>
  <p:hf hdr="0" ftr="0" dt="0"/>
  <p:txStyles>
    <p:titleStyle>
      <a:lvl1pPr algn="l" defTabSz="914400" rtl="0" eaLnBrk="1" latinLnBrk="0" hangingPunct="1">
        <a:lnSpc>
          <a:spcPct val="90000"/>
        </a:lnSpc>
        <a:spcBef>
          <a:spcPct val="0"/>
        </a:spcBef>
        <a:buNone/>
        <a:defRPr sz="50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text, sign, dark&#10;&#10;AI-generated content may be incorrect.">
            <a:extLst>
              <a:ext uri="{FF2B5EF4-FFF2-40B4-BE49-F238E27FC236}">
                <a16:creationId xmlns:a16="http://schemas.microsoft.com/office/drawing/2014/main" id="{3CA423F7-FF34-C117-CC45-26301D34922B}"/>
              </a:ext>
            </a:extLst>
          </p:cNvPr>
          <p:cNvPicPr>
            <a:picLocks noGrp="1" noRot="1" noChangeAspect="1" noMove="1" noResize="1" noEditPoints="1" noAdjustHandles="1" noChangeArrowheads="1" noChangeShapeType="1" noCrop="1"/>
          </p:cNvPicPr>
          <p:nvPr userDrawn="1"/>
        </p:nvPicPr>
        <p:blipFill>
          <a:blip r:embed="rId9">
            <a:alphaModFix amt="55000"/>
            <a:extLst>
              <a:ext uri="{28A0092B-C50C-407E-A947-70E740481C1C}">
                <a14:useLocalDpi xmlns:a14="http://schemas.microsoft.com/office/drawing/2010/main" val="0"/>
              </a:ext>
            </a:extLst>
          </a:blip>
          <a:stretch>
            <a:fillRect/>
          </a:stretch>
        </p:blipFill>
        <p:spPr>
          <a:xfrm>
            <a:off x="0" y="-40518"/>
            <a:ext cx="12192000" cy="6858000"/>
          </a:xfrm>
          <a:prstGeom prst="rect">
            <a:avLst/>
          </a:prstGeom>
        </p:spPr>
      </p:pic>
      <p:sp>
        <p:nvSpPr>
          <p:cNvPr id="16" name="Freeform 31">
            <a:extLst>
              <a:ext uri="{FF2B5EF4-FFF2-40B4-BE49-F238E27FC236}">
                <a16:creationId xmlns:a16="http://schemas.microsoft.com/office/drawing/2014/main" id="{5DEA0670-7391-DBFE-F987-C26EAF4CA29D}"/>
              </a:ext>
            </a:extLst>
          </p:cNvPr>
          <p:cNvSpPr>
            <a:spLocks noGrp="1" noRot="1" noMove="1" noResize="1" noEditPoints="1" noAdjustHandles="1" noChangeArrowheads="1" noChangeShapeType="1"/>
          </p:cNvSpPr>
          <p:nvPr userDrawn="1"/>
        </p:nvSpPr>
        <p:spPr>
          <a:xfrm>
            <a:off x="0" y="-1"/>
            <a:ext cx="12192000" cy="1238387"/>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dirty="0"/>
          </a:p>
        </p:txBody>
      </p:sp>
      <p:sp>
        <p:nvSpPr>
          <p:cNvPr id="21" name="Freeform 31">
            <a:extLst>
              <a:ext uri="{FF2B5EF4-FFF2-40B4-BE49-F238E27FC236}">
                <a16:creationId xmlns:a16="http://schemas.microsoft.com/office/drawing/2014/main" id="{ADFBA850-85D1-6C4B-96D6-9B0C171DE4C9}"/>
              </a:ext>
            </a:extLst>
          </p:cNvPr>
          <p:cNvSpPr>
            <a:spLocks noGrp="1" noRot="1" noMove="1" noResize="1" noEditPoints="1" noAdjustHandles="1" noChangeArrowheads="1" noChangeShapeType="1"/>
          </p:cNvSpPr>
          <p:nvPr userDrawn="1"/>
        </p:nvSpPr>
        <p:spPr>
          <a:xfrm>
            <a:off x="0" y="6087979"/>
            <a:ext cx="12192000" cy="765388"/>
          </a:xfrm>
          <a:custGeom>
            <a:avLst/>
            <a:gdLst/>
            <a:ahLst/>
            <a:cxnLst/>
            <a:rect l="l" t="t" r="r" b="b"/>
            <a:pathLst>
              <a:path w="5187767" h="471658">
                <a:moveTo>
                  <a:pt x="0" y="0"/>
                </a:moveTo>
                <a:lnTo>
                  <a:pt x="5187767" y="0"/>
                </a:lnTo>
                <a:lnTo>
                  <a:pt x="5187767" y="471658"/>
                </a:lnTo>
                <a:lnTo>
                  <a:pt x="0" y="471658"/>
                </a:lnTo>
                <a:close/>
              </a:path>
            </a:pathLst>
          </a:custGeom>
          <a:solidFill>
            <a:srgbClr val="1C6DA6"/>
          </a:solidFill>
          <a:ln w="25400">
            <a:solidFill>
              <a:srgbClr val="1C6DA6"/>
            </a:solidFill>
          </a:ln>
        </p:spPr>
        <p:txBody>
          <a:bodyPr/>
          <a:lstStyle/>
          <a:p>
            <a:endParaRPr lang="en-US" dirty="0"/>
          </a:p>
        </p:txBody>
      </p:sp>
      <p:pic>
        <p:nvPicPr>
          <p:cNvPr id="22" name="Picture 21" descr="Text&#10;&#10;AI-generated content may be incorrect.">
            <a:extLst>
              <a:ext uri="{FF2B5EF4-FFF2-40B4-BE49-F238E27FC236}">
                <a16:creationId xmlns:a16="http://schemas.microsoft.com/office/drawing/2014/main" id="{181EFB96-F072-D6AF-ABE5-B37CA804BB9E}"/>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tretch>
            <a:fillRect/>
          </a:stretch>
        </p:blipFill>
        <p:spPr>
          <a:xfrm>
            <a:off x="2729967" y="6311930"/>
            <a:ext cx="1263882" cy="505552"/>
          </a:xfrm>
          <a:prstGeom prst="rect">
            <a:avLst/>
          </a:prstGeom>
        </p:spPr>
      </p:pic>
      <p:sp>
        <p:nvSpPr>
          <p:cNvPr id="23" name="Freeform 28">
            <a:extLst>
              <a:ext uri="{FF2B5EF4-FFF2-40B4-BE49-F238E27FC236}">
                <a16:creationId xmlns:a16="http://schemas.microsoft.com/office/drawing/2014/main" id="{65F84D16-DE1E-A30C-2052-599CEF9A67FC}"/>
              </a:ext>
            </a:extLst>
          </p:cNvPr>
          <p:cNvSpPr>
            <a:spLocks noGrp="1" noRot="1" noMove="1" noResize="1" noEditPoints="1" noAdjustHandles="1" noChangeArrowheads="1" noChangeShapeType="1"/>
          </p:cNvSpPr>
          <p:nvPr userDrawn="1"/>
        </p:nvSpPr>
        <p:spPr>
          <a:xfrm>
            <a:off x="105475" y="6186046"/>
            <a:ext cx="2519017" cy="671954"/>
          </a:xfrm>
          <a:custGeom>
            <a:avLst/>
            <a:gdLst/>
            <a:ahLst/>
            <a:cxnLst/>
            <a:rect l="l" t="t" r="r" b="b"/>
            <a:pathLst>
              <a:path w="7492842" h="1998735">
                <a:moveTo>
                  <a:pt x="0" y="0"/>
                </a:moveTo>
                <a:lnTo>
                  <a:pt x="7492842" y="0"/>
                </a:lnTo>
                <a:lnTo>
                  <a:pt x="7492842" y="1998736"/>
                </a:lnTo>
                <a:lnTo>
                  <a:pt x="0" y="1998736"/>
                </a:lnTo>
                <a:lnTo>
                  <a:pt x="0" y="0"/>
                </a:lnTo>
                <a:close/>
              </a:path>
            </a:pathLst>
          </a:custGeom>
          <a:blipFill>
            <a:blip r:embed="rId11"/>
            <a:stretch>
              <a:fillRect t="-28099" b="-28099"/>
            </a:stretch>
          </a:blipFill>
        </p:spPr>
      </p:sp>
      <p:pic>
        <p:nvPicPr>
          <p:cNvPr id="24" name="Picture 23">
            <a:extLst>
              <a:ext uri="{FF2B5EF4-FFF2-40B4-BE49-F238E27FC236}">
                <a16:creationId xmlns:a16="http://schemas.microsoft.com/office/drawing/2014/main" id="{693519BA-40A2-1A9F-FB78-1A695BC0A62E}"/>
              </a:ext>
            </a:extLst>
          </p:cNvPr>
          <p:cNvPicPr>
            <a:picLocks noGrp="1" noRot="1" noChangeAspect="1" noMove="1" noResize="1" noEditPoints="1" noAdjustHandles="1" noChangeArrowheads="1" noChangeShapeType="1" noCrop="1"/>
          </p:cNvPicPr>
          <p:nvPr userDrawn="1"/>
        </p:nvPicPr>
        <p:blipFill>
          <a:blip r:embed="rId12">
            <a:extLst>
              <a:ext uri="{28A0092B-C50C-407E-A947-70E740481C1C}">
                <a14:useLocalDpi xmlns:a14="http://schemas.microsoft.com/office/drawing/2010/main" val="0"/>
              </a:ext>
            </a:extLst>
          </a:blip>
          <a:stretch>
            <a:fillRect/>
          </a:stretch>
        </p:blipFill>
        <p:spPr>
          <a:xfrm>
            <a:off x="4093662" y="6387080"/>
            <a:ext cx="867003" cy="269885"/>
          </a:xfrm>
          <a:prstGeom prst="rect">
            <a:avLst/>
          </a:prstGeom>
        </p:spPr>
      </p:pic>
      <p:sp>
        <p:nvSpPr>
          <p:cNvPr id="2" name="Slide Number Placeholder 1">
            <a:extLst>
              <a:ext uri="{FF2B5EF4-FFF2-40B4-BE49-F238E27FC236}">
                <a16:creationId xmlns:a16="http://schemas.microsoft.com/office/drawing/2014/main" id="{9C5586E1-001C-A9F8-D40F-387D1DCE83B8}"/>
              </a:ext>
            </a:extLst>
          </p:cNvPr>
          <p:cNvSpPr>
            <a:spLocks noGrp="1" noRot="1" noMove="1" noResize="1" noEditPoints="1" noAdjustHandles="1" noChangeArrowheads="1" noChangeShapeType="1"/>
          </p:cNvSpPr>
          <p:nvPr>
            <p:ph type="sldNum" sz="quarter" idx="4"/>
          </p:nvPr>
        </p:nvSpPr>
        <p:spPr>
          <a:xfrm>
            <a:off x="9343325" y="6529955"/>
            <a:ext cx="2743200" cy="365125"/>
          </a:xfrm>
          <a:prstGeom prst="rect">
            <a:avLst/>
          </a:prstGeom>
        </p:spPr>
        <p:txBody>
          <a:bodyPr vert="horz" lIns="91440" tIns="45720" rIns="91440" bIns="45720" rtlCol="0" anchor="ctr"/>
          <a:lstStyle>
            <a:lvl1pPr algn="r">
              <a:defRPr sz="1800" b="1">
                <a:solidFill>
                  <a:schemeClr val="bg1"/>
                </a:solidFill>
              </a:defRPr>
            </a:lvl1pPr>
          </a:lstStyle>
          <a:p>
            <a:fld id="{2181DCDD-4CE7-4984-8C00-BBEA47C5E627}" type="slidenum">
              <a:rPr lang="en-US" smtClean="0"/>
              <a:pPr/>
              <a:t>‹#›</a:t>
            </a:fld>
            <a:endParaRPr lang="en-US" dirty="0"/>
          </a:p>
        </p:txBody>
      </p:sp>
      <p:pic>
        <p:nvPicPr>
          <p:cNvPr id="17" name="Picture 16" descr="Icon&#10;&#10;AI-generated content may be incorrect.">
            <a:extLst>
              <a:ext uri="{FF2B5EF4-FFF2-40B4-BE49-F238E27FC236}">
                <a16:creationId xmlns:a16="http://schemas.microsoft.com/office/drawing/2014/main" id="{5DFBDEAD-7E44-269E-5546-02531C91EFD9}"/>
              </a:ext>
            </a:extLst>
          </p:cNvPr>
          <p:cNvPicPr>
            <a:picLocks noGrp="1" noRot="1" noChangeAspect="1" noMove="1" noResize="1" noEditPoints="1" noAdjustHandles="1" noChangeArrowheads="1" noChangeShapeType="1" noCrop="1"/>
          </p:cNvPicPr>
          <p:nvPr userDrawn="1"/>
        </p:nvPicPr>
        <p:blipFill rotWithShape="1">
          <a:blip r:embed="rId13">
            <a:extLst>
              <a:ext uri="{28A0092B-C50C-407E-A947-70E740481C1C}">
                <a14:useLocalDpi xmlns:a14="http://schemas.microsoft.com/office/drawing/2010/main" val="0"/>
              </a:ext>
            </a:extLst>
          </a:blip>
          <a:srcRect r="7860"/>
          <a:stretch/>
        </p:blipFill>
        <p:spPr>
          <a:xfrm>
            <a:off x="9664405" y="5584825"/>
            <a:ext cx="2527595" cy="1543049"/>
          </a:xfrm>
          <a:prstGeom prst="rect">
            <a:avLst/>
          </a:prstGeom>
        </p:spPr>
      </p:pic>
      <p:sp>
        <p:nvSpPr>
          <p:cNvPr id="3" name="Title Placeholder 2">
            <a:extLst>
              <a:ext uri="{FF2B5EF4-FFF2-40B4-BE49-F238E27FC236}">
                <a16:creationId xmlns:a16="http://schemas.microsoft.com/office/drawing/2014/main" id="{D548455C-EC95-16D1-259F-FCC35A0ADD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3">
            <a:extLst>
              <a:ext uri="{FF2B5EF4-FFF2-40B4-BE49-F238E27FC236}">
                <a16:creationId xmlns:a16="http://schemas.microsoft.com/office/drawing/2014/main" id="{B1497EE7-5328-78CB-0B91-7D98043754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97181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70" r:id="rId5"/>
    <p:sldLayoutId id="2147483669" r:id="rId6"/>
    <p:sldLayoutId id="2147483705" r:id="rId7"/>
  </p:sldLayoutIdLst>
  <p:hf hdr="0" ftr="0" dt="0"/>
  <p:txStyles>
    <p:titleStyle>
      <a:lvl1pPr algn="l" defTabSz="914400" rtl="0" eaLnBrk="1" latinLnBrk="0" hangingPunct="1">
        <a:lnSpc>
          <a:spcPct val="90000"/>
        </a:lnSpc>
        <a:spcBef>
          <a:spcPct val="0"/>
        </a:spcBef>
        <a:buNone/>
        <a:defRPr sz="50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text, sign, dark&#10;&#10;AI-generated content may be incorrect.">
            <a:extLst>
              <a:ext uri="{FF2B5EF4-FFF2-40B4-BE49-F238E27FC236}">
                <a16:creationId xmlns:a16="http://schemas.microsoft.com/office/drawing/2014/main" id="{750A9613-D26C-EF12-CBFD-38DB7A28DF16}"/>
              </a:ext>
            </a:extLst>
          </p:cNvPr>
          <p:cNvPicPr>
            <a:picLocks noGrp="1" noRot="1" noChangeAspect="1" noMove="1" noResize="1" noEditPoints="1" noAdjustHandles="1" noChangeArrowheads="1" noChangeShapeType="1" noCrop="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10;&#10;AI-generated content may be incorrect.">
            <a:extLst>
              <a:ext uri="{FF2B5EF4-FFF2-40B4-BE49-F238E27FC236}">
                <a16:creationId xmlns:a16="http://schemas.microsoft.com/office/drawing/2014/main" id="{4BD04D71-32B8-201B-C9B1-F830D8D390BA}"/>
              </a:ext>
            </a:extLst>
          </p:cNvPr>
          <p:cNvPicPr>
            <a:picLocks noGrp="1" noRot="1" noChangeAspect="1" noMove="1" noResize="1" noEditPoints="1" noAdjustHandles="1" noChangeArrowheads="1" noChangeShapeType="1" noCrop="1"/>
          </p:cNvPicPr>
          <p:nvPr userDrawn="1"/>
        </p:nvPicPr>
        <p:blipFill>
          <a:blip r:embed="rId9">
            <a:extLst>
              <a:ext uri="{28A0092B-C50C-407E-A947-70E740481C1C}">
                <a14:useLocalDpi xmlns:a14="http://schemas.microsoft.com/office/drawing/2010/main" val="0"/>
              </a:ext>
            </a:extLst>
          </a:blip>
          <a:stretch>
            <a:fillRect/>
          </a:stretch>
        </p:blipFill>
        <p:spPr>
          <a:xfrm>
            <a:off x="2790357" y="6385266"/>
            <a:ext cx="1081485" cy="432594"/>
          </a:xfrm>
          <a:prstGeom prst="rect">
            <a:avLst/>
          </a:prstGeom>
        </p:spPr>
      </p:pic>
      <p:sp>
        <p:nvSpPr>
          <p:cNvPr id="5" name="Freeform 31">
            <a:extLst>
              <a:ext uri="{FF2B5EF4-FFF2-40B4-BE49-F238E27FC236}">
                <a16:creationId xmlns:a16="http://schemas.microsoft.com/office/drawing/2014/main" id="{E19C1FDF-204C-B5AD-5610-F9FD28121C1E}"/>
              </a:ext>
            </a:extLst>
          </p:cNvPr>
          <p:cNvSpPr>
            <a:spLocks noGrp="1" noRot="1" noMove="1" noResize="1" noEditPoints="1" noAdjustHandles="1" noChangeArrowheads="1" noChangeShapeType="1"/>
          </p:cNvSpPr>
          <p:nvPr userDrawn="1"/>
        </p:nvSpPr>
        <p:spPr>
          <a:xfrm>
            <a:off x="0" y="-1"/>
            <a:ext cx="12192000" cy="1238387"/>
          </a:xfrm>
          <a:custGeom>
            <a:avLst/>
            <a:gdLst/>
            <a:ahLst/>
            <a:cxnLst/>
            <a:rect l="l" t="t" r="r" b="b"/>
            <a:pathLst>
              <a:path w="5187767" h="471658">
                <a:moveTo>
                  <a:pt x="0" y="0"/>
                </a:moveTo>
                <a:lnTo>
                  <a:pt x="5187767" y="0"/>
                </a:lnTo>
                <a:lnTo>
                  <a:pt x="5187767" y="471658"/>
                </a:lnTo>
                <a:lnTo>
                  <a:pt x="0" y="471658"/>
                </a:lnTo>
                <a:close/>
              </a:path>
            </a:pathLst>
          </a:custGeom>
          <a:solidFill>
            <a:srgbClr val="131650"/>
          </a:solidFill>
          <a:ln w="25400">
            <a:solidFill>
              <a:srgbClr val="131650"/>
            </a:solidFill>
          </a:ln>
        </p:spPr>
        <p:txBody>
          <a:bodyPr/>
          <a:lstStyle/>
          <a:p>
            <a:endParaRPr lang="en-US" dirty="0"/>
          </a:p>
        </p:txBody>
      </p:sp>
      <p:pic>
        <p:nvPicPr>
          <p:cNvPr id="8" name="Picture 7" descr="Icon&#10;&#10;AI-generated content may be incorrect.">
            <a:extLst>
              <a:ext uri="{FF2B5EF4-FFF2-40B4-BE49-F238E27FC236}">
                <a16:creationId xmlns:a16="http://schemas.microsoft.com/office/drawing/2014/main" id="{3B8CDF00-728B-D809-50FD-E6666389408F}"/>
              </a:ext>
            </a:extLst>
          </p:cNvPr>
          <p:cNvPicPr>
            <a:picLocks noGrp="1" noRot="1" noChangeAspect="1" noMove="1" noResize="1" noEditPoints="1" noAdjustHandles="1" noChangeArrowheads="1" noChangeShapeType="1" noCrop="1"/>
          </p:cNvPicPr>
          <p:nvPr userDrawn="1"/>
        </p:nvPicPr>
        <p:blipFill rotWithShape="1">
          <a:blip r:embed="rId10">
            <a:extLst>
              <a:ext uri="{28A0092B-C50C-407E-A947-70E740481C1C}">
                <a14:useLocalDpi xmlns:a14="http://schemas.microsoft.com/office/drawing/2010/main" val="0"/>
              </a:ext>
            </a:extLst>
          </a:blip>
          <a:srcRect r="7860"/>
          <a:stretch/>
        </p:blipFill>
        <p:spPr>
          <a:xfrm>
            <a:off x="9664405" y="5584825"/>
            <a:ext cx="2527595" cy="1543049"/>
          </a:xfrm>
          <a:prstGeom prst="rect">
            <a:avLst/>
          </a:prstGeom>
        </p:spPr>
      </p:pic>
      <p:sp>
        <p:nvSpPr>
          <p:cNvPr id="12" name="Freeform 28">
            <a:extLst>
              <a:ext uri="{FF2B5EF4-FFF2-40B4-BE49-F238E27FC236}">
                <a16:creationId xmlns:a16="http://schemas.microsoft.com/office/drawing/2014/main" id="{2BC01853-901D-DFB0-1AD2-82B99EDE1ECD}"/>
              </a:ext>
            </a:extLst>
          </p:cNvPr>
          <p:cNvSpPr>
            <a:spLocks noGrp="1" noRot="1" noMove="1" noResize="1" noEditPoints="1" noAdjustHandles="1" noChangeArrowheads="1" noChangeShapeType="1"/>
          </p:cNvSpPr>
          <p:nvPr userDrawn="1"/>
        </p:nvSpPr>
        <p:spPr>
          <a:xfrm>
            <a:off x="105475" y="6186046"/>
            <a:ext cx="2519017" cy="671954"/>
          </a:xfrm>
          <a:custGeom>
            <a:avLst/>
            <a:gdLst/>
            <a:ahLst/>
            <a:cxnLst/>
            <a:rect l="l" t="t" r="r" b="b"/>
            <a:pathLst>
              <a:path w="7492842" h="1998735">
                <a:moveTo>
                  <a:pt x="0" y="0"/>
                </a:moveTo>
                <a:lnTo>
                  <a:pt x="7492842" y="0"/>
                </a:lnTo>
                <a:lnTo>
                  <a:pt x="7492842" y="1998736"/>
                </a:lnTo>
                <a:lnTo>
                  <a:pt x="0" y="1998736"/>
                </a:lnTo>
                <a:lnTo>
                  <a:pt x="0" y="0"/>
                </a:lnTo>
                <a:close/>
              </a:path>
            </a:pathLst>
          </a:custGeom>
          <a:blipFill>
            <a:blip r:embed="rId11"/>
            <a:stretch>
              <a:fillRect t="-28099" b="-28099"/>
            </a:stretch>
          </a:blipFill>
        </p:spPr>
      </p:sp>
      <p:pic>
        <p:nvPicPr>
          <p:cNvPr id="13" name="Picture 12" descr="Shape&#10;&#10;AI-generated content may be incorrect.">
            <a:extLst>
              <a:ext uri="{FF2B5EF4-FFF2-40B4-BE49-F238E27FC236}">
                <a16:creationId xmlns:a16="http://schemas.microsoft.com/office/drawing/2014/main" id="{B01EF567-7158-6F3A-74F0-8D179115216A}"/>
              </a:ext>
            </a:extLst>
          </p:cNvPr>
          <p:cNvPicPr>
            <a:picLocks noGrp="1" noRot="1" noChangeAspect="1" noMove="1" noResize="1" noEditPoints="1" noAdjustHandles="1" noChangeArrowheads="1" noChangeShapeType="1" noCrop="1"/>
          </p:cNvPicPr>
          <p:nvPr userDrawn="1"/>
        </p:nvPicPr>
        <p:blipFill>
          <a:blip r:embed="rId12">
            <a:extLst>
              <a:ext uri="{28A0092B-C50C-407E-A947-70E740481C1C}">
                <a14:useLocalDpi xmlns:a14="http://schemas.microsoft.com/office/drawing/2010/main" val="0"/>
              </a:ext>
            </a:extLst>
          </a:blip>
          <a:stretch>
            <a:fillRect/>
          </a:stretch>
        </p:blipFill>
        <p:spPr>
          <a:xfrm>
            <a:off x="104072" y="5982352"/>
            <a:ext cx="2614142" cy="1089225"/>
          </a:xfrm>
          <a:prstGeom prst="rect">
            <a:avLst/>
          </a:prstGeom>
        </p:spPr>
      </p:pic>
      <p:pic>
        <p:nvPicPr>
          <p:cNvPr id="20" name="Picture 19" descr="Logo&#10;&#10;AI-generated content may be incorrect.">
            <a:extLst>
              <a:ext uri="{FF2B5EF4-FFF2-40B4-BE49-F238E27FC236}">
                <a16:creationId xmlns:a16="http://schemas.microsoft.com/office/drawing/2014/main" id="{A1F177B8-4CEA-2F28-E3DE-2AD036597204}"/>
              </a:ext>
            </a:extLst>
          </p:cNvPr>
          <p:cNvPicPr>
            <a:picLocks noGrp="1" noRot="1" noChangeAspect="1" noMove="1" noResize="1" noEditPoints="1" noAdjustHandles="1" noChangeArrowheads="1" noChangeShapeType="1" noCrop="1"/>
          </p:cNvPicPr>
          <p:nvPr userDrawn="1"/>
        </p:nvPicPr>
        <p:blipFill>
          <a:blip r:embed="rId13">
            <a:extLst>
              <a:ext uri="{28A0092B-C50C-407E-A947-70E740481C1C}">
                <a14:useLocalDpi xmlns:a14="http://schemas.microsoft.com/office/drawing/2010/main" val="0"/>
              </a:ext>
            </a:extLst>
          </a:blip>
          <a:stretch>
            <a:fillRect/>
          </a:stretch>
        </p:blipFill>
        <p:spPr>
          <a:xfrm>
            <a:off x="3902250" y="6451590"/>
            <a:ext cx="867003" cy="269885"/>
          </a:xfrm>
          <a:prstGeom prst="rect">
            <a:avLst/>
          </a:prstGeom>
        </p:spPr>
      </p:pic>
      <p:sp>
        <p:nvSpPr>
          <p:cNvPr id="2" name="Title Placeholder 1">
            <a:extLst>
              <a:ext uri="{FF2B5EF4-FFF2-40B4-BE49-F238E27FC236}">
                <a16:creationId xmlns:a16="http://schemas.microsoft.com/office/drawing/2014/main" id="{044F7AAB-F4EC-8FBC-4DEC-BAA3AF563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81D7A9-C862-64F9-C15D-22195DE37A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4E5678AC-9866-1A08-8520-6EC3ADC23971}"/>
              </a:ext>
            </a:extLst>
          </p:cNvPr>
          <p:cNvSpPr>
            <a:spLocks noGrp="1" noRot="1" noMove="1" noResize="1" noEditPoints="1" noAdjustHandles="1" noChangeArrowheads="1" noChangeShapeType="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dirty="0"/>
          </a:p>
        </p:txBody>
      </p:sp>
    </p:spTree>
    <p:extLst>
      <p:ext uri="{BB962C8B-B14F-4D97-AF65-F5344CB8AC3E}">
        <p14:creationId xmlns:p14="http://schemas.microsoft.com/office/powerpoint/2010/main" val="6860222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hf hdr="0" ftr="0" dt="0"/>
  <p:txStyles>
    <p:titleStyle>
      <a:lvl1pPr algn="l" defTabSz="914400" rtl="0" eaLnBrk="1" latinLnBrk="0" hangingPunct="1">
        <a:lnSpc>
          <a:spcPct val="90000"/>
        </a:lnSpc>
        <a:spcBef>
          <a:spcPct val="0"/>
        </a:spcBef>
        <a:buNone/>
        <a:defRPr sz="50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text, sign, dark&#10;&#10;AI-generated content may be incorrect.">
            <a:extLst>
              <a:ext uri="{FF2B5EF4-FFF2-40B4-BE49-F238E27FC236}">
                <a16:creationId xmlns:a16="http://schemas.microsoft.com/office/drawing/2014/main" id="{3CA423F7-FF34-C117-CC45-26301D34922B}"/>
              </a:ext>
            </a:extLst>
          </p:cNvPr>
          <p:cNvPicPr>
            <a:picLocks noGrp="1" noRot="1" noChangeAspect="1" noMove="1" noResize="1" noEditPoints="1" noAdjustHandles="1" noChangeArrowheads="1" noChangeShapeType="1" noCrop="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Freeform 31">
            <a:extLst>
              <a:ext uri="{FF2B5EF4-FFF2-40B4-BE49-F238E27FC236}">
                <a16:creationId xmlns:a16="http://schemas.microsoft.com/office/drawing/2014/main" id="{5DEA0670-7391-DBFE-F987-C26EAF4CA29D}"/>
              </a:ext>
            </a:extLst>
          </p:cNvPr>
          <p:cNvSpPr>
            <a:spLocks noGrp="1" noRot="1" noMove="1" noResize="1" noEditPoints="1" noAdjustHandles="1" noChangeArrowheads="1" noChangeShapeType="1"/>
          </p:cNvSpPr>
          <p:nvPr userDrawn="1"/>
        </p:nvSpPr>
        <p:spPr>
          <a:xfrm>
            <a:off x="0" y="-1"/>
            <a:ext cx="12192000" cy="1238387"/>
          </a:xfrm>
          <a:custGeom>
            <a:avLst/>
            <a:gdLst/>
            <a:ahLst/>
            <a:cxnLst/>
            <a:rect l="l" t="t" r="r" b="b"/>
            <a:pathLst>
              <a:path w="5187767" h="471658">
                <a:moveTo>
                  <a:pt x="0" y="0"/>
                </a:moveTo>
                <a:lnTo>
                  <a:pt x="5187767" y="0"/>
                </a:lnTo>
                <a:lnTo>
                  <a:pt x="5187767" y="471658"/>
                </a:lnTo>
                <a:lnTo>
                  <a:pt x="0" y="471658"/>
                </a:lnTo>
                <a:close/>
              </a:path>
            </a:pathLst>
          </a:custGeom>
          <a:solidFill>
            <a:srgbClr val="E46C0A"/>
          </a:solidFill>
          <a:ln w="25400">
            <a:solidFill>
              <a:srgbClr val="E46C0A"/>
            </a:solidFill>
          </a:ln>
        </p:spPr>
        <p:txBody>
          <a:bodyPr/>
          <a:lstStyle/>
          <a:p>
            <a:endParaRPr lang="en-US" dirty="0"/>
          </a:p>
        </p:txBody>
      </p:sp>
      <p:pic>
        <p:nvPicPr>
          <p:cNvPr id="17" name="Picture 16" descr="Icon&#10;&#10;AI-generated content may be incorrect.">
            <a:extLst>
              <a:ext uri="{FF2B5EF4-FFF2-40B4-BE49-F238E27FC236}">
                <a16:creationId xmlns:a16="http://schemas.microsoft.com/office/drawing/2014/main" id="{5DFBDEAD-7E44-269E-5546-02531C91EFD9}"/>
              </a:ext>
            </a:extLst>
          </p:cNvPr>
          <p:cNvPicPr>
            <a:picLocks noGrp="1" noRot="1" noChangeAspect="1" noMove="1" noResize="1" noEditPoints="1" noAdjustHandles="1" noChangeArrowheads="1" noChangeShapeType="1" noCrop="1"/>
          </p:cNvPicPr>
          <p:nvPr userDrawn="1"/>
        </p:nvPicPr>
        <p:blipFill rotWithShape="1">
          <a:blip r:embed="rId9">
            <a:extLst>
              <a:ext uri="{28A0092B-C50C-407E-A947-70E740481C1C}">
                <a14:useLocalDpi xmlns:a14="http://schemas.microsoft.com/office/drawing/2010/main" val="0"/>
              </a:ext>
            </a:extLst>
          </a:blip>
          <a:srcRect r="7860"/>
          <a:stretch/>
        </p:blipFill>
        <p:spPr>
          <a:xfrm>
            <a:off x="9664405" y="5584825"/>
            <a:ext cx="2527595" cy="1543049"/>
          </a:xfrm>
          <a:prstGeom prst="rect">
            <a:avLst/>
          </a:prstGeom>
        </p:spPr>
      </p:pic>
      <p:pic>
        <p:nvPicPr>
          <p:cNvPr id="19" name="Picture 18" descr="Shape&#10;&#10;AI-generated content may be incorrect.">
            <a:extLst>
              <a:ext uri="{FF2B5EF4-FFF2-40B4-BE49-F238E27FC236}">
                <a16:creationId xmlns:a16="http://schemas.microsoft.com/office/drawing/2014/main" id="{278F5C39-EFE4-8B87-A2F5-6D1C0C62CC8F}"/>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tretch>
            <a:fillRect/>
          </a:stretch>
        </p:blipFill>
        <p:spPr>
          <a:xfrm>
            <a:off x="104072" y="5982352"/>
            <a:ext cx="2614142" cy="1089225"/>
          </a:xfrm>
          <a:prstGeom prst="rect">
            <a:avLst/>
          </a:prstGeom>
        </p:spPr>
      </p:pic>
      <p:pic>
        <p:nvPicPr>
          <p:cNvPr id="20" name="Picture 19" descr="Logo&#10;&#10;AI-generated content may be incorrect.">
            <a:extLst>
              <a:ext uri="{FF2B5EF4-FFF2-40B4-BE49-F238E27FC236}">
                <a16:creationId xmlns:a16="http://schemas.microsoft.com/office/drawing/2014/main" id="{F55DF8F2-DDE8-ED72-EFC5-3668E266B821}"/>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val="0"/>
              </a:ext>
            </a:extLst>
          </a:blip>
          <a:stretch>
            <a:fillRect/>
          </a:stretch>
        </p:blipFill>
        <p:spPr>
          <a:xfrm>
            <a:off x="3902250" y="6451590"/>
            <a:ext cx="867003" cy="269885"/>
          </a:xfrm>
          <a:prstGeom prst="rect">
            <a:avLst/>
          </a:prstGeom>
        </p:spPr>
      </p:pic>
      <p:sp>
        <p:nvSpPr>
          <p:cNvPr id="2" name="Slide Number Placeholder 1">
            <a:extLst>
              <a:ext uri="{FF2B5EF4-FFF2-40B4-BE49-F238E27FC236}">
                <a16:creationId xmlns:a16="http://schemas.microsoft.com/office/drawing/2014/main" id="{A0E216E4-C89C-5F37-2310-3ACB4AA6DDAF}"/>
              </a:ext>
            </a:extLst>
          </p:cNvPr>
          <p:cNvSpPr>
            <a:spLocks noGrp="1" noRot="1" noMove="1" noResize="1" noEditPoints="1" noAdjustHandles="1" noChangeArrowheads="1" noChangeShapeType="1"/>
          </p:cNvSpPr>
          <p:nvPr>
            <p:ph type="sldNum" sz="quarter" idx="4"/>
          </p:nvPr>
        </p:nvSpPr>
        <p:spPr>
          <a:xfrm>
            <a:off x="9348076" y="6527405"/>
            <a:ext cx="2743200" cy="365125"/>
          </a:xfrm>
          <a:prstGeom prst="rect">
            <a:avLst/>
          </a:prstGeom>
        </p:spPr>
        <p:txBody>
          <a:bodyPr vert="horz" lIns="91440" tIns="45720" rIns="91440" bIns="45720" rtlCol="0" anchor="ctr"/>
          <a:lstStyle>
            <a:lvl1pPr algn="r">
              <a:defRPr sz="1800" b="1">
                <a:solidFill>
                  <a:schemeClr val="tx1"/>
                </a:solidFill>
              </a:defRPr>
            </a:lvl1pPr>
          </a:lstStyle>
          <a:p>
            <a:fld id="{E235EFAC-05D4-45CF-9D12-504953016AE8}" type="slidenum">
              <a:rPr lang="en-US" smtClean="0"/>
              <a:pPr/>
              <a:t>‹#›</a:t>
            </a:fld>
            <a:endParaRPr lang="en-US" dirty="0"/>
          </a:p>
        </p:txBody>
      </p:sp>
      <p:sp>
        <p:nvSpPr>
          <p:cNvPr id="3" name="Title Placeholder 2">
            <a:extLst>
              <a:ext uri="{FF2B5EF4-FFF2-40B4-BE49-F238E27FC236}">
                <a16:creationId xmlns:a16="http://schemas.microsoft.com/office/drawing/2014/main" id="{83AFF646-D171-A7C6-D222-C467DA980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3">
            <a:extLst>
              <a:ext uri="{FF2B5EF4-FFF2-40B4-BE49-F238E27FC236}">
                <a16:creationId xmlns:a16="http://schemas.microsoft.com/office/drawing/2014/main" id="{D5E034BB-6DD7-82B5-E916-AD0B26563F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Logo&#10;&#10;AI-generated content may be incorrect.">
            <a:extLst>
              <a:ext uri="{FF2B5EF4-FFF2-40B4-BE49-F238E27FC236}">
                <a16:creationId xmlns:a16="http://schemas.microsoft.com/office/drawing/2014/main" id="{01D70552-C302-2618-CFA3-73A175A5CA8F}"/>
              </a:ext>
            </a:extLst>
          </p:cNvPr>
          <p:cNvPicPr>
            <a:picLocks noGrp="1" noRot="1" noChangeAspect="1" noMove="1" noResize="1" noEditPoints="1" noAdjustHandles="1" noChangeArrowheads="1" noChangeShapeType="1" noCrop="1"/>
          </p:cNvPicPr>
          <p:nvPr userDrawn="1"/>
        </p:nvPicPr>
        <p:blipFill>
          <a:blip r:embed="rId12">
            <a:extLst>
              <a:ext uri="{28A0092B-C50C-407E-A947-70E740481C1C}">
                <a14:useLocalDpi xmlns:a14="http://schemas.microsoft.com/office/drawing/2010/main" val="0"/>
              </a:ext>
            </a:extLst>
          </a:blip>
          <a:stretch>
            <a:fillRect/>
          </a:stretch>
        </p:blipFill>
        <p:spPr>
          <a:xfrm>
            <a:off x="2790357" y="6385266"/>
            <a:ext cx="1081485" cy="432594"/>
          </a:xfrm>
          <a:prstGeom prst="rect">
            <a:avLst/>
          </a:prstGeom>
        </p:spPr>
      </p:pic>
    </p:spTree>
    <p:extLst>
      <p:ext uri="{BB962C8B-B14F-4D97-AF65-F5344CB8AC3E}">
        <p14:creationId xmlns:p14="http://schemas.microsoft.com/office/powerpoint/2010/main" val="392266452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hf hdr="0" ftr="0" dt="0"/>
  <p:txStyles>
    <p:titleStyle>
      <a:lvl1pPr algn="l" defTabSz="914400" rtl="0" eaLnBrk="1" latinLnBrk="0" hangingPunct="1">
        <a:lnSpc>
          <a:spcPct val="90000"/>
        </a:lnSpc>
        <a:spcBef>
          <a:spcPct val="0"/>
        </a:spcBef>
        <a:buNone/>
        <a:defRPr sz="50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2" name="Picture 21" descr="Background pattern&#10;&#10;AI-generated content may be incorrect.">
            <a:extLst>
              <a:ext uri="{FF2B5EF4-FFF2-40B4-BE49-F238E27FC236}">
                <a16:creationId xmlns:a16="http://schemas.microsoft.com/office/drawing/2014/main" id="{25F0A572-15ED-3347-F6CB-8AF99ABBA19A}"/>
              </a:ext>
            </a:extLst>
          </p:cNvPr>
          <p:cNvPicPr>
            <a:picLocks noGrp="1" noRot="1" noChangeAspect="1" noMove="1" noResize="1" noEditPoints="1" noAdjustHandles="1" noChangeArrowheads="1" noChangeShapeType="1" noCrop="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E057D648-1B15-F74D-B682-1B2517D1EFBE}"/>
              </a:ext>
            </a:extLst>
          </p:cNvPr>
          <p:cNvSpPr>
            <a:spLocks noGrp="1" noRot="1" noMove="1" noResize="1" noEditPoints="1" noAdjustHandles="1" noChangeArrowheads="1" noChangeShapeType="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3F266-B7D9-404D-80C9-3758270C5198}" type="slidenum">
              <a:rPr lang="en-US" smtClean="0"/>
              <a:t>‹#›</a:t>
            </a:fld>
            <a:endParaRPr lang="en-US" dirty="0"/>
          </a:p>
        </p:txBody>
      </p:sp>
      <p:pic>
        <p:nvPicPr>
          <p:cNvPr id="15" name="Picture 14" descr="Shape&#10;&#10;AI-generated content may be incorrect.">
            <a:extLst>
              <a:ext uri="{FF2B5EF4-FFF2-40B4-BE49-F238E27FC236}">
                <a16:creationId xmlns:a16="http://schemas.microsoft.com/office/drawing/2014/main" id="{C0147B0D-D152-67E8-BCB7-7CDFC75BACF4}"/>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04072" y="5982352"/>
            <a:ext cx="2614142" cy="1089225"/>
          </a:xfrm>
          <a:prstGeom prst="rect">
            <a:avLst/>
          </a:prstGeom>
        </p:spPr>
      </p:pic>
      <p:pic>
        <p:nvPicPr>
          <p:cNvPr id="16" name="Picture 15" descr="Logo&#10;&#10;AI-generated content may be incorrect.">
            <a:extLst>
              <a:ext uri="{FF2B5EF4-FFF2-40B4-BE49-F238E27FC236}">
                <a16:creationId xmlns:a16="http://schemas.microsoft.com/office/drawing/2014/main" id="{C2C2F6DB-92A5-C835-4AB5-CC5FD2063856}"/>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3902250" y="6451590"/>
            <a:ext cx="867003" cy="269885"/>
          </a:xfrm>
          <a:prstGeom prst="rect">
            <a:avLst/>
          </a:prstGeom>
        </p:spPr>
      </p:pic>
      <p:sp>
        <p:nvSpPr>
          <p:cNvPr id="17" name="Slide Number Placeholder 1">
            <a:extLst>
              <a:ext uri="{FF2B5EF4-FFF2-40B4-BE49-F238E27FC236}">
                <a16:creationId xmlns:a16="http://schemas.microsoft.com/office/drawing/2014/main" id="{5B3F7664-5094-707A-142C-8896B17D3328}"/>
              </a:ext>
            </a:extLst>
          </p:cNvPr>
          <p:cNvSpPr txBox="1">
            <a:spLocks noGrp="1" noRot="1" noMove="1" noResize="1" noEditPoints="1" noAdjustHandles="1" noChangeArrowheads="1" noChangeShapeType="1"/>
          </p:cNvSpPr>
          <p:nvPr userDrawn="1"/>
        </p:nvSpPr>
        <p:spPr>
          <a:xfrm>
            <a:off x="9348076" y="65274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35EFAC-05D4-45CF-9D12-504953016AE8}" type="slidenum">
              <a:rPr lang="en-US" smtClean="0"/>
              <a:pPr/>
              <a:t>‹#›</a:t>
            </a:fld>
            <a:endParaRPr lang="en-US" dirty="0"/>
          </a:p>
        </p:txBody>
      </p:sp>
      <p:pic>
        <p:nvPicPr>
          <p:cNvPr id="18" name="Picture 17" descr="Logo&#10;&#10;AI-generated content may be incorrect.">
            <a:extLst>
              <a:ext uri="{FF2B5EF4-FFF2-40B4-BE49-F238E27FC236}">
                <a16:creationId xmlns:a16="http://schemas.microsoft.com/office/drawing/2014/main" id="{49EB96D5-DFC9-6989-784A-2C406795CDB2}"/>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2790357" y="6385266"/>
            <a:ext cx="1081485" cy="432594"/>
          </a:xfrm>
          <a:prstGeom prst="rect">
            <a:avLst/>
          </a:prstGeom>
        </p:spPr>
      </p:pic>
      <p:pic>
        <p:nvPicPr>
          <p:cNvPr id="19" name="Picture 18" descr="Icon&#10;&#10;AI-generated content may be incorrect.">
            <a:extLst>
              <a:ext uri="{FF2B5EF4-FFF2-40B4-BE49-F238E27FC236}">
                <a16:creationId xmlns:a16="http://schemas.microsoft.com/office/drawing/2014/main" id="{811ECF7E-706B-F712-E1E4-9C18F2EB4ECD}"/>
              </a:ext>
            </a:extLst>
          </p:cNvPr>
          <p:cNvPicPr>
            <a:picLocks noGrp="1" noRot="1" noChangeAspect="1" noMove="1" noResize="1" noEditPoints="1" noAdjustHandles="1" noChangeArrowheads="1" noChangeShapeType="1" noCrop="1"/>
          </p:cNvPicPr>
          <p:nvPr userDrawn="1"/>
        </p:nvPicPr>
        <p:blipFill rotWithShape="1">
          <a:blip r:embed="rId7">
            <a:extLst>
              <a:ext uri="{28A0092B-C50C-407E-A947-70E740481C1C}">
                <a14:useLocalDpi xmlns:a14="http://schemas.microsoft.com/office/drawing/2010/main" val="0"/>
              </a:ext>
            </a:extLst>
          </a:blip>
          <a:srcRect r="7860"/>
          <a:stretch/>
        </p:blipFill>
        <p:spPr>
          <a:xfrm>
            <a:off x="9664405" y="5584825"/>
            <a:ext cx="2527595" cy="1543049"/>
          </a:xfrm>
          <a:prstGeom prst="rect">
            <a:avLst/>
          </a:prstGeom>
        </p:spPr>
      </p:pic>
    </p:spTree>
    <p:extLst>
      <p:ext uri="{BB962C8B-B14F-4D97-AF65-F5344CB8AC3E}">
        <p14:creationId xmlns:p14="http://schemas.microsoft.com/office/powerpoint/2010/main" val="3312536244"/>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3.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hyperlink" Target="https://www.phmsa.dot.gov/international-program/international-program-overview"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47.png"/><Relationship Id="rId4" Type="http://schemas.openxmlformats.org/officeDocument/2006/relationships/image" Target="../media/image20.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hyperlink" Target="https://www.federalregister.gov/documents/2025/04/03/2025-05557/ensuring-lawful-regulation-reducing-regulation-and-controlling-regulatory-costs" TargetMode="External"/><Relationship Id="rId2" Type="http://schemas.openxmlformats.org/officeDocument/2006/relationships/image" Target="../media/image26.png"/><Relationship Id="rId1" Type="http://schemas.openxmlformats.org/officeDocument/2006/relationships/slideLayout" Target="../slideLayouts/slideLayout17.xml"/><Relationship Id="rId4" Type="http://schemas.openxmlformats.org/officeDocument/2006/relationships/hyperlink" Target="https://www.federalregister.gov/documents/2025/06/04/2025-10091/hazardous-materials-mandatory-regulatory-reviews-to-unleash-american-energy-and-improve-governmen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govinfo.gov/content/pkg/FR-2025-12-04/pdf/2025-21970.pdf" TargetMode="External"/><Relationship Id="rId7" Type="http://schemas.openxmlformats.org/officeDocument/2006/relationships/hyperlink" Target="https://creativecommons.org/licenses/by-nc-sa/3.0/"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hyperlink" Target="https://technofaq.org/posts/2016/06/lithium-ion-battery-explosions-could-your-electronics-decide-to-kill-you/" TargetMode="External"/><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govinfo.gov/content/pkg/FR-2025-11-20/pdf/2025-20445.pdf"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E2905-2FCD-2FD7-B080-767BC902E390}"/>
              </a:ext>
            </a:extLst>
          </p:cNvPr>
          <p:cNvSpPr>
            <a:spLocks noGrp="1"/>
          </p:cNvSpPr>
          <p:nvPr>
            <p:ph type="ctrTitle"/>
          </p:nvPr>
        </p:nvSpPr>
        <p:spPr>
          <a:xfrm>
            <a:off x="-18854" y="368373"/>
            <a:ext cx="12049125" cy="885297"/>
          </a:xfrm>
        </p:spPr>
        <p:txBody>
          <a:bodyPr>
            <a:normAutofit fontScale="90000"/>
          </a:bodyPr>
          <a:lstStyle/>
          <a:p>
            <a:r>
              <a:rPr lang="en-US" dirty="0"/>
              <a:t>APA Winter Meeting 2026</a:t>
            </a:r>
            <a:br>
              <a:rPr lang="en-US" dirty="0"/>
            </a:br>
            <a:r>
              <a:rPr lang="en-US" dirty="0"/>
              <a:t> </a:t>
            </a:r>
          </a:p>
        </p:txBody>
      </p:sp>
      <p:sp>
        <p:nvSpPr>
          <p:cNvPr id="3" name="Subtitle 2">
            <a:extLst>
              <a:ext uri="{FF2B5EF4-FFF2-40B4-BE49-F238E27FC236}">
                <a16:creationId xmlns:a16="http://schemas.microsoft.com/office/drawing/2014/main" id="{B376C5BB-4811-21A5-BD7F-A3DC34BC42D3}"/>
              </a:ext>
            </a:extLst>
          </p:cNvPr>
          <p:cNvSpPr>
            <a:spLocks noGrp="1"/>
          </p:cNvSpPr>
          <p:nvPr>
            <p:ph type="subTitle" idx="1"/>
          </p:nvPr>
        </p:nvSpPr>
        <p:spPr>
          <a:xfrm>
            <a:off x="0" y="1215958"/>
            <a:ext cx="12049125" cy="596423"/>
          </a:xfrm>
        </p:spPr>
        <p:txBody>
          <a:bodyPr>
            <a:normAutofit fontScale="70000" lnSpcReduction="20000"/>
          </a:bodyPr>
          <a:lstStyle/>
          <a:p>
            <a:pPr>
              <a:lnSpc>
                <a:spcPct val="120000"/>
              </a:lnSpc>
              <a:spcBef>
                <a:spcPts val="0"/>
              </a:spcBef>
            </a:pPr>
            <a:r>
              <a:rPr lang="en-US" dirty="0"/>
              <a:t>Steven Andrews, Acting Senior Regulations Officer │ Standards and Rulemaking Division │ February 2026</a:t>
            </a:r>
          </a:p>
        </p:txBody>
      </p:sp>
      <p:sp>
        <p:nvSpPr>
          <p:cNvPr id="4" name="Slide Number Placeholder 3">
            <a:extLst>
              <a:ext uri="{FF2B5EF4-FFF2-40B4-BE49-F238E27FC236}">
                <a16:creationId xmlns:a16="http://schemas.microsoft.com/office/drawing/2014/main" id="{C9D1CD37-B85D-50DD-D759-DC514E6B2D1F}"/>
              </a:ext>
            </a:extLst>
          </p:cNvPr>
          <p:cNvSpPr>
            <a:spLocks noGrp="1"/>
          </p:cNvSpPr>
          <p:nvPr>
            <p:ph type="sldNum" sz="quarter" idx="4"/>
          </p:nvPr>
        </p:nvSpPr>
        <p:spPr/>
        <p:txBody>
          <a:bodyPr/>
          <a:lstStyle/>
          <a:p>
            <a:fld id="{2181DCDD-4CE7-4984-8C00-BBEA47C5E627}" type="slidenum">
              <a:rPr lang="en-US" smtClean="0"/>
              <a:pPr/>
              <a:t>1</a:t>
            </a:fld>
            <a:endParaRPr lang="en-US" dirty="0"/>
          </a:p>
        </p:txBody>
      </p:sp>
    </p:spTree>
    <p:extLst>
      <p:ext uri="{BB962C8B-B14F-4D97-AF65-F5344CB8AC3E}">
        <p14:creationId xmlns:p14="http://schemas.microsoft.com/office/powerpoint/2010/main" val="1524905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E2905-2FCD-2FD7-B080-767BC902E390}"/>
              </a:ext>
            </a:extLst>
          </p:cNvPr>
          <p:cNvSpPr>
            <a:spLocks noGrp="1"/>
          </p:cNvSpPr>
          <p:nvPr>
            <p:ph type="ctrTitle"/>
          </p:nvPr>
        </p:nvSpPr>
        <p:spPr>
          <a:xfrm>
            <a:off x="-18854" y="368373"/>
            <a:ext cx="12049125" cy="885297"/>
          </a:xfrm>
        </p:spPr>
        <p:txBody>
          <a:bodyPr>
            <a:normAutofit fontScale="90000"/>
          </a:bodyPr>
          <a:lstStyle/>
          <a:p>
            <a:r>
              <a:rPr lang="en-US" dirty="0"/>
              <a:t>APA Winter Meeting 2026</a:t>
            </a:r>
            <a:br>
              <a:rPr lang="en-US" dirty="0"/>
            </a:br>
            <a:r>
              <a:rPr lang="en-US" dirty="0"/>
              <a:t> UN Issues Relevant to APA</a:t>
            </a:r>
          </a:p>
        </p:txBody>
      </p:sp>
      <p:sp>
        <p:nvSpPr>
          <p:cNvPr id="3" name="Subtitle 2">
            <a:extLst>
              <a:ext uri="{FF2B5EF4-FFF2-40B4-BE49-F238E27FC236}">
                <a16:creationId xmlns:a16="http://schemas.microsoft.com/office/drawing/2014/main" id="{B376C5BB-4811-21A5-BD7F-A3DC34BC42D3}"/>
              </a:ext>
            </a:extLst>
          </p:cNvPr>
          <p:cNvSpPr>
            <a:spLocks noGrp="1"/>
          </p:cNvSpPr>
          <p:nvPr>
            <p:ph type="subTitle" idx="1"/>
          </p:nvPr>
        </p:nvSpPr>
        <p:spPr>
          <a:xfrm>
            <a:off x="0" y="1215958"/>
            <a:ext cx="12049125" cy="596423"/>
          </a:xfrm>
        </p:spPr>
        <p:txBody>
          <a:bodyPr>
            <a:normAutofit/>
          </a:bodyPr>
          <a:lstStyle/>
          <a:p>
            <a:pPr>
              <a:lnSpc>
                <a:spcPct val="120000"/>
              </a:lnSpc>
              <a:spcBef>
                <a:spcPts val="0"/>
              </a:spcBef>
            </a:pPr>
            <a:r>
              <a:rPr lang="en-US" dirty="0"/>
              <a:t>Steve Webb, Assistant Coordinator│ International Program│ February 2026</a:t>
            </a:r>
          </a:p>
        </p:txBody>
      </p:sp>
      <p:sp>
        <p:nvSpPr>
          <p:cNvPr id="4" name="Slide Number Placeholder 3">
            <a:extLst>
              <a:ext uri="{FF2B5EF4-FFF2-40B4-BE49-F238E27FC236}">
                <a16:creationId xmlns:a16="http://schemas.microsoft.com/office/drawing/2014/main" id="{C9D1CD37-B85D-50DD-D759-DC514E6B2D1F}"/>
              </a:ext>
            </a:extLst>
          </p:cNvPr>
          <p:cNvSpPr>
            <a:spLocks noGrp="1"/>
          </p:cNvSpPr>
          <p:nvPr>
            <p:ph type="sldNum" sz="quarter" idx="4"/>
          </p:nvPr>
        </p:nvSpPr>
        <p:spPr/>
        <p:txBody>
          <a:bodyPr/>
          <a:lstStyle/>
          <a:p>
            <a:fld id="{2181DCDD-4CE7-4984-8C00-BBEA47C5E627}" type="slidenum">
              <a:rPr lang="en-US" smtClean="0"/>
              <a:pPr/>
              <a:t>10</a:t>
            </a:fld>
            <a:endParaRPr lang="en-US" dirty="0"/>
          </a:p>
        </p:txBody>
      </p:sp>
    </p:spTree>
    <p:extLst>
      <p:ext uri="{BB962C8B-B14F-4D97-AF65-F5344CB8AC3E}">
        <p14:creationId xmlns:p14="http://schemas.microsoft.com/office/powerpoint/2010/main" val="713167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1DDDDE-CC21-668A-C872-9E8CB251FF1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1DCDD-4CE7-4984-8C00-BBEA47C5E627}" type="slidenum">
              <a:rPr kumimoji="0" lang="en-US" sz="1800" b="1" i="0" u="none" strike="noStrike" kern="1200" cap="none" spc="0" normalizeH="0" baseline="0" noProof="0" smtClean="0">
                <a:ln>
                  <a:noFill/>
                </a:ln>
                <a:solidFill>
                  <a:prstClr val="white"/>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1"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7" name="Content Placeholder 2">
            <a:extLst>
              <a:ext uri="{FF2B5EF4-FFF2-40B4-BE49-F238E27FC236}">
                <a16:creationId xmlns:a16="http://schemas.microsoft.com/office/drawing/2014/main" id="{9838074E-58FA-73B2-71B1-7B8D9E035F95}"/>
              </a:ext>
            </a:extLst>
          </p:cNvPr>
          <p:cNvSpPr>
            <a:spLocks noGrp="1"/>
          </p:cNvSpPr>
          <p:nvPr>
            <p:ph idx="1"/>
          </p:nvPr>
        </p:nvSpPr>
        <p:spPr/>
        <p:txBody>
          <a:bodyPr vert="horz" lIns="91440" tIns="45720" rIns="91440" bIns="45720" rtlCol="0" anchor="t">
            <a:normAutofit/>
          </a:bodyPr>
          <a:lstStyle/>
          <a:p>
            <a:r>
              <a:rPr lang="en-US" kern="0" dirty="0">
                <a:solidFill>
                  <a:prstClr val="black"/>
                </a:solidFill>
                <a:latin typeface="+mj-lt"/>
                <a:ea typeface="ＭＳ Ｐゴシック"/>
                <a:cs typeface="Arial"/>
              </a:rPr>
              <a:t>UN global framework</a:t>
            </a:r>
          </a:p>
          <a:p>
            <a:r>
              <a:rPr lang="en-US" kern="0" dirty="0">
                <a:solidFill>
                  <a:prstClr val="black"/>
                </a:solidFill>
                <a:latin typeface="+mj-lt"/>
                <a:ea typeface="ＭＳ Ｐゴシック"/>
                <a:cs typeface="Arial"/>
              </a:rPr>
              <a:t>Energetics working group</a:t>
            </a:r>
          </a:p>
          <a:p>
            <a:r>
              <a:rPr lang="en-US" kern="0" dirty="0">
                <a:solidFill>
                  <a:prstClr val="black"/>
                </a:solidFill>
                <a:latin typeface="+mj-lt"/>
                <a:ea typeface="ＭＳ Ｐゴシック"/>
                <a:cs typeface="Arial"/>
              </a:rPr>
              <a:t>Facilitation issues</a:t>
            </a:r>
          </a:p>
          <a:p>
            <a:r>
              <a:rPr lang="en-US" kern="0" dirty="0">
                <a:solidFill>
                  <a:prstClr val="black"/>
                </a:solidFill>
                <a:latin typeface="+mj-lt"/>
                <a:ea typeface="ＭＳ Ｐゴシック"/>
                <a:cs typeface="Arial"/>
              </a:rPr>
              <a:t>Other international work</a:t>
            </a:r>
          </a:p>
        </p:txBody>
      </p:sp>
      <p:sp>
        <p:nvSpPr>
          <p:cNvPr id="2" name="Title 1">
            <a:extLst>
              <a:ext uri="{FF2B5EF4-FFF2-40B4-BE49-F238E27FC236}">
                <a16:creationId xmlns:a16="http://schemas.microsoft.com/office/drawing/2014/main" id="{736095AA-FCB3-F35F-CD25-A6893CD6F0E3}"/>
              </a:ext>
            </a:extLst>
          </p:cNvPr>
          <p:cNvSpPr>
            <a:spLocks noGrp="1"/>
          </p:cNvSpPr>
          <p:nvPr>
            <p:ph type="title"/>
          </p:nvPr>
        </p:nvSpPr>
        <p:spPr/>
        <p:txBody>
          <a:bodyPr/>
          <a:lstStyle/>
          <a:p>
            <a:pPr algn="ctr"/>
            <a:r>
              <a:rPr lang="en-US" dirty="0"/>
              <a:t>Agenda</a:t>
            </a:r>
          </a:p>
        </p:txBody>
      </p:sp>
      <p:pic>
        <p:nvPicPr>
          <p:cNvPr id="5" name="Picture 4" descr="Pastel checklist and pencil">
            <a:extLst>
              <a:ext uri="{FF2B5EF4-FFF2-40B4-BE49-F238E27FC236}">
                <a16:creationId xmlns:a16="http://schemas.microsoft.com/office/drawing/2014/main" id="{5F47F332-A179-2D2D-2CF2-3A19E6637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520" y="1267618"/>
            <a:ext cx="5074355" cy="4389119"/>
          </a:xfrm>
          <a:prstGeom prst="rect">
            <a:avLst/>
          </a:prstGeom>
        </p:spPr>
      </p:pic>
    </p:spTree>
    <p:extLst>
      <p:ext uri="{BB962C8B-B14F-4D97-AF65-F5344CB8AC3E}">
        <p14:creationId xmlns:p14="http://schemas.microsoft.com/office/powerpoint/2010/main" val="3914762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577E6C-EF3C-716F-695C-E398F8EA067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1DCDD-4CE7-4984-8C00-BBEA47C5E627}" type="slidenum">
              <a:rPr kumimoji="0" lang="en-US" sz="1800" b="1" i="0" u="none" strike="noStrike" kern="1200" cap="none" spc="0" normalizeH="0" baseline="0" noProof="0" smtClean="0">
                <a:ln>
                  <a:noFill/>
                </a:ln>
                <a:solidFill>
                  <a:prstClr val="white"/>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1"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5" name="Title 4">
            <a:extLst>
              <a:ext uri="{FF2B5EF4-FFF2-40B4-BE49-F238E27FC236}">
                <a16:creationId xmlns:a16="http://schemas.microsoft.com/office/drawing/2014/main" id="{2290CBDA-D4F0-CE06-B512-F25154BBBA8F}"/>
              </a:ext>
            </a:extLst>
          </p:cNvPr>
          <p:cNvSpPr>
            <a:spLocks noGrp="1"/>
          </p:cNvSpPr>
          <p:nvPr>
            <p:ph type="title"/>
          </p:nvPr>
        </p:nvSpPr>
        <p:spPr/>
        <p:txBody>
          <a:bodyPr/>
          <a:lstStyle/>
          <a:p>
            <a:r>
              <a:rPr lang="en-US" sz="4800" dirty="0"/>
              <a:t>UN Global Safety Framework</a:t>
            </a:r>
            <a:endParaRPr lang="en-US" dirty="0"/>
          </a:p>
        </p:txBody>
      </p:sp>
      <p:pic>
        <p:nvPicPr>
          <p:cNvPr id="11" name="Picture 10" descr="Diagram&#10;&#10;Description automatically generated">
            <a:extLst>
              <a:ext uri="{FF2B5EF4-FFF2-40B4-BE49-F238E27FC236}">
                <a16:creationId xmlns:a16="http://schemas.microsoft.com/office/drawing/2014/main" id="{D6637CC8-82D0-B08C-8564-643BC18B9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290" y="1037471"/>
            <a:ext cx="7086994" cy="5223587"/>
          </a:xfrm>
          <a:prstGeom prst="rect">
            <a:avLst/>
          </a:prstGeom>
        </p:spPr>
      </p:pic>
    </p:spTree>
    <p:extLst>
      <p:ext uri="{BB962C8B-B14F-4D97-AF65-F5344CB8AC3E}">
        <p14:creationId xmlns:p14="http://schemas.microsoft.com/office/powerpoint/2010/main" val="545239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24030DD-053E-11A3-70AE-67E1DD6C883A}"/>
              </a:ext>
            </a:extLst>
          </p:cNvPr>
          <p:cNvGraphicFramePr>
            <a:graphicFrameLocks noGrp="1"/>
          </p:cNvGraphicFramePr>
          <p:nvPr/>
        </p:nvGraphicFramePr>
        <p:xfrm>
          <a:off x="6835208" y="3773452"/>
          <a:ext cx="2527714" cy="586954"/>
        </p:xfrm>
        <a:graphic>
          <a:graphicData uri="http://schemas.openxmlformats.org/drawingml/2006/table">
            <a:tbl>
              <a:tblPr>
                <a:tableStyleId>{5C22544A-7EE6-4342-B048-85BDC9FD1C3A}</a:tableStyleId>
              </a:tblPr>
              <a:tblGrid>
                <a:gridCol w="2045081">
                  <a:extLst>
                    <a:ext uri="{9D8B030D-6E8A-4147-A177-3AD203B41FA5}">
                      <a16:colId xmlns:a16="http://schemas.microsoft.com/office/drawing/2014/main" val="15251573"/>
                    </a:ext>
                  </a:extLst>
                </a:gridCol>
                <a:gridCol w="482633">
                  <a:extLst>
                    <a:ext uri="{9D8B030D-6E8A-4147-A177-3AD203B41FA5}">
                      <a16:colId xmlns:a16="http://schemas.microsoft.com/office/drawing/2014/main" val="79068137"/>
                    </a:ext>
                  </a:extLst>
                </a:gridCol>
              </a:tblGrid>
              <a:tr h="160774">
                <a:tc>
                  <a:txBody>
                    <a:bodyPr/>
                    <a:lstStyle/>
                    <a:p>
                      <a:pPr algn="ctr" fontAlgn="ctr"/>
                      <a:r>
                        <a:rPr lang="en-US" sz="1200" b="1" i="1" u="none" strike="noStrike" dirty="0">
                          <a:effectLst/>
                          <a:latin typeface="Aptos" panose="020B0004020202020204" pitchFamily="34" charset="0"/>
                        </a:rPr>
                        <a:t>Total Member States</a:t>
                      </a:r>
                      <a:endParaRPr lang="en-US" sz="1200" b="1" i="1" u="none" strike="noStrike" dirty="0">
                        <a:solidFill>
                          <a:srgbClr val="000000"/>
                        </a:solidFill>
                        <a:effectLst/>
                        <a:latin typeface="Aptos"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i="1" u="none" strike="noStrike" dirty="0">
                          <a:effectLst/>
                          <a:latin typeface="Aptos" panose="020B0004020202020204" pitchFamily="34" charset="0"/>
                        </a:rPr>
                        <a:t>24</a:t>
                      </a:r>
                      <a:endParaRPr lang="en-US" sz="1200" b="1" i="1" u="none" strike="noStrike" dirty="0">
                        <a:solidFill>
                          <a:srgbClr val="000000"/>
                        </a:solidFill>
                        <a:effectLst/>
                        <a:latin typeface="Aptos"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3636037"/>
                  </a:ext>
                </a:extLst>
              </a:tr>
              <a:tr h="208494">
                <a:tc>
                  <a:txBody>
                    <a:bodyPr/>
                    <a:lstStyle/>
                    <a:p>
                      <a:pPr algn="ctr" fontAlgn="ctr"/>
                      <a:r>
                        <a:rPr lang="en-US" sz="1200" b="1" i="1" u="none" strike="noStrike" dirty="0">
                          <a:effectLst/>
                          <a:latin typeface="Aptos" panose="020B0004020202020204" pitchFamily="34" charset="0"/>
                        </a:rPr>
                        <a:t>Total of Individuals </a:t>
                      </a:r>
                      <a:endParaRPr lang="en-US" sz="1200" b="1" i="1" u="none" strike="noStrike" dirty="0">
                        <a:solidFill>
                          <a:srgbClr val="000000"/>
                        </a:solidFill>
                        <a:effectLst/>
                        <a:latin typeface="Aptos"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i="1" u="none" strike="noStrike" dirty="0">
                          <a:effectLst/>
                          <a:latin typeface="Aptos" panose="020B0004020202020204" pitchFamily="34" charset="0"/>
                        </a:rPr>
                        <a:t>76</a:t>
                      </a:r>
                      <a:endParaRPr lang="en-US" sz="1200" b="1" i="1" u="none" strike="noStrike" dirty="0">
                        <a:solidFill>
                          <a:srgbClr val="000000"/>
                        </a:solidFill>
                        <a:effectLst/>
                        <a:latin typeface="Aptos"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4879263"/>
                  </a:ext>
                </a:extLst>
              </a:tr>
              <a:tr h="160774">
                <a:tc>
                  <a:txBody>
                    <a:bodyPr/>
                    <a:lstStyle/>
                    <a:p>
                      <a:pPr algn="ctr" fontAlgn="ctr"/>
                      <a:r>
                        <a:rPr lang="en-US" sz="1200" b="1" i="1" u="none" strike="noStrike" dirty="0">
                          <a:solidFill>
                            <a:schemeClr val="bg1"/>
                          </a:solidFill>
                          <a:effectLst/>
                          <a:latin typeface="Aptos" panose="020B0004020202020204" pitchFamily="34" charset="0"/>
                        </a:rPr>
                        <a:t>% of US Individuals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5F9A"/>
                    </a:solidFill>
                  </a:tcPr>
                </a:tc>
                <a:tc>
                  <a:txBody>
                    <a:bodyPr/>
                    <a:lstStyle/>
                    <a:p>
                      <a:pPr algn="ctr" fontAlgn="ctr"/>
                      <a:r>
                        <a:rPr lang="en-US" sz="1200" b="1" i="1" u="none" strike="noStrike" dirty="0">
                          <a:solidFill>
                            <a:schemeClr val="bg1"/>
                          </a:solidFill>
                          <a:effectLst/>
                          <a:latin typeface="Aptos" panose="020B0004020202020204" pitchFamily="34" charset="0"/>
                        </a:rPr>
                        <a:t>7.9%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5F9A"/>
                    </a:solidFill>
                  </a:tcPr>
                </a:tc>
                <a:extLst>
                  <a:ext uri="{0D108BD9-81ED-4DB2-BD59-A6C34878D82A}">
                    <a16:rowId xmlns:a16="http://schemas.microsoft.com/office/drawing/2014/main" val="2378721270"/>
                  </a:ext>
                </a:extLst>
              </a:tr>
            </a:tbl>
          </a:graphicData>
        </a:graphic>
      </p:graphicFrame>
      <p:pic>
        <p:nvPicPr>
          <p:cNvPr id="8" name="Picture 7">
            <a:extLst>
              <a:ext uri="{FF2B5EF4-FFF2-40B4-BE49-F238E27FC236}">
                <a16:creationId xmlns:a16="http://schemas.microsoft.com/office/drawing/2014/main" id="{5872F75F-052C-2026-4B20-EC5DFD125028}"/>
              </a:ext>
            </a:extLst>
          </p:cNvPr>
          <p:cNvPicPr>
            <a:picLocks noChangeAspect="1"/>
          </p:cNvPicPr>
          <p:nvPr/>
        </p:nvPicPr>
        <p:blipFill>
          <a:blip r:embed="rId2"/>
          <a:stretch>
            <a:fillRect/>
          </a:stretch>
        </p:blipFill>
        <p:spPr>
          <a:xfrm>
            <a:off x="80698" y="1355143"/>
            <a:ext cx="6352280" cy="4634677"/>
          </a:xfrm>
          <a:prstGeom prst="rect">
            <a:avLst/>
          </a:prstGeom>
        </p:spPr>
      </p:pic>
      <p:graphicFrame>
        <p:nvGraphicFramePr>
          <p:cNvPr id="12" name="Table 11">
            <a:extLst>
              <a:ext uri="{FF2B5EF4-FFF2-40B4-BE49-F238E27FC236}">
                <a16:creationId xmlns:a16="http://schemas.microsoft.com/office/drawing/2014/main" id="{7DA3F767-AF46-708F-1451-8AB1BA6215BF}"/>
              </a:ext>
            </a:extLst>
          </p:cNvPr>
          <p:cNvGraphicFramePr>
            <a:graphicFrameLocks noGrp="1"/>
          </p:cNvGraphicFramePr>
          <p:nvPr/>
        </p:nvGraphicFramePr>
        <p:xfrm>
          <a:off x="6835208" y="4747224"/>
          <a:ext cx="2536358" cy="571500"/>
        </p:xfrm>
        <a:graphic>
          <a:graphicData uri="http://schemas.openxmlformats.org/drawingml/2006/table">
            <a:tbl>
              <a:tblPr>
                <a:tableStyleId>{5C22544A-7EE6-4342-B048-85BDC9FD1C3A}</a:tableStyleId>
              </a:tblPr>
              <a:tblGrid>
                <a:gridCol w="2053717">
                  <a:extLst>
                    <a:ext uri="{9D8B030D-6E8A-4147-A177-3AD203B41FA5}">
                      <a16:colId xmlns:a16="http://schemas.microsoft.com/office/drawing/2014/main" val="15251573"/>
                    </a:ext>
                  </a:extLst>
                </a:gridCol>
                <a:gridCol w="482641">
                  <a:extLst>
                    <a:ext uri="{9D8B030D-6E8A-4147-A177-3AD203B41FA5}">
                      <a16:colId xmlns:a16="http://schemas.microsoft.com/office/drawing/2014/main" val="79068137"/>
                    </a:ext>
                  </a:extLst>
                </a:gridCol>
              </a:tblGrid>
              <a:tr h="190500">
                <a:tc>
                  <a:txBody>
                    <a:bodyPr/>
                    <a:lstStyle/>
                    <a:p>
                      <a:pPr algn="ctr" fontAlgn="ctr"/>
                      <a:r>
                        <a:rPr lang="en-US" sz="1200" b="1" i="1" u="none" strike="noStrike" dirty="0">
                          <a:effectLst/>
                          <a:latin typeface="Aptos" panose="020B0004020202020204" pitchFamily="34" charset="0"/>
                        </a:rPr>
                        <a:t>Total Member States</a:t>
                      </a:r>
                      <a:endParaRPr lang="en-US" sz="1200" b="1" i="1" u="none" strike="noStrike" dirty="0">
                        <a:solidFill>
                          <a:srgbClr val="000000"/>
                        </a:solidFill>
                        <a:effectLst/>
                        <a:latin typeface="Aptos"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i="1" u="none" strike="noStrike" dirty="0">
                          <a:effectLst/>
                          <a:latin typeface="Aptos" panose="020B0004020202020204" pitchFamily="34" charset="0"/>
                        </a:rPr>
                        <a:t>22</a:t>
                      </a:r>
                      <a:endParaRPr lang="en-US" sz="1200" b="1" i="1" u="none" strike="noStrike" dirty="0">
                        <a:solidFill>
                          <a:srgbClr val="000000"/>
                        </a:solidFill>
                        <a:effectLst/>
                        <a:latin typeface="Aptos"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3636037"/>
                  </a:ext>
                </a:extLst>
              </a:tr>
              <a:tr h="190500">
                <a:tc>
                  <a:txBody>
                    <a:bodyPr/>
                    <a:lstStyle/>
                    <a:p>
                      <a:pPr algn="ctr" fontAlgn="ctr"/>
                      <a:r>
                        <a:rPr lang="en-US" sz="1200" b="1" i="1" u="none" strike="noStrike" dirty="0">
                          <a:effectLst/>
                          <a:latin typeface="Aptos" panose="020B0004020202020204" pitchFamily="34" charset="0"/>
                        </a:rPr>
                        <a:t>Total of Individuals</a:t>
                      </a:r>
                      <a:endParaRPr lang="en-US" sz="1200" b="1" i="1" u="none" strike="noStrike" dirty="0">
                        <a:solidFill>
                          <a:srgbClr val="000000"/>
                        </a:solidFill>
                        <a:effectLst/>
                        <a:latin typeface="Aptos"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i="1" u="none" strike="noStrike" dirty="0">
                          <a:effectLst/>
                          <a:latin typeface="Aptos" panose="020B0004020202020204" pitchFamily="34" charset="0"/>
                        </a:rPr>
                        <a:t>81</a:t>
                      </a:r>
                      <a:endParaRPr lang="en-US" sz="1200" b="1" i="1" u="none" strike="noStrike" dirty="0">
                        <a:solidFill>
                          <a:srgbClr val="000000"/>
                        </a:solidFill>
                        <a:effectLst/>
                        <a:latin typeface="Aptos"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4879263"/>
                  </a:ext>
                </a:extLst>
              </a:tr>
              <a:tr h="190500">
                <a:tc>
                  <a:txBody>
                    <a:bodyPr/>
                    <a:lstStyle/>
                    <a:p>
                      <a:pPr algn="ctr" fontAlgn="ctr"/>
                      <a:r>
                        <a:rPr lang="en-US" sz="1200" b="1" i="1" u="none" strike="noStrike" dirty="0">
                          <a:solidFill>
                            <a:schemeClr val="bg1"/>
                          </a:solidFill>
                          <a:effectLst/>
                          <a:latin typeface="Aptos" panose="020B0004020202020204" pitchFamily="34" charset="0"/>
                        </a:rPr>
                        <a:t>% of US Individuals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5F9A"/>
                    </a:solidFill>
                  </a:tcPr>
                </a:tc>
                <a:tc>
                  <a:txBody>
                    <a:bodyPr/>
                    <a:lstStyle/>
                    <a:p>
                      <a:pPr algn="ctr" fontAlgn="ctr"/>
                      <a:r>
                        <a:rPr lang="en-US" sz="1200" b="1" i="1" u="none" strike="noStrike" dirty="0">
                          <a:solidFill>
                            <a:schemeClr val="bg1"/>
                          </a:solidFill>
                          <a:effectLst/>
                          <a:latin typeface="Aptos" panose="020B0004020202020204" pitchFamily="34" charset="0"/>
                        </a:rPr>
                        <a:t>11.1%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5F9A"/>
                    </a:solidFill>
                  </a:tcPr>
                </a:tc>
                <a:extLst>
                  <a:ext uri="{0D108BD9-81ED-4DB2-BD59-A6C34878D82A}">
                    <a16:rowId xmlns:a16="http://schemas.microsoft.com/office/drawing/2014/main" val="2378721270"/>
                  </a:ext>
                </a:extLst>
              </a:tr>
            </a:tbl>
          </a:graphicData>
        </a:graphic>
      </p:graphicFrame>
      <p:sp>
        <p:nvSpPr>
          <p:cNvPr id="13" name="TextBox 12">
            <a:extLst>
              <a:ext uri="{FF2B5EF4-FFF2-40B4-BE49-F238E27FC236}">
                <a16:creationId xmlns:a16="http://schemas.microsoft.com/office/drawing/2014/main" id="{C3D6CA8A-C2BA-92AA-91D7-5205E7608A99}"/>
              </a:ext>
            </a:extLst>
          </p:cNvPr>
          <p:cNvSpPr txBox="1"/>
          <p:nvPr/>
        </p:nvSpPr>
        <p:spPr>
          <a:xfrm>
            <a:off x="7394592" y="3429000"/>
            <a:ext cx="11737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67</a:t>
            </a:r>
            <a:r>
              <a:rPr kumimoji="0" lang="en-US" sz="1400" b="1" i="1" u="none" strike="noStrike" kern="1200" cap="none" spc="0" normalizeH="0" baseline="30000" noProof="0" dirty="0">
                <a:ln>
                  <a:noFill/>
                </a:ln>
                <a:solidFill>
                  <a:prstClr val="black"/>
                </a:solidFill>
                <a:effectLst/>
                <a:uLnTx/>
                <a:uFillTx/>
                <a:latin typeface="Aptos" panose="020B0004020202020204" pitchFamily="34" charset="0"/>
                <a:ea typeface="+mn-ea"/>
                <a:cs typeface="+mn-cs"/>
              </a:rPr>
              <a:t>th</a:t>
            </a:r>
            <a:r>
              <a:rPr kumimoji="0" lang="en-US" sz="14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 Session</a:t>
            </a:r>
          </a:p>
        </p:txBody>
      </p:sp>
      <p:sp>
        <p:nvSpPr>
          <p:cNvPr id="14" name="TextBox 13">
            <a:extLst>
              <a:ext uri="{FF2B5EF4-FFF2-40B4-BE49-F238E27FC236}">
                <a16:creationId xmlns:a16="http://schemas.microsoft.com/office/drawing/2014/main" id="{DB660F6C-3D51-F240-CB20-6200FE999562}"/>
              </a:ext>
            </a:extLst>
          </p:cNvPr>
          <p:cNvSpPr txBox="1"/>
          <p:nvPr/>
        </p:nvSpPr>
        <p:spPr>
          <a:xfrm>
            <a:off x="7409421" y="4476190"/>
            <a:ext cx="11737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66</a:t>
            </a:r>
            <a:r>
              <a:rPr kumimoji="0" lang="en-US" sz="1400" b="1" i="1" u="none" strike="noStrike" kern="1200" cap="none" spc="0" normalizeH="0" baseline="30000" noProof="0" dirty="0">
                <a:ln>
                  <a:noFill/>
                </a:ln>
                <a:solidFill>
                  <a:prstClr val="black"/>
                </a:solidFill>
                <a:effectLst/>
                <a:uLnTx/>
                <a:uFillTx/>
                <a:latin typeface="Aptos" panose="020B0004020202020204" pitchFamily="34" charset="0"/>
                <a:ea typeface="+mn-ea"/>
                <a:cs typeface="+mn-cs"/>
              </a:rPr>
              <a:t>th</a:t>
            </a:r>
            <a:r>
              <a:rPr kumimoji="0" lang="en-US" sz="14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 Session</a:t>
            </a:r>
          </a:p>
        </p:txBody>
      </p:sp>
      <p:sp>
        <p:nvSpPr>
          <p:cNvPr id="17" name="TextBox 16">
            <a:extLst>
              <a:ext uri="{FF2B5EF4-FFF2-40B4-BE49-F238E27FC236}">
                <a16:creationId xmlns:a16="http://schemas.microsoft.com/office/drawing/2014/main" id="{93D607EB-231A-BE1C-4F4E-036DCF8EE40B}"/>
              </a:ext>
            </a:extLst>
          </p:cNvPr>
          <p:cNvSpPr txBox="1"/>
          <p:nvPr/>
        </p:nvSpPr>
        <p:spPr>
          <a:xfrm>
            <a:off x="6520306" y="1517837"/>
            <a:ext cx="5671694"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131650"/>
                </a:solidFill>
                <a:effectLst/>
                <a:uLnTx/>
                <a:uFillTx/>
                <a:ea typeface="+mn-ea"/>
                <a:cs typeface="+mn-cs"/>
              </a:rPr>
              <a:t>67</a:t>
            </a:r>
            <a:r>
              <a:rPr kumimoji="0" lang="en-US" sz="2800" b="1" i="1" u="none" strike="noStrike" kern="1200" cap="none" spc="0" normalizeH="0" baseline="30000" noProof="0" dirty="0">
                <a:ln>
                  <a:noFill/>
                </a:ln>
                <a:solidFill>
                  <a:srgbClr val="131650"/>
                </a:solidFill>
                <a:effectLst/>
                <a:uLnTx/>
                <a:uFillTx/>
                <a:ea typeface="+mn-ea"/>
                <a:cs typeface="+mn-cs"/>
              </a:rPr>
              <a:t>th</a:t>
            </a:r>
            <a:r>
              <a:rPr kumimoji="0" lang="en-US" sz="2800" b="1" i="1" u="none" strike="noStrike" kern="1200" cap="none" spc="0" normalizeH="0" baseline="0" noProof="0" dirty="0">
                <a:ln>
                  <a:noFill/>
                </a:ln>
                <a:solidFill>
                  <a:srgbClr val="131650"/>
                </a:solidFill>
                <a:effectLst/>
                <a:uLnTx/>
                <a:uFillTx/>
                <a:ea typeface="+mn-ea"/>
                <a:cs typeface="+mn-cs"/>
              </a:rPr>
              <a:t> Session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131650"/>
                </a:solidFill>
                <a:effectLst/>
                <a:uLnTx/>
                <a:uFillTx/>
                <a:ea typeface="+mn-ea"/>
                <a:cs typeface="+mn-cs"/>
              </a:rPr>
              <a:t>132* - Individuals Present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131650"/>
                </a:solidFill>
                <a:effectLst/>
                <a:uLnTx/>
                <a:uFillTx/>
                <a:ea typeface="+mn-ea"/>
                <a:cs typeface="+mn-cs"/>
              </a:rPr>
              <a:t>24 - Member States Present</a:t>
            </a:r>
            <a:endParaRPr kumimoji="0" lang="en-US" sz="2800" b="1" i="0" u="none" strike="noStrike" kern="1200" cap="none" spc="0" normalizeH="0" baseline="0" noProof="0" dirty="0">
              <a:ln>
                <a:noFill/>
              </a:ln>
              <a:solidFill>
                <a:srgbClr val="131650"/>
              </a:solidFill>
              <a:effectLst/>
              <a:uLnTx/>
              <a:uFillTx/>
              <a:ea typeface="+mn-ea"/>
              <a:cs typeface="+mn-cs"/>
            </a:endParaRPr>
          </a:p>
        </p:txBody>
      </p:sp>
      <p:sp>
        <p:nvSpPr>
          <p:cNvPr id="18" name="TextBox 17">
            <a:extLst>
              <a:ext uri="{FF2B5EF4-FFF2-40B4-BE49-F238E27FC236}">
                <a16:creationId xmlns:a16="http://schemas.microsoft.com/office/drawing/2014/main" id="{E369E0EE-08F6-7A42-1CC1-978E9E257885}"/>
              </a:ext>
            </a:extLst>
          </p:cNvPr>
          <p:cNvSpPr txBox="1"/>
          <p:nvPr/>
        </p:nvSpPr>
        <p:spPr>
          <a:xfrm>
            <a:off x="7249959" y="5343537"/>
            <a:ext cx="162095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*11% drop in attendance</a:t>
            </a:r>
          </a:p>
        </p:txBody>
      </p:sp>
      <p:sp>
        <p:nvSpPr>
          <p:cNvPr id="2" name="Title 1">
            <a:extLst>
              <a:ext uri="{FF2B5EF4-FFF2-40B4-BE49-F238E27FC236}">
                <a16:creationId xmlns:a16="http://schemas.microsoft.com/office/drawing/2014/main" id="{BEA5EB41-649C-C0FA-0D91-6F487F121D29}"/>
              </a:ext>
            </a:extLst>
          </p:cNvPr>
          <p:cNvSpPr txBox="1">
            <a:spLocks/>
          </p:cNvSpPr>
          <p:nvPr/>
        </p:nvSpPr>
        <p:spPr>
          <a:xfrm>
            <a:off x="838200" y="53253"/>
            <a:ext cx="10515600" cy="1145955"/>
          </a:xfrm>
          <a:prstGeom prst="rect">
            <a:avLst/>
          </a:prstGeom>
        </p:spPr>
        <p:txBody>
          <a:bodyPr>
            <a:normAutofit/>
          </a:bodyPr>
          <a:lstStyle>
            <a:lvl1pPr algn="l" defTabSz="914400" rtl="0" eaLnBrk="1" latinLnBrk="0" hangingPunct="1">
              <a:lnSpc>
                <a:spcPct val="90000"/>
              </a:lnSpc>
              <a:spcBef>
                <a:spcPct val="0"/>
              </a:spcBef>
              <a:buNone/>
              <a:defRPr sz="5000" b="1" kern="1200">
                <a:solidFill>
                  <a:schemeClr val="bg1"/>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Times New Roman"/>
                <a:ea typeface="+mj-ea"/>
                <a:cs typeface="Times New Roman" panose="02020603050405020304" pitchFamily="18" charset="0"/>
              </a:rPr>
              <a:t>Individual Participation</a:t>
            </a:r>
          </a:p>
        </p:txBody>
      </p:sp>
    </p:spTree>
    <p:extLst>
      <p:ext uri="{BB962C8B-B14F-4D97-AF65-F5344CB8AC3E}">
        <p14:creationId xmlns:p14="http://schemas.microsoft.com/office/powerpoint/2010/main" val="2596263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24030DD-053E-11A3-70AE-67E1DD6C883A}"/>
              </a:ext>
            </a:extLst>
          </p:cNvPr>
          <p:cNvGraphicFramePr>
            <a:graphicFrameLocks noGrp="1"/>
          </p:cNvGraphicFramePr>
          <p:nvPr/>
        </p:nvGraphicFramePr>
        <p:xfrm>
          <a:off x="6804728" y="4095669"/>
          <a:ext cx="2527714" cy="586954"/>
        </p:xfrm>
        <a:graphic>
          <a:graphicData uri="http://schemas.openxmlformats.org/drawingml/2006/table">
            <a:tbl>
              <a:tblPr>
                <a:tableStyleId>{5C22544A-7EE6-4342-B048-85BDC9FD1C3A}</a:tableStyleId>
              </a:tblPr>
              <a:tblGrid>
                <a:gridCol w="2038826">
                  <a:extLst>
                    <a:ext uri="{9D8B030D-6E8A-4147-A177-3AD203B41FA5}">
                      <a16:colId xmlns:a16="http://schemas.microsoft.com/office/drawing/2014/main" val="15251573"/>
                    </a:ext>
                  </a:extLst>
                </a:gridCol>
                <a:gridCol w="488888">
                  <a:extLst>
                    <a:ext uri="{9D8B030D-6E8A-4147-A177-3AD203B41FA5}">
                      <a16:colId xmlns:a16="http://schemas.microsoft.com/office/drawing/2014/main" val="79068137"/>
                    </a:ext>
                  </a:extLst>
                </a:gridCol>
              </a:tblGrid>
              <a:tr h="160774">
                <a:tc>
                  <a:txBody>
                    <a:bodyPr/>
                    <a:lstStyle/>
                    <a:p>
                      <a:pPr algn="ctr" fontAlgn="ctr"/>
                      <a:r>
                        <a:rPr lang="en-US" sz="1200" b="1" i="1" u="none" strike="noStrike" dirty="0">
                          <a:effectLst/>
                          <a:latin typeface="Aptos" panose="020B0004020202020204" pitchFamily="34" charset="0"/>
                        </a:rPr>
                        <a:t>Total NGOs</a:t>
                      </a:r>
                      <a:endParaRPr lang="en-US" sz="1200" b="1" i="1" u="none" strike="noStrike" dirty="0">
                        <a:solidFill>
                          <a:srgbClr val="000000"/>
                        </a:solidFill>
                        <a:effectLst/>
                        <a:latin typeface="Aptos"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i="1" u="none" strike="noStrike" dirty="0">
                          <a:effectLst/>
                          <a:latin typeface="Aptos" panose="020B0004020202020204" pitchFamily="34" charset="0"/>
                        </a:rPr>
                        <a:t>26</a:t>
                      </a:r>
                      <a:endParaRPr lang="en-US" sz="1200" b="1" i="1" u="none" strike="noStrike" dirty="0">
                        <a:solidFill>
                          <a:srgbClr val="000000"/>
                        </a:solidFill>
                        <a:effectLst/>
                        <a:latin typeface="Aptos"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3636037"/>
                  </a:ext>
                </a:extLst>
              </a:tr>
              <a:tr h="208494">
                <a:tc>
                  <a:txBody>
                    <a:bodyPr/>
                    <a:lstStyle/>
                    <a:p>
                      <a:pPr algn="ctr" fontAlgn="ctr"/>
                      <a:r>
                        <a:rPr lang="en-US" sz="1200" b="1" i="1" u="none" strike="noStrike" dirty="0">
                          <a:effectLst/>
                          <a:latin typeface="Aptos" panose="020B0004020202020204" pitchFamily="34" charset="0"/>
                        </a:rPr>
                        <a:t>US NGOs</a:t>
                      </a:r>
                      <a:endParaRPr lang="en-US" sz="1200" b="1" i="1" u="none" strike="noStrike" dirty="0">
                        <a:solidFill>
                          <a:srgbClr val="000000"/>
                        </a:solidFill>
                        <a:effectLst/>
                        <a:latin typeface="Aptos"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i="1" u="none" strike="noStrike" dirty="0">
                          <a:effectLst/>
                          <a:latin typeface="Aptos" panose="020B0004020202020204" pitchFamily="34" charset="0"/>
                        </a:rPr>
                        <a:t>9</a:t>
                      </a:r>
                      <a:endParaRPr lang="en-US" sz="1200" b="1" i="1" u="none" strike="noStrike" dirty="0">
                        <a:solidFill>
                          <a:srgbClr val="000000"/>
                        </a:solidFill>
                        <a:effectLst/>
                        <a:latin typeface="Aptos"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4879263"/>
                  </a:ext>
                </a:extLst>
              </a:tr>
              <a:tr h="160774">
                <a:tc>
                  <a:txBody>
                    <a:bodyPr/>
                    <a:lstStyle/>
                    <a:p>
                      <a:pPr algn="ctr" fontAlgn="ctr"/>
                      <a:r>
                        <a:rPr lang="en-US" sz="1200" b="1" i="1" u="none" strike="noStrike" dirty="0">
                          <a:solidFill>
                            <a:schemeClr val="bg1"/>
                          </a:solidFill>
                          <a:effectLst/>
                          <a:latin typeface="Aptos" panose="020B0004020202020204" pitchFamily="34" charset="0"/>
                        </a:rPr>
                        <a:t>% of US NGOs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5F9A"/>
                    </a:solidFill>
                  </a:tcPr>
                </a:tc>
                <a:tc>
                  <a:txBody>
                    <a:bodyPr/>
                    <a:lstStyle/>
                    <a:p>
                      <a:pPr algn="ctr" fontAlgn="ctr"/>
                      <a:r>
                        <a:rPr lang="en-US" sz="1200" b="1" i="1" u="none" strike="noStrike" dirty="0">
                          <a:solidFill>
                            <a:schemeClr val="bg1"/>
                          </a:solidFill>
                          <a:effectLst/>
                          <a:latin typeface="Aptos" panose="020B0004020202020204" pitchFamily="34" charset="0"/>
                        </a:rPr>
                        <a:t>34.6%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5F9A"/>
                    </a:solidFill>
                  </a:tcPr>
                </a:tc>
                <a:extLst>
                  <a:ext uri="{0D108BD9-81ED-4DB2-BD59-A6C34878D82A}">
                    <a16:rowId xmlns:a16="http://schemas.microsoft.com/office/drawing/2014/main" val="2378721270"/>
                  </a:ext>
                </a:extLst>
              </a:tr>
            </a:tbl>
          </a:graphicData>
        </a:graphic>
      </p:graphicFrame>
      <p:graphicFrame>
        <p:nvGraphicFramePr>
          <p:cNvPr id="12" name="Table 11">
            <a:extLst>
              <a:ext uri="{FF2B5EF4-FFF2-40B4-BE49-F238E27FC236}">
                <a16:creationId xmlns:a16="http://schemas.microsoft.com/office/drawing/2014/main" id="{7DA3F767-AF46-708F-1451-8AB1BA6215BF}"/>
              </a:ext>
            </a:extLst>
          </p:cNvPr>
          <p:cNvGraphicFramePr>
            <a:graphicFrameLocks noGrp="1"/>
          </p:cNvGraphicFramePr>
          <p:nvPr/>
        </p:nvGraphicFramePr>
        <p:xfrm>
          <a:off x="6804728" y="5069441"/>
          <a:ext cx="2536358" cy="571500"/>
        </p:xfrm>
        <a:graphic>
          <a:graphicData uri="http://schemas.openxmlformats.org/drawingml/2006/table">
            <a:tbl>
              <a:tblPr>
                <a:tableStyleId>{5C22544A-7EE6-4342-B048-85BDC9FD1C3A}</a:tableStyleId>
              </a:tblPr>
              <a:tblGrid>
                <a:gridCol w="2053717">
                  <a:extLst>
                    <a:ext uri="{9D8B030D-6E8A-4147-A177-3AD203B41FA5}">
                      <a16:colId xmlns:a16="http://schemas.microsoft.com/office/drawing/2014/main" val="15251573"/>
                    </a:ext>
                  </a:extLst>
                </a:gridCol>
                <a:gridCol w="482641">
                  <a:extLst>
                    <a:ext uri="{9D8B030D-6E8A-4147-A177-3AD203B41FA5}">
                      <a16:colId xmlns:a16="http://schemas.microsoft.com/office/drawing/2014/main" val="79068137"/>
                    </a:ext>
                  </a:extLst>
                </a:gridCol>
              </a:tblGrid>
              <a:tr h="190500">
                <a:tc>
                  <a:txBody>
                    <a:bodyPr/>
                    <a:lstStyle/>
                    <a:p>
                      <a:pPr algn="ctr" fontAlgn="ctr"/>
                      <a:r>
                        <a:rPr lang="en-US" sz="1200" b="1" i="1" u="none" strike="noStrike" dirty="0">
                          <a:solidFill>
                            <a:srgbClr val="000000"/>
                          </a:solidFill>
                          <a:effectLst/>
                          <a:latin typeface="Aptos" panose="020B0004020202020204" pitchFamily="34" charset="0"/>
                        </a:rPr>
                        <a:t>Total NGOs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i="1" u="none" strike="noStrike" dirty="0">
                          <a:effectLst/>
                          <a:latin typeface="Aptos" panose="020B0004020202020204" pitchFamily="34" charset="0"/>
                        </a:rPr>
                        <a:t>30</a:t>
                      </a:r>
                      <a:endParaRPr lang="en-US" sz="1200" b="1" i="1" u="none" strike="noStrike" dirty="0">
                        <a:solidFill>
                          <a:srgbClr val="000000"/>
                        </a:solidFill>
                        <a:effectLst/>
                        <a:latin typeface="Aptos"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3636037"/>
                  </a:ext>
                </a:extLst>
              </a:tr>
              <a:tr h="190500">
                <a:tc>
                  <a:txBody>
                    <a:bodyPr/>
                    <a:lstStyle/>
                    <a:p>
                      <a:pPr algn="ctr" fontAlgn="ctr"/>
                      <a:r>
                        <a:rPr lang="en-US" sz="1200" b="1" i="1" u="none" strike="noStrike" dirty="0">
                          <a:effectLst/>
                          <a:latin typeface="Aptos" panose="020B0004020202020204" pitchFamily="34" charset="0"/>
                        </a:rPr>
                        <a:t>US NGOs</a:t>
                      </a:r>
                      <a:endParaRPr lang="en-US" sz="1200" b="1" i="1" u="none" strike="noStrike" dirty="0">
                        <a:solidFill>
                          <a:srgbClr val="000000"/>
                        </a:solidFill>
                        <a:effectLst/>
                        <a:latin typeface="Aptos"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i="1" u="none" strike="noStrike" dirty="0">
                          <a:effectLst/>
                          <a:latin typeface="Aptos" panose="020B0004020202020204" pitchFamily="34" charset="0"/>
                        </a:rPr>
                        <a:t>10</a:t>
                      </a:r>
                      <a:endParaRPr lang="en-US" sz="1200" b="1" i="1" u="none" strike="noStrike" dirty="0">
                        <a:solidFill>
                          <a:srgbClr val="000000"/>
                        </a:solidFill>
                        <a:effectLst/>
                        <a:latin typeface="Aptos"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4879263"/>
                  </a:ext>
                </a:extLst>
              </a:tr>
              <a:tr h="190500">
                <a:tc>
                  <a:txBody>
                    <a:bodyPr/>
                    <a:lstStyle/>
                    <a:p>
                      <a:pPr algn="ctr" fontAlgn="ctr"/>
                      <a:r>
                        <a:rPr lang="en-US" sz="1200" b="1" i="1" u="none" strike="noStrike" dirty="0">
                          <a:solidFill>
                            <a:schemeClr val="bg1"/>
                          </a:solidFill>
                          <a:effectLst/>
                          <a:latin typeface="Aptos" panose="020B0004020202020204" pitchFamily="34" charset="0"/>
                        </a:rPr>
                        <a:t>% of US NGOs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5F9A"/>
                    </a:solidFill>
                  </a:tcPr>
                </a:tc>
                <a:tc>
                  <a:txBody>
                    <a:bodyPr/>
                    <a:lstStyle/>
                    <a:p>
                      <a:pPr algn="ctr" fontAlgn="ctr"/>
                      <a:r>
                        <a:rPr lang="en-US" sz="1200" b="1" i="1" u="none" strike="noStrike" dirty="0">
                          <a:solidFill>
                            <a:schemeClr val="bg1"/>
                          </a:solidFill>
                          <a:effectLst/>
                          <a:latin typeface="Aptos" panose="020B0004020202020204" pitchFamily="34" charset="0"/>
                        </a:rPr>
                        <a:t>33.3%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5F9A"/>
                    </a:solidFill>
                  </a:tcPr>
                </a:tc>
                <a:extLst>
                  <a:ext uri="{0D108BD9-81ED-4DB2-BD59-A6C34878D82A}">
                    <a16:rowId xmlns:a16="http://schemas.microsoft.com/office/drawing/2014/main" val="2378721270"/>
                  </a:ext>
                </a:extLst>
              </a:tr>
            </a:tbl>
          </a:graphicData>
        </a:graphic>
      </p:graphicFrame>
      <p:sp>
        <p:nvSpPr>
          <p:cNvPr id="13" name="TextBox 12">
            <a:extLst>
              <a:ext uri="{FF2B5EF4-FFF2-40B4-BE49-F238E27FC236}">
                <a16:creationId xmlns:a16="http://schemas.microsoft.com/office/drawing/2014/main" id="{C3D6CA8A-C2BA-92AA-91D7-5205E7608A99}"/>
              </a:ext>
            </a:extLst>
          </p:cNvPr>
          <p:cNvSpPr txBox="1"/>
          <p:nvPr/>
        </p:nvSpPr>
        <p:spPr>
          <a:xfrm>
            <a:off x="7364112" y="3751217"/>
            <a:ext cx="11737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67</a:t>
            </a:r>
            <a:r>
              <a:rPr kumimoji="0" lang="en-US" sz="1400" b="1" i="1" u="none" strike="noStrike" kern="1200" cap="none" spc="0" normalizeH="0" baseline="30000" noProof="0" dirty="0">
                <a:ln>
                  <a:noFill/>
                </a:ln>
                <a:solidFill>
                  <a:prstClr val="black"/>
                </a:solidFill>
                <a:effectLst/>
                <a:uLnTx/>
                <a:uFillTx/>
                <a:latin typeface="Aptos" panose="020B0004020202020204" pitchFamily="34" charset="0"/>
                <a:ea typeface="+mn-ea"/>
                <a:cs typeface="+mn-cs"/>
              </a:rPr>
              <a:t>th</a:t>
            </a:r>
            <a:r>
              <a:rPr kumimoji="0" lang="en-US" sz="14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 Session</a:t>
            </a:r>
          </a:p>
        </p:txBody>
      </p:sp>
      <p:sp>
        <p:nvSpPr>
          <p:cNvPr id="14" name="TextBox 13">
            <a:extLst>
              <a:ext uri="{FF2B5EF4-FFF2-40B4-BE49-F238E27FC236}">
                <a16:creationId xmlns:a16="http://schemas.microsoft.com/office/drawing/2014/main" id="{DB660F6C-3D51-F240-CB20-6200FE999562}"/>
              </a:ext>
            </a:extLst>
          </p:cNvPr>
          <p:cNvSpPr txBox="1"/>
          <p:nvPr/>
        </p:nvSpPr>
        <p:spPr>
          <a:xfrm>
            <a:off x="7378941" y="4798407"/>
            <a:ext cx="11737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66</a:t>
            </a:r>
            <a:r>
              <a:rPr kumimoji="0" lang="en-US" sz="1400" b="1" i="1" u="none" strike="noStrike" kern="1200" cap="none" spc="0" normalizeH="0" baseline="30000" noProof="0" dirty="0">
                <a:ln>
                  <a:noFill/>
                </a:ln>
                <a:solidFill>
                  <a:prstClr val="black"/>
                </a:solidFill>
                <a:effectLst/>
                <a:uLnTx/>
                <a:uFillTx/>
                <a:latin typeface="Aptos" panose="020B0004020202020204" pitchFamily="34" charset="0"/>
                <a:ea typeface="+mn-ea"/>
                <a:cs typeface="+mn-cs"/>
              </a:rPr>
              <a:t>th</a:t>
            </a:r>
            <a:r>
              <a:rPr kumimoji="0" lang="en-US" sz="14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 Session</a:t>
            </a:r>
          </a:p>
        </p:txBody>
      </p:sp>
      <p:sp>
        <p:nvSpPr>
          <p:cNvPr id="17" name="TextBox 16">
            <a:extLst>
              <a:ext uri="{FF2B5EF4-FFF2-40B4-BE49-F238E27FC236}">
                <a16:creationId xmlns:a16="http://schemas.microsoft.com/office/drawing/2014/main" id="{93D607EB-231A-BE1C-4F4E-036DCF8EE40B}"/>
              </a:ext>
            </a:extLst>
          </p:cNvPr>
          <p:cNvSpPr txBox="1"/>
          <p:nvPr/>
        </p:nvSpPr>
        <p:spPr>
          <a:xfrm>
            <a:off x="6535719" y="1539276"/>
            <a:ext cx="5671694"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131650"/>
                </a:solidFill>
                <a:effectLst/>
                <a:uLnTx/>
                <a:uFillTx/>
                <a:ea typeface="+mn-ea"/>
                <a:cs typeface="+mn-cs"/>
              </a:rPr>
              <a:t>67</a:t>
            </a:r>
            <a:r>
              <a:rPr kumimoji="0" lang="en-US" sz="2800" b="1" i="1" u="none" strike="noStrike" kern="1200" cap="none" spc="0" normalizeH="0" baseline="30000" noProof="0" dirty="0">
                <a:ln>
                  <a:noFill/>
                </a:ln>
                <a:solidFill>
                  <a:srgbClr val="131650"/>
                </a:solidFill>
                <a:effectLst/>
                <a:uLnTx/>
                <a:uFillTx/>
                <a:ea typeface="+mn-ea"/>
                <a:cs typeface="+mn-cs"/>
              </a:rPr>
              <a:t>th</a:t>
            </a:r>
            <a:r>
              <a:rPr kumimoji="0" lang="en-US" sz="2800" b="1" i="1" u="none" strike="noStrike" kern="1200" cap="none" spc="0" normalizeH="0" baseline="0" noProof="0" dirty="0">
                <a:ln>
                  <a:noFill/>
                </a:ln>
                <a:solidFill>
                  <a:srgbClr val="131650"/>
                </a:solidFill>
                <a:effectLst/>
                <a:uLnTx/>
                <a:uFillTx/>
                <a:ea typeface="+mn-ea"/>
                <a:cs typeface="+mn-cs"/>
              </a:rPr>
              <a:t> Session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131650"/>
                </a:solidFill>
                <a:effectLst/>
                <a:uLnTx/>
                <a:uFillTx/>
                <a:ea typeface="+mn-ea"/>
                <a:cs typeface="+mn-cs"/>
              </a:rPr>
              <a:t>24- NGOs Present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131650"/>
                </a:solidFill>
                <a:effectLst/>
                <a:uLnTx/>
                <a:uFillTx/>
                <a:ea typeface="+mn-ea"/>
                <a:cs typeface="+mn-cs"/>
              </a:rPr>
              <a:t>9 – US NGOs Present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131650"/>
                </a:solidFill>
                <a:effectLst/>
                <a:uLnTx/>
                <a:uFillTx/>
                <a:ea typeface="+mn-ea"/>
                <a:cs typeface="+mn-cs"/>
              </a:rPr>
              <a:t>48% - US NGO Individuals </a:t>
            </a:r>
            <a:endParaRPr kumimoji="0" lang="en-US" sz="2800" b="1" i="0" u="none" strike="noStrike" kern="1200" cap="none" spc="0" normalizeH="0" baseline="0" noProof="0" dirty="0">
              <a:ln>
                <a:noFill/>
              </a:ln>
              <a:solidFill>
                <a:srgbClr val="131650"/>
              </a:solidFill>
              <a:effectLst/>
              <a:uLnTx/>
              <a:uFillTx/>
              <a:ea typeface="+mn-ea"/>
              <a:cs typeface="+mn-cs"/>
            </a:endParaRPr>
          </a:p>
        </p:txBody>
      </p:sp>
      <p:sp>
        <p:nvSpPr>
          <p:cNvPr id="2" name="Title 1">
            <a:extLst>
              <a:ext uri="{FF2B5EF4-FFF2-40B4-BE49-F238E27FC236}">
                <a16:creationId xmlns:a16="http://schemas.microsoft.com/office/drawing/2014/main" id="{BEA5EB41-649C-C0FA-0D91-6F487F121D29}"/>
              </a:ext>
            </a:extLst>
          </p:cNvPr>
          <p:cNvSpPr txBox="1">
            <a:spLocks/>
          </p:cNvSpPr>
          <p:nvPr/>
        </p:nvSpPr>
        <p:spPr>
          <a:xfrm>
            <a:off x="838200" y="53253"/>
            <a:ext cx="10515600" cy="1145955"/>
          </a:xfrm>
          <a:prstGeom prst="rect">
            <a:avLst/>
          </a:prstGeom>
        </p:spPr>
        <p:txBody>
          <a:bodyPr>
            <a:normAutofit/>
          </a:bodyPr>
          <a:lstStyle>
            <a:lvl1pPr algn="l" defTabSz="914400" rtl="0" eaLnBrk="1" latinLnBrk="0" hangingPunct="1">
              <a:lnSpc>
                <a:spcPct val="90000"/>
              </a:lnSpc>
              <a:spcBef>
                <a:spcPct val="0"/>
              </a:spcBef>
              <a:buNone/>
              <a:defRPr sz="5000" b="1" kern="1200">
                <a:solidFill>
                  <a:schemeClr val="bg1"/>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Times New Roman"/>
                <a:ea typeface="+mj-ea"/>
                <a:cs typeface="Times New Roman" panose="02020603050405020304" pitchFamily="18" charset="0"/>
              </a:rPr>
              <a:t>Individual Participation</a:t>
            </a:r>
          </a:p>
        </p:txBody>
      </p:sp>
      <p:pic>
        <p:nvPicPr>
          <p:cNvPr id="3" name="Picture 2" descr="Chart, pie chart&#10;&#10;AI-generated content may be incorrect.">
            <a:extLst>
              <a:ext uri="{FF2B5EF4-FFF2-40B4-BE49-F238E27FC236}">
                <a16:creationId xmlns:a16="http://schemas.microsoft.com/office/drawing/2014/main" id="{4BAD267F-F397-622E-C38C-16B30D367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2504"/>
            <a:ext cx="6520641" cy="4747313"/>
          </a:xfrm>
          <a:prstGeom prst="rect">
            <a:avLst/>
          </a:prstGeom>
        </p:spPr>
      </p:pic>
    </p:spTree>
    <p:extLst>
      <p:ext uri="{BB962C8B-B14F-4D97-AF65-F5344CB8AC3E}">
        <p14:creationId xmlns:p14="http://schemas.microsoft.com/office/powerpoint/2010/main" val="193712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08903" y="6019800"/>
            <a:ext cx="457200" cy="369332"/>
          </a:xfrm>
          <a:prstGeom prst="rect">
            <a:avLst/>
          </a:prstGeom>
          <a:ln/>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1742443" y="1655804"/>
            <a:ext cx="19134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1F497D"/>
              </a:solidFill>
              <a:effectLst/>
              <a:uLnTx/>
              <a:uFillTx/>
              <a:latin typeface="Lato Black" panose="020F0502020204030203"/>
              <a:ea typeface="+mn-ea"/>
              <a:cs typeface="+mn-cs"/>
            </a:endParaRPr>
          </a:p>
        </p:txBody>
      </p:sp>
      <p:cxnSp>
        <p:nvCxnSpPr>
          <p:cNvPr id="17" name="Straight Connector 16"/>
          <p:cNvCxnSpPr/>
          <p:nvPr/>
        </p:nvCxnSpPr>
        <p:spPr>
          <a:xfrm>
            <a:off x="2438400" y="990600"/>
            <a:ext cx="73152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334769" y="221160"/>
            <a:ext cx="581627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Other International Work</a:t>
            </a:r>
          </a:p>
        </p:txBody>
      </p:sp>
      <p:sp>
        <p:nvSpPr>
          <p:cNvPr id="10" name="TextBox 9"/>
          <p:cNvSpPr txBox="1"/>
          <p:nvPr/>
        </p:nvSpPr>
        <p:spPr>
          <a:xfrm>
            <a:off x="232866" y="1077199"/>
            <a:ext cx="8647183" cy="5109091"/>
          </a:xfrm>
          <a:prstGeom prst="rect">
            <a:avLst/>
          </a:prstGeom>
          <a:noFill/>
        </p:spPr>
        <p:txBody>
          <a:bodyPr wrap="square" rtlCol="0">
            <a:spAutoFit/>
          </a:bodyPr>
          <a:lstStyle/>
          <a:p>
            <a:pPr marL="600075"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Sub-Committee meets four times during a biennium (July and December each year)</a:t>
            </a:r>
          </a:p>
          <a:p>
            <a:pPr marL="600075"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EWG meets twice during the biennium (July sessions)</a:t>
            </a:r>
          </a:p>
          <a:p>
            <a:pPr marL="600075"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Experts in explosive and energetics from Competent Authorities and recognized non-governmental organizations</a:t>
            </a:r>
          </a:p>
          <a:p>
            <a:pPr marL="600075"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Issues related to explosives including classification, testing, packaging, and hazard communication</a:t>
            </a:r>
          </a:p>
          <a:p>
            <a:pPr marL="600075"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Sub-Committee decisions on explosives related proposals rely greatly on the expertise and opinions of the EWG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itle 1"/>
          <p:cNvSpPr txBox="1">
            <a:spLocks/>
          </p:cNvSpPr>
          <p:nvPr/>
        </p:nvSpPr>
        <p:spPr>
          <a:xfrm>
            <a:off x="1540015" y="52453"/>
            <a:ext cx="9131299" cy="934857"/>
          </a:xfrm>
          <a:prstGeom prst="rect">
            <a:avLst/>
          </a:prstGeom>
          <a:solidFill>
            <a:schemeClr val="tx2"/>
          </a:solidFill>
          <a:ln w="85725">
            <a:solidFill>
              <a:schemeClr val="tx2"/>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Other International Work</a:t>
            </a:r>
          </a:p>
        </p:txBody>
      </p:sp>
      <p:sp>
        <p:nvSpPr>
          <p:cNvPr id="15" name="Title 1">
            <a:extLst>
              <a:ext uri="{FF2B5EF4-FFF2-40B4-BE49-F238E27FC236}">
                <a16:creationId xmlns:a16="http://schemas.microsoft.com/office/drawing/2014/main" id="{EB39923D-DD3C-4C9F-9BE7-D92CFB9194DD}"/>
              </a:ext>
            </a:extLst>
          </p:cNvPr>
          <p:cNvSpPr txBox="1">
            <a:spLocks/>
          </p:cNvSpPr>
          <p:nvPr/>
        </p:nvSpPr>
        <p:spPr>
          <a:xfrm>
            <a:off x="0" y="36852"/>
            <a:ext cx="12192000" cy="945970"/>
          </a:xfrm>
          <a:prstGeom prst="rect">
            <a:avLst/>
          </a:prstGeom>
          <a:solidFill>
            <a:schemeClr val="accent6">
              <a:lumMod val="75000"/>
            </a:schemeClr>
          </a:solidFill>
          <a:ln w="85725">
            <a:solidFill>
              <a:schemeClr val="accent6">
                <a:lumMod val="75000"/>
              </a:schemeClr>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Energetics Working Group (EWG)</a:t>
            </a:r>
          </a:p>
        </p:txBody>
      </p:sp>
      <p:pic>
        <p:nvPicPr>
          <p:cNvPr id="1026" name="Picture 2" descr="Class 1 Explosive 1.3G Hazard Warning Diamond Placard">
            <a:extLst>
              <a:ext uri="{FF2B5EF4-FFF2-40B4-BE49-F238E27FC236}">
                <a16:creationId xmlns:a16="http://schemas.microsoft.com/office/drawing/2014/main" id="{D2DE9B6C-6FD1-F124-F847-6320065F7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7375" y="1543649"/>
            <a:ext cx="3514625" cy="35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87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08903" y="6019800"/>
            <a:ext cx="457200" cy="369332"/>
          </a:xfrm>
          <a:prstGeom prst="rect">
            <a:avLst/>
          </a:prstGeom>
          <a:ln/>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1742443" y="1655804"/>
            <a:ext cx="19134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1F497D"/>
              </a:solidFill>
              <a:effectLst/>
              <a:uLnTx/>
              <a:uFillTx/>
              <a:latin typeface="Lato Black" panose="020F0502020204030203"/>
              <a:ea typeface="+mn-ea"/>
              <a:cs typeface="+mn-cs"/>
            </a:endParaRPr>
          </a:p>
        </p:txBody>
      </p:sp>
      <p:cxnSp>
        <p:nvCxnSpPr>
          <p:cNvPr id="17" name="Straight Connector 16"/>
          <p:cNvCxnSpPr/>
          <p:nvPr/>
        </p:nvCxnSpPr>
        <p:spPr>
          <a:xfrm>
            <a:off x="2438400" y="990600"/>
            <a:ext cx="73152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334769" y="221160"/>
            <a:ext cx="581627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Other International Work</a:t>
            </a:r>
          </a:p>
        </p:txBody>
      </p:sp>
      <p:sp>
        <p:nvSpPr>
          <p:cNvPr id="10" name="TextBox 9"/>
          <p:cNvSpPr txBox="1"/>
          <p:nvPr/>
        </p:nvSpPr>
        <p:spPr>
          <a:xfrm>
            <a:off x="232866" y="1077199"/>
            <a:ext cx="8647183" cy="3508653"/>
          </a:xfrm>
          <a:prstGeom prst="rect">
            <a:avLst/>
          </a:prstGeom>
          <a:noFill/>
        </p:spPr>
        <p:txBody>
          <a:bodyPr wrap="square" rtlCol="0">
            <a:spAutoFit/>
          </a:bodyPr>
          <a:lstStyle/>
          <a:p>
            <a:pPr marL="600075"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UN Sub-Committee granted consultative status to APA in July 2024</a:t>
            </a:r>
          </a:p>
          <a:p>
            <a:pPr marL="1057275"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What does that mean for APA?</a:t>
            </a:r>
          </a:p>
          <a:p>
            <a:pPr marL="1057275"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What expectations does the UN Sub-Committee have?</a:t>
            </a:r>
          </a:p>
          <a:p>
            <a:pPr marL="1057275"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What objectives does the APA have and how does that support the work of the Sub-Committee?</a:t>
            </a:r>
          </a:p>
          <a:p>
            <a:pPr marL="1057275"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What are the procedural opportunities and limitations?</a:t>
            </a:r>
          </a:p>
          <a:p>
            <a:pPr marL="714375" marR="0" lvl="2"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itle 1"/>
          <p:cNvSpPr txBox="1">
            <a:spLocks/>
          </p:cNvSpPr>
          <p:nvPr/>
        </p:nvSpPr>
        <p:spPr>
          <a:xfrm>
            <a:off x="1540015" y="52453"/>
            <a:ext cx="9131299" cy="934857"/>
          </a:xfrm>
          <a:prstGeom prst="rect">
            <a:avLst/>
          </a:prstGeom>
          <a:solidFill>
            <a:schemeClr val="tx2"/>
          </a:solidFill>
          <a:ln w="85725">
            <a:solidFill>
              <a:schemeClr val="tx2"/>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Other International Work</a:t>
            </a:r>
          </a:p>
        </p:txBody>
      </p:sp>
      <p:sp>
        <p:nvSpPr>
          <p:cNvPr id="15" name="Title 1">
            <a:extLst>
              <a:ext uri="{FF2B5EF4-FFF2-40B4-BE49-F238E27FC236}">
                <a16:creationId xmlns:a16="http://schemas.microsoft.com/office/drawing/2014/main" id="{EB39923D-DD3C-4C9F-9BE7-D92CFB9194DD}"/>
              </a:ext>
            </a:extLst>
          </p:cNvPr>
          <p:cNvSpPr txBox="1">
            <a:spLocks/>
          </p:cNvSpPr>
          <p:nvPr/>
        </p:nvSpPr>
        <p:spPr>
          <a:xfrm>
            <a:off x="0" y="36852"/>
            <a:ext cx="12192000" cy="945970"/>
          </a:xfrm>
          <a:prstGeom prst="rect">
            <a:avLst/>
          </a:prstGeom>
          <a:solidFill>
            <a:schemeClr val="accent6">
              <a:lumMod val="75000"/>
            </a:schemeClr>
          </a:solidFill>
          <a:ln w="85725">
            <a:solidFill>
              <a:schemeClr val="accent6">
                <a:lumMod val="75000"/>
              </a:schemeClr>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Energetics Working Group (EWG)</a:t>
            </a:r>
          </a:p>
        </p:txBody>
      </p:sp>
      <p:pic>
        <p:nvPicPr>
          <p:cNvPr id="2" name="Picture 1" descr="A large group of people standing on the side of a road&#10;&#10;AI-generated content may be incorrect.">
            <a:extLst>
              <a:ext uri="{FF2B5EF4-FFF2-40B4-BE49-F238E27FC236}">
                <a16:creationId xmlns:a16="http://schemas.microsoft.com/office/drawing/2014/main" id="{D3398591-76F2-3713-B9B4-002B4AB8D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6290" y="1817386"/>
            <a:ext cx="4065710" cy="3049283"/>
          </a:xfrm>
          <a:prstGeom prst="rect">
            <a:avLst/>
          </a:prstGeom>
        </p:spPr>
      </p:pic>
    </p:spTree>
    <p:extLst>
      <p:ext uri="{BB962C8B-B14F-4D97-AF65-F5344CB8AC3E}">
        <p14:creationId xmlns:p14="http://schemas.microsoft.com/office/powerpoint/2010/main" val="11432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08903" y="6019800"/>
            <a:ext cx="457200" cy="369332"/>
          </a:xfrm>
          <a:prstGeom prst="rect">
            <a:avLst/>
          </a:prstGeom>
          <a:ln/>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1742443" y="1655804"/>
            <a:ext cx="19134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1F497D"/>
              </a:solidFill>
              <a:effectLst/>
              <a:uLnTx/>
              <a:uFillTx/>
              <a:latin typeface="Lato Black" panose="020F0502020204030203"/>
              <a:ea typeface="+mn-ea"/>
              <a:cs typeface="+mn-cs"/>
            </a:endParaRPr>
          </a:p>
        </p:txBody>
      </p:sp>
      <p:cxnSp>
        <p:nvCxnSpPr>
          <p:cNvPr id="17" name="Straight Connector 16"/>
          <p:cNvCxnSpPr/>
          <p:nvPr/>
        </p:nvCxnSpPr>
        <p:spPr>
          <a:xfrm>
            <a:off x="2438400" y="990600"/>
            <a:ext cx="73152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334769" y="221160"/>
            <a:ext cx="581627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Other International Work</a:t>
            </a:r>
          </a:p>
        </p:txBody>
      </p:sp>
      <p:pic>
        <p:nvPicPr>
          <p:cNvPr id="2" name="Picture 1"/>
          <p:cNvPicPr>
            <a:picLocks noChangeAspect="1"/>
          </p:cNvPicPr>
          <p:nvPr/>
        </p:nvPicPr>
        <p:blipFill>
          <a:blip r:embed="rId2"/>
          <a:stretch>
            <a:fillRect/>
          </a:stretch>
        </p:blipFill>
        <p:spPr>
          <a:xfrm>
            <a:off x="9283135" y="4757735"/>
            <a:ext cx="1272851" cy="1109665"/>
          </a:xfrm>
          <a:prstGeom prst="rect">
            <a:avLst/>
          </a:prstGeom>
        </p:spPr>
      </p:pic>
      <p:sp>
        <p:nvSpPr>
          <p:cNvPr id="3" name="TextBox 2"/>
          <p:cNvSpPr txBox="1"/>
          <p:nvPr/>
        </p:nvSpPr>
        <p:spPr>
          <a:xfrm>
            <a:off x="635130" y="4910555"/>
            <a:ext cx="8130973" cy="1415772"/>
          </a:xfrm>
          <a:prstGeom prst="rect">
            <a:avLst/>
          </a:prstGeom>
          <a:noFill/>
        </p:spPr>
        <p:txBody>
          <a:bodyPr wrap="square" rtlCol="0">
            <a:spAutoFit/>
          </a:bodyPr>
          <a:lstStyle/>
          <a:p>
            <a:pPr marL="714375" lvl="2" algn="r">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International Atomic Energy Agency's Transportation Safety Committee </a:t>
            </a:r>
          </a:p>
          <a:p>
            <a:pPr marL="1171575" lvl="3" algn="r">
              <a:defRPr/>
            </a:pP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PHMSA is lead U.S. agency</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8881658" y="2356343"/>
            <a:ext cx="1190787" cy="1261935"/>
          </a:xfrm>
          <a:prstGeom prst="rect">
            <a:avLst/>
          </a:prstGeom>
        </p:spPr>
      </p:pic>
      <p:sp>
        <p:nvSpPr>
          <p:cNvPr id="7" name="TextBox 6"/>
          <p:cNvSpPr txBox="1"/>
          <p:nvPr/>
        </p:nvSpPr>
        <p:spPr>
          <a:xfrm>
            <a:off x="1562168" y="2434629"/>
            <a:ext cx="7233384" cy="1785104"/>
          </a:xfrm>
          <a:prstGeom prst="rect">
            <a:avLst/>
          </a:prstGeom>
          <a:noFill/>
        </p:spPr>
        <p:txBody>
          <a:bodyPr wrap="square" rtlCol="0">
            <a:spAutoFit/>
          </a:bodyPr>
          <a:lstStyle/>
          <a:p>
            <a:pPr marL="257175" marR="0" lvl="1"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International Maritime Organization,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Carriage of Cargoes and Containers Sub-Committee and Editorial and Technical Group</a:t>
            </a:r>
          </a:p>
          <a:p>
            <a:pPr marL="1171575" lvl="3" algn="r">
              <a:defRPr/>
            </a:pP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PHMSA is Chair of E&amp;T Committee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4"/>
          <a:stretch>
            <a:fillRect/>
          </a:stretch>
        </p:blipFill>
        <p:spPr>
          <a:xfrm>
            <a:off x="1391546" y="1085776"/>
            <a:ext cx="1456017" cy="1272625"/>
          </a:xfrm>
          <a:prstGeom prst="rect">
            <a:avLst/>
          </a:prstGeom>
        </p:spPr>
      </p:pic>
      <p:sp>
        <p:nvSpPr>
          <p:cNvPr id="10" name="TextBox 9"/>
          <p:cNvSpPr txBox="1"/>
          <p:nvPr/>
        </p:nvSpPr>
        <p:spPr>
          <a:xfrm>
            <a:off x="2847563" y="1202196"/>
            <a:ext cx="7122699" cy="1415772"/>
          </a:xfrm>
          <a:prstGeom prst="rect">
            <a:avLst/>
          </a:prstGeom>
          <a:noFill/>
        </p:spPr>
        <p:txBody>
          <a:bodyPr wrap="square" rtlCol="0">
            <a:spAutoFit/>
          </a:bodyPr>
          <a:lstStyle/>
          <a:p>
            <a:pPr marL="257175"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International Civil Aviation Organization, Dangerous Goods Panel</a:t>
            </a:r>
          </a:p>
          <a:p>
            <a:pPr marL="257175" marR="0" lvl="1"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PHMSA is lead U.S. agency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p:cNvPicPr>
            <a:picLocks noChangeAspect="1"/>
          </p:cNvPicPr>
          <p:nvPr/>
        </p:nvPicPr>
        <p:blipFill>
          <a:blip r:embed="rId5"/>
          <a:stretch>
            <a:fillRect/>
          </a:stretch>
        </p:blipFill>
        <p:spPr>
          <a:xfrm>
            <a:off x="939961" y="3818664"/>
            <a:ext cx="1987652" cy="742988"/>
          </a:xfrm>
          <a:prstGeom prst="rect">
            <a:avLst/>
          </a:prstGeom>
        </p:spPr>
      </p:pic>
      <p:sp>
        <p:nvSpPr>
          <p:cNvPr id="12" name="TextBox 11"/>
          <p:cNvSpPr txBox="1"/>
          <p:nvPr/>
        </p:nvSpPr>
        <p:spPr>
          <a:xfrm>
            <a:off x="3108497" y="3964313"/>
            <a:ext cx="737967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Joint Meeting of the UN ADR (Road)/RID (Rail)/ADN (Inland Waterways) Safety Committee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itle 1"/>
          <p:cNvSpPr txBox="1">
            <a:spLocks/>
          </p:cNvSpPr>
          <p:nvPr/>
        </p:nvSpPr>
        <p:spPr>
          <a:xfrm>
            <a:off x="1540015" y="52453"/>
            <a:ext cx="9131299" cy="934857"/>
          </a:xfrm>
          <a:prstGeom prst="rect">
            <a:avLst/>
          </a:prstGeom>
          <a:solidFill>
            <a:schemeClr val="tx2"/>
          </a:solidFill>
          <a:ln w="85725">
            <a:solidFill>
              <a:schemeClr val="tx2"/>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Other International Work</a:t>
            </a:r>
          </a:p>
        </p:txBody>
      </p:sp>
      <p:sp>
        <p:nvSpPr>
          <p:cNvPr id="15" name="Title 1">
            <a:extLst>
              <a:ext uri="{FF2B5EF4-FFF2-40B4-BE49-F238E27FC236}">
                <a16:creationId xmlns:a16="http://schemas.microsoft.com/office/drawing/2014/main" id="{EB39923D-DD3C-4C9F-9BE7-D92CFB9194DD}"/>
              </a:ext>
            </a:extLst>
          </p:cNvPr>
          <p:cNvSpPr txBox="1">
            <a:spLocks/>
          </p:cNvSpPr>
          <p:nvPr/>
        </p:nvSpPr>
        <p:spPr>
          <a:xfrm>
            <a:off x="1524000" y="31599"/>
            <a:ext cx="9144000" cy="945970"/>
          </a:xfrm>
          <a:prstGeom prst="rect">
            <a:avLst/>
          </a:prstGeom>
          <a:solidFill>
            <a:schemeClr val="accent6">
              <a:lumMod val="75000"/>
            </a:schemeClr>
          </a:solidFill>
          <a:ln w="85725">
            <a:solidFill>
              <a:schemeClr val="accent6">
                <a:lumMod val="75000"/>
              </a:schemeClr>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Other International Work</a:t>
            </a:r>
          </a:p>
        </p:txBody>
      </p:sp>
    </p:spTree>
    <p:extLst>
      <p:ext uri="{BB962C8B-B14F-4D97-AF65-F5344CB8AC3E}">
        <p14:creationId xmlns:p14="http://schemas.microsoft.com/office/powerpoint/2010/main" val="164834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90CBDA-D4F0-CE06-B512-F25154BBBA8F}"/>
              </a:ext>
            </a:extLst>
          </p:cNvPr>
          <p:cNvSpPr>
            <a:spLocks noGrp="1"/>
          </p:cNvSpPr>
          <p:nvPr>
            <p:ph type="title"/>
          </p:nvPr>
        </p:nvSpPr>
        <p:spPr>
          <a:xfrm>
            <a:off x="-1" y="53253"/>
            <a:ext cx="12191999" cy="1145955"/>
          </a:xfrm>
        </p:spPr>
        <p:txBody>
          <a:bodyPr>
            <a:normAutofit/>
          </a:bodyPr>
          <a:lstStyle/>
          <a:p>
            <a:pPr algn="ctr"/>
            <a:r>
              <a:rPr lang="en-US" sz="4300" dirty="0">
                <a:latin typeface="Arial" panose="020B0604020202020204" pitchFamily="34" charset="0"/>
                <a:cs typeface="Arial" panose="020B0604020202020204" pitchFamily="34" charset="0"/>
              </a:rPr>
              <a:t>Class 9</a:t>
            </a:r>
          </a:p>
        </p:txBody>
      </p:sp>
      <p:sp>
        <p:nvSpPr>
          <p:cNvPr id="2" name="Slide Number Placeholder 1">
            <a:extLst>
              <a:ext uri="{FF2B5EF4-FFF2-40B4-BE49-F238E27FC236}">
                <a16:creationId xmlns:a16="http://schemas.microsoft.com/office/drawing/2014/main" id="{8A577E6C-EF3C-716F-695C-E398F8EA067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1DCDD-4CE7-4984-8C00-BBEA47C5E627}" type="slidenum">
              <a:rPr kumimoji="0" lang="en-US" sz="1800" b="1" i="0" u="none" strike="noStrike" kern="1200" cap="none" spc="0" normalizeH="0" baseline="0" noProof="0" smtClean="0">
                <a:ln>
                  <a:noFill/>
                </a:ln>
                <a:solidFill>
                  <a:prstClr val="white"/>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1"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4" name="Content Placeholder 3">
            <a:extLst>
              <a:ext uri="{FF2B5EF4-FFF2-40B4-BE49-F238E27FC236}">
                <a16:creationId xmlns:a16="http://schemas.microsoft.com/office/drawing/2014/main" id="{D5EE9CC0-C235-B377-678F-8EA5E1D23912}"/>
              </a:ext>
            </a:extLst>
          </p:cNvPr>
          <p:cNvSpPr>
            <a:spLocks noGrp="1"/>
          </p:cNvSpPr>
          <p:nvPr>
            <p:ph idx="4294967295"/>
          </p:nvPr>
        </p:nvSpPr>
        <p:spPr>
          <a:xfrm>
            <a:off x="4833256" y="1458913"/>
            <a:ext cx="7358743" cy="4267200"/>
          </a:xfrm>
        </p:spPr>
        <p:txBody>
          <a:bodyPr>
            <a:normAutofit fontScale="92500" lnSpcReduction="20000"/>
          </a:bodyPr>
          <a:lstStyle/>
          <a:p>
            <a:pPr marL="457200" lvl="1" indent="0">
              <a:buNone/>
            </a:pPr>
            <a:r>
              <a:rPr lang="en-US" sz="3000" b="1" dirty="0">
                <a:latin typeface="+mj-lt"/>
                <a:ea typeface="Times New Roman" panose="02020603050405020304" pitchFamily="18" charset="0"/>
                <a:cs typeface="Arial" panose="020B0604020202020204" pitchFamily="34" charset="0"/>
              </a:rPr>
              <a:t>Creating Class 9 subdivisions for increased hazard awareness and transport efficiency (USA)</a:t>
            </a:r>
          </a:p>
          <a:p>
            <a:pPr lvl="1"/>
            <a:r>
              <a:rPr lang="en-US" sz="2600" dirty="0">
                <a:latin typeface="+mj-lt"/>
                <a:ea typeface="Times New Roman" panose="02020603050405020304" pitchFamily="18" charset="0"/>
                <a:cs typeface="Arial" panose="020B0604020202020204" pitchFamily="34" charset="0"/>
              </a:rPr>
              <a:t>Broad support to create clearer divisions.  Specific interest in:</a:t>
            </a:r>
          </a:p>
          <a:p>
            <a:pPr lvl="2"/>
            <a:r>
              <a:rPr lang="en-US" dirty="0">
                <a:latin typeface="Arial" panose="020B0604020202020204" pitchFamily="34" charset="0"/>
                <a:ea typeface="Times New Roman" panose="02020603050405020304" pitchFamily="18" charset="0"/>
                <a:cs typeface="Arial" panose="020B0604020202020204" pitchFamily="34" charset="0"/>
              </a:rPr>
              <a:t>  </a:t>
            </a:r>
            <a:r>
              <a:rPr lang="en-US" sz="2200" dirty="0">
                <a:latin typeface="+mj-lt"/>
                <a:ea typeface="Times New Roman" panose="02020603050405020304" pitchFamily="18" charset="0"/>
                <a:cs typeface="Arial" panose="020B0604020202020204" pitchFamily="34" charset="0"/>
              </a:rPr>
              <a:t>Energy storage devices</a:t>
            </a:r>
          </a:p>
          <a:p>
            <a:pPr lvl="2"/>
            <a:r>
              <a:rPr lang="en-US" sz="2200" dirty="0">
                <a:latin typeface="+mj-lt"/>
                <a:ea typeface="Times New Roman" panose="02020603050405020304" pitchFamily="18" charset="0"/>
                <a:cs typeface="Arial" panose="020B0604020202020204" pitchFamily="34" charset="0"/>
              </a:rPr>
              <a:t>  Low hazard energetics</a:t>
            </a:r>
          </a:p>
          <a:p>
            <a:pPr lvl="2"/>
            <a:r>
              <a:rPr lang="en-US" sz="2200" dirty="0">
                <a:latin typeface="+mj-lt"/>
                <a:ea typeface="Times New Roman" panose="02020603050405020304" pitchFamily="18" charset="0"/>
                <a:cs typeface="Arial" panose="020B0604020202020204" pitchFamily="34" charset="0"/>
              </a:rPr>
              <a:t>  Environmentally hazardous substances</a:t>
            </a:r>
          </a:p>
          <a:p>
            <a:pPr lvl="2"/>
            <a:endParaRPr lang="en-US" dirty="0">
              <a:latin typeface="Arial" panose="020B0604020202020204" pitchFamily="34" charset="0"/>
              <a:cs typeface="Arial" panose="020B0604020202020204" pitchFamily="34" charset="0"/>
            </a:endParaRPr>
          </a:p>
          <a:p>
            <a:pPr lvl="1"/>
            <a:r>
              <a:rPr lang="en-US" sz="2600" dirty="0">
                <a:latin typeface="+mj-lt"/>
                <a:cs typeface="Arial" panose="020B0604020202020204" pitchFamily="34" charset="0"/>
              </a:rPr>
              <a:t>Proposed Next steps: Engage with stakeholders to develop framework for a future U.S. proposal in line with vision – targeting this biennium for a solution that can be considered to by the UN Sub-Committee.</a:t>
            </a:r>
          </a:p>
        </p:txBody>
      </p:sp>
      <p:pic>
        <p:nvPicPr>
          <p:cNvPr id="10" name="Picture 9" descr="Icon&#10;&#10;AI-generated content may be incorrect.">
            <a:extLst>
              <a:ext uri="{FF2B5EF4-FFF2-40B4-BE49-F238E27FC236}">
                <a16:creationId xmlns:a16="http://schemas.microsoft.com/office/drawing/2014/main" id="{DD661B0F-C1F1-06CA-30B2-79BE61635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81" y="1306032"/>
            <a:ext cx="6350066" cy="4624505"/>
          </a:xfrm>
          <a:prstGeom prst="rect">
            <a:avLst/>
          </a:prstGeom>
        </p:spPr>
      </p:pic>
    </p:spTree>
    <p:extLst>
      <p:ext uri="{BB962C8B-B14F-4D97-AF65-F5344CB8AC3E}">
        <p14:creationId xmlns:p14="http://schemas.microsoft.com/office/powerpoint/2010/main" val="2461444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577E6C-EF3C-716F-695C-E398F8EA067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1DCDD-4CE7-4984-8C00-BBEA47C5E627}" type="slidenum">
              <a:rPr kumimoji="0" lang="en-US" sz="1800" b="1" i="0" u="none" strike="noStrike" kern="1200" cap="none" spc="0" normalizeH="0" baseline="0" noProof="0" smtClean="0">
                <a:ln>
                  <a:noFill/>
                </a:ln>
                <a:solidFill>
                  <a:prstClr val="white"/>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1"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4" name="Content Placeholder 3">
            <a:extLst>
              <a:ext uri="{FF2B5EF4-FFF2-40B4-BE49-F238E27FC236}">
                <a16:creationId xmlns:a16="http://schemas.microsoft.com/office/drawing/2014/main" id="{D5EE9CC0-C235-B377-678F-8EA5E1D23912}"/>
              </a:ext>
            </a:extLst>
          </p:cNvPr>
          <p:cNvSpPr>
            <a:spLocks noGrp="1"/>
          </p:cNvSpPr>
          <p:nvPr>
            <p:ph idx="1"/>
          </p:nvPr>
        </p:nvSpPr>
        <p:spPr>
          <a:xfrm>
            <a:off x="838199" y="1363578"/>
            <a:ext cx="10711543" cy="4645336"/>
          </a:xfrm>
        </p:spPr>
        <p:txBody>
          <a:bodyPr>
            <a:normAutofit fontScale="92500" lnSpcReduction="20000"/>
          </a:bodyPr>
          <a:lstStyle/>
          <a:p>
            <a:pPr marL="342900" indent="-342900">
              <a:buFont typeface="Arial" panose="020B0604020202020204" pitchFamily="34" charset="0"/>
              <a:buChar char="•"/>
            </a:pPr>
            <a:r>
              <a:rPr lang="en-US" sz="3000" b="1" dirty="0"/>
              <a:t>ICAO</a:t>
            </a:r>
          </a:p>
          <a:p>
            <a:pPr lvl="1">
              <a:buFont typeface="Wingdings" panose="05000000000000000000" pitchFamily="2" charset="2"/>
              <a:buChar char="Ø"/>
            </a:pPr>
            <a:r>
              <a:rPr lang="en-US" sz="2600" dirty="0"/>
              <a:t>DGP-WG26 Fall 2026</a:t>
            </a:r>
          </a:p>
          <a:p>
            <a:pPr marL="342900" indent="-342900">
              <a:buFont typeface="Arial" panose="020B0604020202020204" pitchFamily="34" charset="0"/>
              <a:buChar char="•"/>
            </a:pPr>
            <a:r>
              <a:rPr lang="en-US" sz="3000" b="1" dirty="0"/>
              <a:t>IMO</a:t>
            </a:r>
          </a:p>
          <a:p>
            <a:pPr lvl="1">
              <a:buFont typeface="Wingdings" panose="05000000000000000000" pitchFamily="2" charset="2"/>
              <a:buChar char="Ø"/>
            </a:pPr>
            <a:r>
              <a:rPr lang="en-US" sz="2600" dirty="0"/>
              <a:t>CCC12 September of 2026</a:t>
            </a:r>
          </a:p>
          <a:p>
            <a:pPr marL="342900" indent="-342900">
              <a:buFont typeface="Arial" panose="020B0604020202020204" pitchFamily="34" charset="0"/>
              <a:buChar char="•"/>
            </a:pPr>
            <a:r>
              <a:rPr lang="en-US" sz="3000" b="1" dirty="0"/>
              <a:t>Joint Meeting</a:t>
            </a:r>
          </a:p>
          <a:p>
            <a:pPr lvl="1">
              <a:buFont typeface="Wingdings" panose="05000000000000000000" pitchFamily="2" charset="2"/>
              <a:buChar char="Ø"/>
            </a:pPr>
            <a:r>
              <a:rPr lang="en-US" sz="2600" dirty="0"/>
              <a:t>Joint Meeting of the RID Committee of Experts and the Working Party on the Transport of Dangerous Goods March 24-27, 2026</a:t>
            </a:r>
          </a:p>
          <a:p>
            <a:pPr marL="342900" indent="-342900">
              <a:buFont typeface="Arial" panose="020B0604020202020204" pitchFamily="34" charset="0"/>
              <a:buChar char="•"/>
            </a:pPr>
            <a:r>
              <a:rPr lang="en-US" sz="3000" b="1" dirty="0">
                <a:latin typeface="Times New Roman" panose="02020603050405020304" pitchFamily="18" charset="0"/>
                <a:ea typeface="Times New Roman" panose="02020603050405020304" pitchFamily="18" charset="0"/>
              </a:rPr>
              <a:t>UN Sub-Committee of Experts on the Transport of Dangerous Goods</a:t>
            </a:r>
            <a:endParaRPr lang="en-US" sz="2600" b="1" dirty="0">
              <a:latin typeface="Times New Roman" panose="02020603050405020304" pitchFamily="18" charset="0"/>
              <a:ea typeface="Times New Roman" panose="02020603050405020304" pitchFamily="18" charset="0"/>
            </a:endParaRPr>
          </a:p>
          <a:p>
            <a:pPr lvl="1">
              <a:buFont typeface="Wingdings" panose="05000000000000000000" pitchFamily="2" charset="2"/>
              <a:buChar char="Ø"/>
            </a:pPr>
            <a:r>
              <a:rPr lang="en-US" sz="2600" dirty="0">
                <a:latin typeface="Times New Roman" panose="02020603050405020304" pitchFamily="18" charset="0"/>
                <a:ea typeface="Times New Roman" panose="02020603050405020304" pitchFamily="18" charset="0"/>
              </a:rPr>
              <a:t>68th session June/July 2026</a:t>
            </a:r>
          </a:p>
          <a:p>
            <a:pPr marL="0" indent="0">
              <a:buNone/>
            </a:pPr>
            <a:r>
              <a:rPr lang="en-US" dirty="0"/>
              <a:t>Information about public meetings and upcoming events:</a:t>
            </a:r>
          </a:p>
          <a:p>
            <a:pPr marL="0" indent="0">
              <a:buNone/>
            </a:pPr>
            <a:r>
              <a:rPr lang="en-US" dirty="0">
                <a:hlinkClick r:id="rId3"/>
              </a:rPr>
              <a:t>https://www.phmsa.dot.gov/international-program/international-program-overview</a:t>
            </a:r>
            <a:endParaRPr lang="en-US" dirty="0"/>
          </a:p>
          <a:p>
            <a:pPr marL="0" indent="0">
              <a:buNone/>
            </a:pPr>
            <a:endParaRPr lang="en-US" sz="3000" dirty="0"/>
          </a:p>
        </p:txBody>
      </p:sp>
      <p:sp>
        <p:nvSpPr>
          <p:cNvPr id="5" name="Title 4">
            <a:extLst>
              <a:ext uri="{FF2B5EF4-FFF2-40B4-BE49-F238E27FC236}">
                <a16:creationId xmlns:a16="http://schemas.microsoft.com/office/drawing/2014/main" id="{2290CBDA-D4F0-CE06-B512-F25154BBBA8F}"/>
              </a:ext>
            </a:extLst>
          </p:cNvPr>
          <p:cNvSpPr>
            <a:spLocks noGrp="1"/>
          </p:cNvSpPr>
          <p:nvPr>
            <p:ph type="title"/>
          </p:nvPr>
        </p:nvSpPr>
        <p:spPr/>
        <p:txBody>
          <a:bodyPr/>
          <a:lstStyle/>
          <a:p>
            <a:r>
              <a:rPr lang="en-US" sz="4800" dirty="0"/>
              <a:t>Upcoming Meetings</a:t>
            </a:r>
            <a:endParaRPr lang="en-US" dirty="0"/>
          </a:p>
        </p:txBody>
      </p:sp>
    </p:spTree>
    <p:extLst>
      <p:ext uri="{BB962C8B-B14F-4D97-AF65-F5344CB8AC3E}">
        <p14:creationId xmlns:p14="http://schemas.microsoft.com/office/powerpoint/2010/main" val="2767923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F23A6-7AC9-9E37-1BA0-2D2500D1DB4B}"/>
              </a:ext>
            </a:extLst>
          </p:cNvPr>
          <p:cNvSpPr>
            <a:spLocks noGrp="1"/>
          </p:cNvSpPr>
          <p:nvPr>
            <p:ph type="title"/>
          </p:nvPr>
        </p:nvSpPr>
        <p:spPr>
          <a:xfrm>
            <a:off x="831850" y="1060514"/>
            <a:ext cx="10515600" cy="2852737"/>
          </a:xfrm>
        </p:spPr>
        <p:txBody>
          <a:bodyPr/>
          <a:lstStyle/>
          <a:p>
            <a:r>
              <a:rPr lang="en-US" sz="5400" b="1" dirty="0">
                <a:solidFill>
                  <a:prstClr val="white"/>
                </a:solidFill>
                <a:latin typeface="Times New Roman"/>
                <a:cs typeface="Times New Roman"/>
              </a:rPr>
              <a:t>Highlighting </a:t>
            </a:r>
            <a:r>
              <a:rPr lang="en-US" sz="5400" dirty="0">
                <a:solidFill>
                  <a:prstClr val="white"/>
                </a:solidFill>
                <a:latin typeface="Times New Roman"/>
                <a:cs typeface="Times New Roman"/>
              </a:rPr>
              <a:t>Executive Orders</a:t>
            </a:r>
            <a:r>
              <a:rPr lang="en-US" sz="5400" b="1" dirty="0">
                <a:solidFill>
                  <a:prstClr val="white"/>
                </a:solidFill>
                <a:latin typeface="Times New Roman"/>
                <a:cs typeface="Times New Roman"/>
              </a:rPr>
              <a:t> -  Shaping Safe Transportation</a:t>
            </a:r>
            <a:br>
              <a:rPr lang="en-US" sz="5400" b="1" dirty="0">
                <a:solidFill>
                  <a:prstClr val="white"/>
                </a:solidFill>
                <a:latin typeface="Times New Roman"/>
                <a:cs typeface="Times New Roman"/>
              </a:rPr>
            </a:br>
            <a:endParaRPr lang="en-US" dirty="0"/>
          </a:p>
        </p:txBody>
      </p:sp>
      <p:sp>
        <p:nvSpPr>
          <p:cNvPr id="3" name="Slide Number Placeholder 2">
            <a:extLst>
              <a:ext uri="{FF2B5EF4-FFF2-40B4-BE49-F238E27FC236}">
                <a16:creationId xmlns:a16="http://schemas.microsoft.com/office/drawing/2014/main" id="{04450FBB-5EDE-51CE-F89A-843AA381D163}"/>
              </a:ext>
            </a:extLst>
          </p:cNvPr>
          <p:cNvSpPr>
            <a:spLocks noGrp="1"/>
          </p:cNvSpPr>
          <p:nvPr>
            <p:ph type="sldNum" sz="quarter" idx="4"/>
          </p:nvPr>
        </p:nvSpPr>
        <p:spPr/>
        <p:txBody>
          <a:bodyPr/>
          <a:lstStyle/>
          <a:p>
            <a:fld id="{2181DCDD-4CE7-4984-8C00-BBEA47C5E627}" type="slidenum">
              <a:rPr lang="en-US" smtClean="0"/>
              <a:pPr/>
              <a:t>2</a:t>
            </a:fld>
            <a:endParaRPr lang="en-US" dirty="0"/>
          </a:p>
        </p:txBody>
      </p:sp>
      <p:pic>
        <p:nvPicPr>
          <p:cNvPr id="4" name="Picture 3" descr="A picture containing icon&#10;&#10;AI-generated content may be incorrect.">
            <a:extLst>
              <a:ext uri="{FF2B5EF4-FFF2-40B4-BE49-F238E27FC236}">
                <a16:creationId xmlns:a16="http://schemas.microsoft.com/office/drawing/2014/main" id="{58D2E958-47C6-0C77-E4CD-32DD0A5A54DD}"/>
              </a:ext>
            </a:extLst>
          </p:cNvPr>
          <p:cNvPicPr>
            <a:picLocks noChangeAspect="1"/>
          </p:cNvPicPr>
          <p:nvPr/>
        </p:nvPicPr>
        <p:blipFill rotWithShape="1">
          <a:blip r:embed="rId2">
            <a:extLst>
              <a:ext uri="{28A0092B-C50C-407E-A947-70E740481C1C}">
                <a14:useLocalDpi xmlns:a14="http://schemas.microsoft.com/office/drawing/2010/main" val="0"/>
              </a:ext>
            </a:extLst>
          </a:blip>
          <a:srcRect l="26791" t="28901" r="29632" b="32342"/>
          <a:stretch/>
        </p:blipFill>
        <p:spPr>
          <a:xfrm>
            <a:off x="57150" y="4023655"/>
            <a:ext cx="966953" cy="1124607"/>
          </a:xfrm>
          <a:prstGeom prst="rect">
            <a:avLst/>
          </a:prstGeom>
          <a:effectLst>
            <a:outerShdw blurRad="152400" dir="5400000" sx="90000" sy="-19000" rotWithShape="0">
              <a:prstClr val="black"/>
            </a:outerShdw>
          </a:effectLst>
        </p:spPr>
      </p:pic>
    </p:spTree>
    <p:extLst>
      <p:ext uri="{BB962C8B-B14F-4D97-AF65-F5344CB8AC3E}">
        <p14:creationId xmlns:p14="http://schemas.microsoft.com/office/powerpoint/2010/main" val="2942512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7DFB0-1496-4BAA-2739-60616869C8DF}"/>
              </a:ext>
            </a:extLst>
          </p:cNvPr>
          <p:cNvSpPr>
            <a:spLocks noGrp="1"/>
          </p:cNvSpPr>
          <p:nvPr>
            <p:ph type="ctrTitle"/>
          </p:nvPr>
        </p:nvSpPr>
        <p:spPr>
          <a:xfrm>
            <a:off x="838199" y="1974792"/>
            <a:ext cx="10515600" cy="1558397"/>
          </a:xfrm>
        </p:spPr>
        <p:txBody>
          <a:bodyPr/>
          <a:lstStyle/>
          <a:p>
            <a:r>
              <a:rPr lang="en-US" dirty="0"/>
              <a:t>Thank you</a:t>
            </a:r>
          </a:p>
        </p:txBody>
      </p:sp>
      <p:sp>
        <p:nvSpPr>
          <p:cNvPr id="3" name="Slide Number Placeholder 2">
            <a:extLst>
              <a:ext uri="{FF2B5EF4-FFF2-40B4-BE49-F238E27FC236}">
                <a16:creationId xmlns:a16="http://schemas.microsoft.com/office/drawing/2014/main" id="{097609CD-F053-0F6F-4E9C-AFD668A31C51}"/>
              </a:ext>
            </a:extLst>
          </p:cNvPr>
          <p:cNvSpPr>
            <a:spLocks noGrp="1"/>
          </p:cNvSpPr>
          <p:nvPr>
            <p:ph type="sldNum" sz="quarter" idx="4"/>
          </p:nvPr>
        </p:nvSpPr>
        <p:spPr/>
        <p:txBody>
          <a:bodyPr/>
          <a:lstStyle/>
          <a:p>
            <a:fld id="{2181DCDD-4CE7-4984-8C00-BBEA47C5E627}" type="slidenum">
              <a:rPr lang="en-US" smtClean="0"/>
              <a:pPr/>
              <a:t>20</a:t>
            </a:fld>
            <a:endParaRPr lang="en-US" dirty="0"/>
          </a:p>
        </p:txBody>
      </p:sp>
      <p:sp>
        <p:nvSpPr>
          <p:cNvPr id="4" name="Footer Placeholder 3">
            <a:extLst>
              <a:ext uri="{FF2B5EF4-FFF2-40B4-BE49-F238E27FC236}">
                <a16:creationId xmlns:a16="http://schemas.microsoft.com/office/drawing/2014/main" id="{6B4FE11A-A8D2-9AF4-A7DB-34C13EE0FC22}"/>
              </a:ext>
            </a:extLst>
          </p:cNvPr>
          <p:cNvSpPr>
            <a:spLocks noGrp="1"/>
          </p:cNvSpPr>
          <p:nvPr>
            <p:ph type="ftr" sz="quarter" idx="3"/>
          </p:nvPr>
        </p:nvSpPr>
        <p:spPr>
          <a:xfrm>
            <a:off x="4946186" y="6084462"/>
            <a:ext cx="6086641" cy="745301"/>
          </a:xfrm>
        </p:spPr>
        <p:txBody>
          <a:bodyPr/>
          <a:lstStyle/>
          <a:p>
            <a:r>
              <a:rPr lang="en-US" dirty="0"/>
              <a:t>Steven Andrews– Steven.Andrews@dot.gov</a:t>
            </a:r>
          </a:p>
          <a:p>
            <a:r>
              <a:rPr lang="en-US" dirty="0"/>
              <a:t>Steve Webb- Steven. Webb@dot.gov</a:t>
            </a:r>
          </a:p>
        </p:txBody>
      </p:sp>
      <p:pic>
        <p:nvPicPr>
          <p:cNvPr id="5" name="Picture 4" descr="Icon&#10;&#10;AI-generated content may be incorrect.">
            <a:extLst>
              <a:ext uri="{FF2B5EF4-FFF2-40B4-BE49-F238E27FC236}">
                <a16:creationId xmlns:a16="http://schemas.microsoft.com/office/drawing/2014/main" id="{309F7061-D426-84B5-E5DA-FBA6BF233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152630">
            <a:off x="834573" y="1015280"/>
            <a:ext cx="2898654" cy="2764542"/>
          </a:xfrm>
          <a:prstGeom prst="rect">
            <a:avLst/>
          </a:prstGeom>
        </p:spPr>
      </p:pic>
      <p:pic>
        <p:nvPicPr>
          <p:cNvPr id="6" name="Picture 5" descr="Icon&#10;&#10;AI-generated content may be incorrect.">
            <a:extLst>
              <a:ext uri="{FF2B5EF4-FFF2-40B4-BE49-F238E27FC236}">
                <a16:creationId xmlns:a16="http://schemas.microsoft.com/office/drawing/2014/main" id="{B589A8E9-F4C4-ADDB-03C3-E15983C1C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4672" y="3316160"/>
            <a:ext cx="2898654" cy="2764542"/>
          </a:xfrm>
          <a:prstGeom prst="rect">
            <a:avLst/>
          </a:prstGeom>
        </p:spPr>
      </p:pic>
      <p:pic>
        <p:nvPicPr>
          <p:cNvPr id="7" name="Picture 6" descr="Icon&#10;&#10;AI-generated content may be incorrect.">
            <a:extLst>
              <a:ext uri="{FF2B5EF4-FFF2-40B4-BE49-F238E27FC236}">
                <a16:creationId xmlns:a16="http://schemas.microsoft.com/office/drawing/2014/main" id="{0C0447FD-453E-3817-70DF-0F3EB1F0A09F}"/>
              </a:ext>
            </a:extLst>
          </p:cNvPr>
          <p:cNvPicPr>
            <a:picLocks noChangeAspect="1"/>
          </p:cNvPicPr>
          <p:nvPr/>
        </p:nvPicPr>
        <p:blipFill rotWithShape="1">
          <a:blip r:embed="rId3">
            <a:extLst>
              <a:ext uri="{28A0092B-C50C-407E-A947-70E740481C1C}">
                <a14:useLocalDpi xmlns:a14="http://schemas.microsoft.com/office/drawing/2010/main" val="0"/>
              </a:ext>
            </a:extLst>
          </a:blip>
          <a:srcRect b="19152"/>
          <a:stretch/>
        </p:blipFill>
        <p:spPr>
          <a:xfrm flipH="1">
            <a:off x="7498280" y="1710747"/>
            <a:ext cx="1099859" cy="933423"/>
          </a:xfrm>
          <a:prstGeom prst="rect">
            <a:avLst/>
          </a:prstGeom>
        </p:spPr>
      </p:pic>
      <p:pic>
        <p:nvPicPr>
          <p:cNvPr id="8" name="Picture 7" descr="Icon&#10;&#10;AI-generated content may be incorrect.">
            <a:extLst>
              <a:ext uri="{FF2B5EF4-FFF2-40B4-BE49-F238E27FC236}">
                <a16:creationId xmlns:a16="http://schemas.microsoft.com/office/drawing/2014/main" id="{889495FF-B1FA-EC27-08B8-2CF4134EF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10310">
            <a:off x="9026783" y="805375"/>
            <a:ext cx="2592805" cy="2721715"/>
          </a:xfrm>
          <a:prstGeom prst="rect">
            <a:avLst/>
          </a:prstGeom>
        </p:spPr>
      </p:pic>
      <p:pic>
        <p:nvPicPr>
          <p:cNvPr id="9" name="Picture 8" descr="A picture containing icon&#10;&#10;AI-generated content may be incorrect.">
            <a:extLst>
              <a:ext uri="{FF2B5EF4-FFF2-40B4-BE49-F238E27FC236}">
                <a16:creationId xmlns:a16="http://schemas.microsoft.com/office/drawing/2014/main" id="{0DD1ED06-6057-444B-A8E6-DB756A149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2742" y="3219011"/>
            <a:ext cx="2682347" cy="3507683"/>
          </a:xfrm>
          <a:prstGeom prst="rect">
            <a:avLst/>
          </a:prstGeom>
        </p:spPr>
      </p:pic>
      <p:pic>
        <p:nvPicPr>
          <p:cNvPr id="10" name="Picture 9" descr="Shape&#10;&#10;AI-generated content may be incorrect.">
            <a:extLst>
              <a:ext uri="{FF2B5EF4-FFF2-40B4-BE49-F238E27FC236}">
                <a16:creationId xmlns:a16="http://schemas.microsoft.com/office/drawing/2014/main" id="{02058FE8-EDAD-6DD9-266A-BBDDAFF00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54808" y="2067776"/>
            <a:ext cx="4001032" cy="3975629"/>
          </a:xfrm>
          <a:prstGeom prst="rect">
            <a:avLst/>
          </a:prstGeom>
        </p:spPr>
      </p:pic>
      <p:pic>
        <p:nvPicPr>
          <p:cNvPr id="15" name="Picture 14" descr="Shape&#10;&#10;AI-generated content may be incorrect.">
            <a:extLst>
              <a:ext uri="{FF2B5EF4-FFF2-40B4-BE49-F238E27FC236}">
                <a16:creationId xmlns:a16="http://schemas.microsoft.com/office/drawing/2014/main" id="{1DCE9D34-4BC7-6D4F-463D-1C63F4A69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61" y="2743200"/>
            <a:ext cx="3296321" cy="3275392"/>
          </a:xfrm>
          <a:prstGeom prst="rect">
            <a:avLst/>
          </a:prstGeom>
        </p:spPr>
      </p:pic>
      <p:pic>
        <p:nvPicPr>
          <p:cNvPr id="16" name="Picture 15" descr="Shape&#10;&#10;AI-generated content may be incorrect.">
            <a:extLst>
              <a:ext uri="{FF2B5EF4-FFF2-40B4-BE49-F238E27FC236}">
                <a16:creationId xmlns:a16="http://schemas.microsoft.com/office/drawing/2014/main" id="{EF19C6EA-1D45-3C5D-DAB9-448DD84497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9734951" y="-16146"/>
            <a:ext cx="1893170" cy="1881150"/>
          </a:xfrm>
          <a:prstGeom prst="rect">
            <a:avLst/>
          </a:prstGeom>
        </p:spPr>
      </p:pic>
      <p:pic>
        <p:nvPicPr>
          <p:cNvPr id="17" name="Picture 16" descr="Shape&#10;&#10;AI-generated content may be incorrect.">
            <a:extLst>
              <a:ext uri="{FF2B5EF4-FFF2-40B4-BE49-F238E27FC236}">
                <a16:creationId xmlns:a16="http://schemas.microsoft.com/office/drawing/2014/main" id="{7A4AF2EF-DF76-D7C9-EBC8-F6E906E4C141}"/>
              </a:ext>
            </a:extLst>
          </p:cNvPr>
          <p:cNvPicPr>
            <a:picLocks noChangeAspect="1"/>
          </p:cNvPicPr>
          <p:nvPr/>
        </p:nvPicPr>
        <p:blipFill rotWithShape="1">
          <a:blip r:embed="rId5">
            <a:extLst>
              <a:ext uri="{28A0092B-C50C-407E-A947-70E740481C1C}">
                <a14:useLocalDpi xmlns:a14="http://schemas.microsoft.com/office/drawing/2010/main" val="0"/>
              </a:ext>
            </a:extLst>
          </a:blip>
          <a:srcRect b="30870"/>
          <a:stretch/>
        </p:blipFill>
        <p:spPr>
          <a:xfrm rot="5400000">
            <a:off x="-420554" y="524668"/>
            <a:ext cx="2630294" cy="1806770"/>
          </a:xfrm>
          <a:prstGeom prst="rect">
            <a:avLst/>
          </a:prstGeom>
        </p:spPr>
      </p:pic>
      <p:pic>
        <p:nvPicPr>
          <p:cNvPr id="18" name="Picture 17" descr="Shape&#10;&#10;AI-generated content may be incorrect.">
            <a:extLst>
              <a:ext uri="{FF2B5EF4-FFF2-40B4-BE49-F238E27FC236}">
                <a16:creationId xmlns:a16="http://schemas.microsoft.com/office/drawing/2014/main" id="{29935DF1-9978-1E72-1881-A70A75839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512021">
            <a:off x="3787139" y="1022426"/>
            <a:ext cx="960122" cy="954026"/>
          </a:xfrm>
          <a:prstGeom prst="rect">
            <a:avLst/>
          </a:prstGeom>
        </p:spPr>
      </p:pic>
      <p:pic>
        <p:nvPicPr>
          <p:cNvPr id="19" name="Picture 18" descr="Shape&#10;&#10;AI-generated content may be incorrect.">
            <a:extLst>
              <a:ext uri="{FF2B5EF4-FFF2-40B4-BE49-F238E27FC236}">
                <a16:creationId xmlns:a16="http://schemas.microsoft.com/office/drawing/2014/main" id="{BAD111E4-EF4A-C655-0519-E4726A3AB9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81069">
            <a:off x="6752366" y="959643"/>
            <a:ext cx="1308534" cy="1300226"/>
          </a:xfrm>
          <a:prstGeom prst="rect">
            <a:avLst/>
          </a:prstGeom>
        </p:spPr>
      </p:pic>
      <p:pic>
        <p:nvPicPr>
          <p:cNvPr id="20" name="Picture 19" descr="Shape&#10;&#10;AI-generated content may be incorrect.">
            <a:extLst>
              <a:ext uri="{FF2B5EF4-FFF2-40B4-BE49-F238E27FC236}">
                <a16:creationId xmlns:a16="http://schemas.microsoft.com/office/drawing/2014/main" id="{C2DD57BB-2516-041E-5D60-3491E1736D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162761">
            <a:off x="3684139" y="4736104"/>
            <a:ext cx="563444" cy="559867"/>
          </a:xfrm>
          <a:prstGeom prst="rect">
            <a:avLst/>
          </a:prstGeom>
        </p:spPr>
      </p:pic>
      <p:pic>
        <p:nvPicPr>
          <p:cNvPr id="21" name="Picture 20" descr="Shape&#10;&#10;AI-generated content may be incorrect.">
            <a:extLst>
              <a:ext uri="{FF2B5EF4-FFF2-40B4-BE49-F238E27FC236}">
                <a16:creationId xmlns:a16="http://schemas.microsoft.com/office/drawing/2014/main" id="{D98EA4DF-4BE9-E49C-C057-90DD45FDE67A}"/>
              </a:ext>
            </a:extLst>
          </p:cNvPr>
          <p:cNvPicPr>
            <a:picLocks noChangeAspect="1"/>
          </p:cNvPicPr>
          <p:nvPr/>
        </p:nvPicPr>
        <p:blipFill rotWithShape="1">
          <a:blip r:embed="rId5">
            <a:extLst>
              <a:ext uri="{28A0092B-C50C-407E-A947-70E740481C1C}">
                <a14:useLocalDpi xmlns:a14="http://schemas.microsoft.com/office/drawing/2010/main" val="0"/>
              </a:ext>
            </a:extLst>
          </a:blip>
          <a:srcRect b="32172"/>
          <a:stretch/>
        </p:blipFill>
        <p:spPr>
          <a:xfrm flipH="1">
            <a:off x="10534362" y="4611746"/>
            <a:ext cx="1469249" cy="990234"/>
          </a:xfrm>
          <a:prstGeom prst="rect">
            <a:avLst/>
          </a:prstGeom>
        </p:spPr>
      </p:pic>
      <p:pic>
        <p:nvPicPr>
          <p:cNvPr id="24" name="Picture 23" descr="Icon&#10;&#10;AI-generated content may be incorrect.">
            <a:extLst>
              <a:ext uri="{FF2B5EF4-FFF2-40B4-BE49-F238E27FC236}">
                <a16:creationId xmlns:a16="http://schemas.microsoft.com/office/drawing/2014/main" id="{2BD22754-6368-E4EC-1E31-41D44F43B5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8534" y="5514639"/>
            <a:ext cx="1236427" cy="1042609"/>
          </a:xfrm>
          <a:prstGeom prst="rect">
            <a:avLst/>
          </a:prstGeom>
        </p:spPr>
      </p:pic>
      <p:pic>
        <p:nvPicPr>
          <p:cNvPr id="25" name="Picture 24" descr="Icon&#10;&#10;AI-generated content may be incorrect.">
            <a:extLst>
              <a:ext uri="{FF2B5EF4-FFF2-40B4-BE49-F238E27FC236}">
                <a16:creationId xmlns:a16="http://schemas.microsoft.com/office/drawing/2014/main" id="{660EDFC9-AB95-69F6-DAD2-C619FDDC15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563908">
            <a:off x="6063281" y="3583445"/>
            <a:ext cx="1236427" cy="1042609"/>
          </a:xfrm>
          <a:prstGeom prst="rect">
            <a:avLst/>
          </a:prstGeom>
        </p:spPr>
      </p:pic>
      <p:pic>
        <p:nvPicPr>
          <p:cNvPr id="26" name="Picture 25" descr="Icon&#10;&#10;AI-generated content may be incorrect.">
            <a:extLst>
              <a:ext uri="{FF2B5EF4-FFF2-40B4-BE49-F238E27FC236}">
                <a16:creationId xmlns:a16="http://schemas.microsoft.com/office/drawing/2014/main" id="{A52583F2-4E6C-8B18-31CD-C43B10AAEF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70" y="2334800"/>
            <a:ext cx="1236427" cy="1042609"/>
          </a:xfrm>
          <a:prstGeom prst="rect">
            <a:avLst/>
          </a:prstGeom>
        </p:spPr>
      </p:pic>
      <p:pic>
        <p:nvPicPr>
          <p:cNvPr id="27" name="Picture 26" descr="Icon&#10;&#10;AI-generated content may be incorrect.">
            <a:extLst>
              <a:ext uri="{FF2B5EF4-FFF2-40B4-BE49-F238E27FC236}">
                <a16:creationId xmlns:a16="http://schemas.microsoft.com/office/drawing/2014/main" id="{1CA36C9E-7D7D-5893-839E-2F92C0A575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H="1">
            <a:off x="11014288" y="3165314"/>
            <a:ext cx="1296876" cy="1093582"/>
          </a:xfrm>
          <a:prstGeom prst="rect">
            <a:avLst/>
          </a:prstGeom>
        </p:spPr>
      </p:pic>
      <p:pic>
        <p:nvPicPr>
          <p:cNvPr id="28" name="Picture 27" descr="A picture containing icon&#10;&#10;AI-generated content may be incorrect.">
            <a:extLst>
              <a:ext uri="{FF2B5EF4-FFF2-40B4-BE49-F238E27FC236}">
                <a16:creationId xmlns:a16="http://schemas.microsoft.com/office/drawing/2014/main" id="{70FB482A-6F6D-E863-9B73-5E85459F5071}"/>
              </a:ext>
            </a:extLst>
          </p:cNvPr>
          <p:cNvPicPr>
            <a:picLocks noChangeAspect="1"/>
          </p:cNvPicPr>
          <p:nvPr/>
        </p:nvPicPr>
        <p:blipFill rotWithShape="1">
          <a:blip r:embed="rId4">
            <a:extLst>
              <a:ext uri="{28A0092B-C50C-407E-A947-70E740481C1C}">
                <a14:useLocalDpi xmlns:a14="http://schemas.microsoft.com/office/drawing/2010/main" val="0"/>
              </a:ext>
            </a:extLst>
          </a:blip>
          <a:srcRect b="47191"/>
          <a:stretch/>
        </p:blipFill>
        <p:spPr>
          <a:xfrm>
            <a:off x="2954747" y="1439165"/>
            <a:ext cx="1749335" cy="1208052"/>
          </a:xfrm>
          <a:prstGeom prst="rect">
            <a:avLst/>
          </a:prstGeom>
        </p:spPr>
      </p:pic>
      <p:pic>
        <p:nvPicPr>
          <p:cNvPr id="29" name="Picture 28" descr="A picture containing icon&#10;&#10;AI-generated content may be incorrect.">
            <a:extLst>
              <a:ext uri="{FF2B5EF4-FFF2-40B4-BE49-F238E27FC236}">
                <a16:creationId xmlns:a16="http://schemas.microsoft.com/office/drawing/2014/main" id="{1F48A077-37D8-46AE-9D9F-3F7951C42345}"/>
              </a:ext>
            </a:extLst>
          </p:cNvPr>
          <p:cNvPicPr>
            <a:picLocks noChangeAspect="1"/>
          </p:cNvPicPr>
          <p:nvPr/>
        </p:nvPicPr>
        <p:blipFill rotWithShape="1">
          <a:blip r:embed="rId4">
            <a:extLst>
              <a:ext uri="{28A0092B-C50C-407E-A947-70E740481C1C}">
                <a14:useLocalDpi xmlns:a14="http://schemas.microsoft.com/office/drawing/2010/main" val="0"/>
              </a:ext>
            </a:extLst>
          </a:blip>
          <a:srcRect b="41395"/>
          <a:stretch/>
        </p:blipFill>
        <p:spPr>
          <a:xfrm rot="21122795" flipH="1">
            <a:off x="9492216" y="4271982"/>
            <a:ext cx="750503" cy="575166"/>
          </a:xfrm>
          <a:prstGeom prst="rect">
            <a:avLst/>
          </a:prstGeom>
        </p:spPr>
      </p:pic>
      <p:pic>
        <p:nvPicPr>
          <p:cNvPr id="30" name="Picture 29" descr="A picture containing icon&#10;&#10;AI-generated content may be incorrect.">
            <a:extLst>
              <a:ext uri="{FF2B5EF4-FFF2-40B4-BE49-F238E27FC236}">
                <a16:creationId xmlns:a16="http://schemas.microsoft.com/office/drawing/2014/main" id="{559118A1-0874-995D-A94A-A5C8B327F9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485428">
            <a:off x="1678273" y="-6197"/>
            <a:ext cx="2193558" cy="2868498"/>
          </a:xfrm>
          <a:prstGeom prst="rect">
            <a:avLst/>
          </a:prstGeom>
        </p:spPr>
      </p:pic>
      <p:pic>
        <p:nvPicPr>
          <p:cNvPr id="31" name="Picture 30" descr="Icon&#10;&#10;AI-generated content may be incorrect.">
            <a:extLst>
              <a:ext uri="{FF2B5EF4-FFF2-40B4-BE49-F238E27FC236}">
                <a16:creationId xmlns:a16="http://schemas.microsoft.com/office/drawing/2014/main" id="{A3C5E543-15FF-3911-2538-1BCA4DC61A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45723">
            <a:off x="2188398" y="4934197"/>
            <a:ext cx="1099859" cy="1051001"/>
          </a:xfrm>
          <a:prstGeom prst="rect">
            <a:avLst/>
          </a:prstGeom>
        </p:spPr>
      </p:pic>
      <p:pic>
        <p:nvPicPr>
          <p:cNvPr id="32" name="Picture 31" descr="Icon&#10;&#10;AI-generated content may be incorrect.">
            <a:extLst>
              <a:ext uri="{FF2B5EF4-FFF2-40B4-BE49-F238E27FC236}">
                <a16:creationId xmlns:a16="http://schemas.microsoft.com/office/drawing/2014/main" id="{C109BD12-444B-A9D1-7B08-B2448B5E01D0}"/>
              </a:ext>
            </a:extLst>
          </p:cNvPr>
          <p:cNvPicPr>
            <a:picLocks noChangeAspect="1"/>
          </p:cNvPicPr>
          <p:nvPr/>
        </p:nvPicPr>
        <p:blipFill rotWithShape="1">
          <a:blip r:embed="rId7">
            <a:extLst>
              <a:ext uri="{28A0092B-C50C-407E-A947-70E740481C1C}">
                <a14:useLocalDpi xmlns:a14="http://schemas.microsoft.com/office/drawing/2010/main" val="0"/>
              </a:ext>
            </a:extLst>
          </a:blip>
          <a:srcRect b="36986"/>
          <a:stretch/>
        </p:blipFill>
        <p:spPr>
          <a:xfrm rot="16200000">
            <a:off x="10737141" y="2271111"/>
            <a:ext cx="1816141" cy="1093579"/>
          </a:xfrm>
          <a:prstGeom prst="rect">
            <a:avLst/>
          </a:prstGeom>
        </p:spPr>
      </p:pic>
      <p:pic>
        <p:nvPicPr>
          <p:cNvPr id="33" name="Picture 32" descr="Icon&#10;&#10;AI-generated content may be incorrect.">
            <a:extLst>
              <a:ext uri="{FF2B5EF4-FFF2-40B4-BE49-F238E27FC236}">
                <a16:creationId xmlns:a16="http://schemas.microsoft.com/office/drawing/2014/main" id="{5218575C-89B6-EA1D-4A13-7E2ED53CB7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7633672" y="5408818"/>
            <a:ext cx="1099859" cy="1051001"/>
          </a:xfrm>
          <a:prstGeom prst="rect">
            <a:avLst/>
          </a:prstGeom>
        </p:spPr>
      </p:pic>
      <p:pic>
        <p:nvPicPr>
          <p:cNvPr id="34" name="Picture 33" descr="Icon&#10;&#10;AI-generated content may be incorrect.">
            <a:extLst>
              <a:ext uri="{FF2B5EF4-FFF2-40B4-BE49-F238E27FC236}">
                <a16:creationId xmlns:a16="http://schemas.microsoft.com/office/drawing/2014/main" id="{E0FE4369-05C2-0543-FEC0-69D911D83B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5406" y="-111228"/>
            <a:ext cx="1099859" cy="1051001"/>
          </a:xfrm>
          <a:prstGeom prst="rect">
            <a:avLst/>
          </a:prstGeom>
        </p:spPr>
      </p:pic>
      <p:pic>
        <p:nvPicPr>
          <p:cNvPr id="35" name="Picture 34" descr="A picture containing text&#10;&#10;AI-generated content may be incorrect.">
            <a:extLst>
              <a:ext uri="{FF2B5EF4-FFF2-40B4-BE49-F238E27FC236}">
                <a16:creationId xmlns:a16="http://schemas.microsoft.com/office/drawing/2014/main" id="{DE77D242-B965-83E6-CD4B-97EA7EB8FB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123831" y="3909600"/>
            <a:ext cx="1090747" cy="1575908"/>
          </a:xfrm>
          <a:prstGeom prst="rect">
            <a:avLst/>
          </a:prstGeom>
        </p:spPr>
      </p:pic>
      <p:pic>
        <p:nvPicPr>
          <p:cNvPr id="36" name="Picture 35" descr="A picture containing text&#10;&#10;AI-generated content may be incorrect.">
            <a:extLst>
              <a:ext uri="{FF2B5EF4-FFF2-40B4-BE49-F238E27FC236}">
                <a16:creationId xmlns:a16="http://schemas.microsoft.com/office/drawing/2014/main" id="{C0C04604-DFD7-4CBE-7B94-3419A37EC9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443369">
            <a:off x="16609" y="3522358"/>
            <a:ext cx="625654" cy="903943"/>
          </a:xfrm>
          <a:prstGeom prst="rect">
            <a:avLst/>
          </a:prstGeom>
        </p:spPr>
      </p:pic>
      <p:pic>
        <p:nvPicPr>
          <p:cNvPr id="37" name="Picture 36" descr="A picture containing text&#10;&#10;AI-generated content may be incorrect.">
            <a:extLst>
              <a:ext uri="{FF2B5EF4-FFF2-40B4-BE49-F238E27FC236}">
                <a16:creationId xmlns:a16="http://schemas.microsoft.com/office/drawing/2014/main" id="{498FE201-A82F-CEC6-B745-4D321B85A5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452549" flipH="1">
            <a:off x="5745077" y="1134736"/>
            <a:ext cx="625654" cy="903943"/>
          </a:xfrm>
          <a:prstGeom prst="rect">
            <a:avLst/>
          </a:prstGeom>
        </p:spPr>
      </p:pic>
      <p:pic>
        <p:nvPicPr>
          <p:cNvPr id="38" name="Picture 37" descr="Icon&#10;&#10;AI-generated content may be incorrect.">
            <a:extLst>
              <a:ext uri="{FF2B5EF4-FFF2-40B4-BE49-F238E27FC236}">
                <a16:creationId xmlns:a16="http://schemas.microsoft.com/office/drawing/2014/main" id="{7DDA2DE6-D464-0332-7C35-B56AD56CB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84280" y="6548901"/>
            <a:ext cx="322366" cy="338393"/>
          </a:xfrm>
          <a:prstGeom prst="rect">
            <a:avLst/>
          </a:prstGeom>
        </p:spPr>
      </p:pic>
      <p:pic>
        <p:nvPicPr>
          <p:cNvPr id="39" name="Picture 38" descr="Icon&#10;&#10;AI-generated content may be incorrect.">
            <a:extLst>
              <a:ext uri="{FF2B5EF4-FFF2-40B4-BE49-F238E27FC236}">
                <a16:creationId xmlns:a16="http://schemas.microsoft.com/office/drawing/2014/main" id="{13C910B6-30D3-35F8-FBB8-73A954414663}"/>
              </a:ext>
            </a:extLst>
          </p:cNvPr>
          <p:cNvPicPr>
            <a:picLocks noChangeAspect="1"/>
          </p:cNvPicPr>
          <p:nvPr/>
        </p:nvPicPr>
        <p:blipFill rotWithShape="1">
          <a:blip r:embed="rId3">
            <a:extLst>
              <a:ext uri="{28A0092B-C50C-407E-A947-70E740481C1C}">
                <a14:useLocalDpi xmlns:a14="http://schemas.microsoft.com/office/drawing/2010/main" val="0"/>
              </a:ext>
            </a:extLst>
          </a:blip>
          <a:srcRect b="23076"/>
          <a:stretch/>
        </p:blipFill>
        <p:spPr>
          <a:xfrm>
            <a:off x="-70227" y="4706342"/>
            <a:ext cx="1099859" cy="888121"/>
          </a:xfrm>
          <a:prstGeom prst="rect">
            <a:avLst/>
          </a:prstGeom>
        </p:spPr>
      </p:pic>
      <p:pic>
        <p:nvPicPr>
          <p:cNvPr id="40" name="Picture 39" descr="Icon&#10;&#10;AI-generated content may be incorrect.">
            <a:extLst>
              <a:ext uri="{FF2B5EF4-FFF2-40B4-BE49-F238E27FC236}">
                <a16:creationId xmlns:a16="http://schemas.microsoft.com/office/drawing/2014/main" id="{0B6CCA8B-D112-D6E7-953A-EFDC7C045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14" y="5821756"/>
            <a:ext cx="788522" cy="752039"/>
          </a:xfrm>
          <a:prstGeom prst="rect">
            <a:avLst/>
          </a:prstGeom>
        </p:spPr>
      </p:pic>
      <p:pic>
        <p:nvPicPr>
          <p:cNvPr id="41" name="Picture 40" descr="Icon&#10;&#10;AI-generated content may be incorrect.">
            <a:extLst>
              <a:ext uri="{FF2B5EF4-FFF2-40B4-BE49-F238E27FC236}">
                <a16:creationId xmlns:a16="http://schemas.microsoft.com/office/drawing/2014/main" id="{A67C3A21-28D4-33A0-7DE5-5BD006348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256" y="718047"/>
            <a:ext cx="684089" cy="652438"/>
          </a:xfrm>
          <a:prstGeom prst="rect">
            <a:avLst/>
          </a:prstGeom>
        </p:spPr>
      </p:pic>
      <p:pic>
        <p:nvPicPr>
          <p:cNvPr id="42" name="Picture 41" descr="Icon&#10;&#10;AI-generated content may be incorrect.">
            <a:extLst>
              <a:ext uri="{FF2B5EF4-FFF2-40B4-BE49-F238E27FC236}">
                <a16:creationId xmlns:a16="http://schemas.microsoft.com/office/drawing/2014/main" id="{A2F4A8D4-6169-CE4C-DC5D-239022B57E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29864" flipH="1">
            <a:off x="1939199" y="3217203"/>
            <a:ext cx="1897510" cy="2314963"/>
          </a:xfrm>
          <a:prstGeom prst="rect">
            <a:avLst/>
          </a:prstGeom>
        </p:spPr>
      </p:pic>
      <p:pic>
        <p:nvPicPr>
          <p:cNvPr id="43" name="Picture 42" descr="Icon&#10;&#10;AI-generated content may be incorrect.">
            <a:extLst>
              <a:ext uri="{FF2B5EF4-FFF2-40B4-BE49-F238E27FC236}">
                <a16:creationId xmlns:a16="http://schemas.microsoft.com/office/drawing/2014/main" id="{8FD1E35E-4DE8-97A2-81E6-C137DBD042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24898">
            <a:off x="3862079" y="307436"/>
            <a:ext cx="2546124" cy="3106271"/>
          </a:xfrm>
          <a:prstGeom prst="rect">
            <a:avLst/>
          </a:prstGeom>
        </p:spPr>
      </p:pic>
      <p:pic>
        <p:nvPicPr>
          <p:cNvPr id="44" name="Picture 43" descr="Icon&#10;&#10;AI-generated content may be incorrect.">
            <a:extLst>
              <a:ext uri="{FF2B5EF4-FFF2-40B4-BE49-F238E27FC236}">
                <a16:creationId xmlns:a16="http://schemas.microsoft.com/office/drawing/2014/main" id="{DF4440DF-4B1A-B011-48A4-775B031004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512102" y="4885820"/>
            <a:ext cx="767552" cy="936413"/>
          </a:xfrm>
          <a:prstGeom prst="rect">
            <a:avLst/>
          </a:prstGeom>
        </p:spPr>
      </p:pic>
      <p:pic>
        <p:nvPicPr>
          <p:cNvPr id="45" name="Picture 44" descr="Icon&#10;&#10;AI-generated content may be incorrect.">
            <a:extLst>
              <a:ext uri="{FF2B5EF4-FFF2-40B4-BE49-F238E27FC236}">
                <a16:creationId xmlns:a16="http://schemas.microsoft.com/office/drawing/2014/main" id="{4DB2877D-AC79-A037-BEA3-A452CC15492C}"/>
              </a:ext>
            </a:extLst>
          </p:cNvPr>
          <p:cNvPicPr>
            <a:picLocks noChangeAspect="1"/>
          </p:cNvPicPr>
          <p:nvPr/>
        </p:nvPicPr>
        <p:blipFill rotWithShape="1">
          <a:blip r:embed="rId9">
            <a:extLst>
              <a:ext uri="{28A0092B-C50C-407E-A947-70E740481C1C}">
                <a14:useLocalDpi xmlns:a14="http://schemas.microsoft.com/office/drawing/2010/main" val="0"/>
              </a:ext>
            </a:extLst>
          </a:blip>
          <a:srcRect b="45573"/>
          <a:stretch/>
        </p:blipFill>
        <p:spPr>
          <a:xfrm rot="16200000" flipH="1">
            <a:off x="11182116" y="4220247"/>
            <a:ext cx="1218521" cy="809110"/>
          </a:xfrm>
          <a:prstGeom prst="rect">
            <a:avLst/>
          </a:prstGeom>
        </p:spPr>
      </p:pic>
    </p:spTree>
    <p:extLst>
      <p:ext uri="{BB962C8B-B14F-4D97-AF65-F5344CB8AC3E}">
        <p14:creationId xmlns:p14="http://schemas.microsoft.com/office/powerpoint/2010/main" val="4195886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67A59-A37E-05DE-08DF-26B2BB943B3E}"/>
              </a:ext>
            </a:extLst>
          </p:cNvPr>
          <p:cNvSpPr>
            <a:spLocks noGrp="1"/>
          </p:cNvSpPr>
          <p:nvPr>
            <p:ph type="title"/>
          </p:nvPr>
        </p:nvSpPr>
        <p:spPr/>
        <p:txBody>
          <a:bodyPr>
            <a:normAutofit/>
          </a:bodyPr>
          <a:lstStyle/>
          <a:p>
            <a:pPr algn="ctr"/>
            <a:r>
              <a:rPr lang="en-US" dirty="0">
                <a:latin typeface="Times New Roman"/>
                <a:cs typeface="Times New Roman"/>
              </a:rPr>
              <a:t>Key Executive Orders (EO)</a:t>
            </a:r>
            <a:endParaRPr lang="en-US" dirty="0"/>
          </a:p>
        </p:txBody>
      </p:sp>
      <p:sp>
        <p:nvSpPr>
          <p:cNvPr id="3" name="Slide Number Placeholder 2">
            <a:extLst>
              <a:ext uri="{FF2B5EF4-FFF2-40B4-BE49-F238E27FC236}">
                <a16:creationId xmlns:a16="http://schemas.microsoft.com/office/drawing/2014/main" id="{62F42951-F1BC-9629-31B8-3F881BC7495D}"/>
              </a:ext>
            </a:extLst>
          </p:cNvPr>
          <p:cNvSpPr>
            <a:spLocks noGrp="1"/>
          </p:cNvSpPr>
          <p:nvPr>
            <p:ph type="sldNum" sz="quarter" idx="4"/>
          </p:nvPr>
        </p:nvSpPr>
        <p:spPr/>
        <p:txBody>
          <a:bodyPr/>
          <a:lstStyle/>
          <a:p>
            <a:fld id="{2181DCDD-4CE7-4984-8C00-BBEA47C5E627}" type="slidenum">
              <a:rPr lang="en-US" smtClean="0"/>
              <a:pPr/>
              <a:t>3</a:t>
            </a:fld>
            <a:endParaRPr lang="en-US" dirty="0"/>
          </a:p>
        </p:txBody>
      </p:sp>
      <p:pic>
        <p:nvPicPr>
          <p:cNvPr id="4" name="Picture 3" descr="A picture containing vector graphics&#10;&#10;AI-generated content may be incorrect.">
            <a:extLst>
              <a:ext uri="{FF2B5EF4-FFF2-40B4-BE49-F238E27FC236}">
                <a16:creationId xmlns:a16="http://schemas.microsoft.com/office/drawing/2014/main" id="{F85C870E-6542-19C7-322C-BE64AE6C4388}"/>
              </a:ext>
            </a:extLst>
          </p:cNvPr>
          <p:cNvPicPr>
            <a:picLocks noChangeAspect="1"/>
          </p:cNvPicPr>
          <p:nvPr/>
        </p:nvPicPr>
        <p:blipFill rotWithShape="1">
          <a:blip r:embed="rId2">
            <a:extLst>
              <a:ext uri="{28A0092B-C50C-407E-A947-70E740481C1C}">
                <a14:useLocalDpi xmlns:a14="http://schemas.microsoft.com/office/drawing/2010/main" val="0"/>
              </a:ext>
            </a:extLst>
          </a:blip>
          <a:srcRect l="20087" b="16120"/>
          <a:stretch/>
        </p:blipFill>
        <p:spPr>
          <a:xfrm>
            <a:off x="0" y="1964352"/>
            <a:ext cx="3910684" cy="4104773"/>
          </a:xfrm>
          <a:prstGeom prst="rect">
            <a:avLst/>
          </a:prstGeom>
        </p:spPr>
      </p:pic>
      <p:sp>
        <p:nvSpPr>
          <p:cNvPr id="5" name="Rectangle 4">
            <a:extLst>
              <a:ext uri="{FF2B5EF4-FFF2-40B4-BE49-F238E27FC236}">
                <a16:creationId xmlns:a16="http://schemas.microsoft.com/office/drawing/2014/main" id="{A0C93030-D9C9-14E7-BA35-9DB3B1089D1C}"/>
              </a:ext>
            </a:extLst>
          </p:cNvPr>
          <p:cNvSpPr/>
          <p:nvPr/>
        </p:nvSpPr>
        <p:spPr>
          <a:xfrm>
            <a:off x="2908349" y="5440977"/>
            <a:ext cx="336496" cy="460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6F55246-FEFB-C260-D38F-B5D536908B46}"/>
              </a:ext>
            </a:extLst>
          </p:cNvPr>
          <p:cNvSpPr txBox="1"/>
          <p:nvPr/>
        </p:nvSpPr>
        <p:spPr>
          <a:xfrm>
            <a:off x="2318407" y="40706"/>
            <a:ext cx="6096000" cy="646331"/>
          </a:xfrm>
          <a:prstGeom prst="rect">
            <a:avLst/>
          </a:prstGeom>
          <a:ln/>
        </p:spPr>
        <p:txBody>
          <a:bodyPr vert="horz" wrap="square" lIns="91440" tIns="45720" rIns="91440" bIns="45720" rtlCol="0" anchor="ctr">
            <a:spAutoFit/>
          </a:bodyPr>
          <a:lstStyle/>
          <a:p>
            <a:pPr algn="ctr">
              <a:defRPr/>
            </a:pPr>
            <a:endParaRPr lang="en-US" sz="3600" b="1" dirty="0">
              <a:solidFill>
                <a:srgbClr val="1F497D"/>
              </a:solidFill>
              <a:latin typeface="Calibri"/>
            </a:endParaRPr>
          </a:p>
        </p:txBody>
      </p:sp>
      <p:sp>
        <p:nvSpPr>
          <p:cNvPr id="7" name="TextBox 6">
            <a:extLst>
              <a:ext uri="{FF2B5EF4-FFF2-40B4-BE49-F238E27FC236}">
                <a16:creationId xmlns:a16="http://schemas.microsoft.com/office/drawing/2014/main" id="{5FF31DF4-81E9-52E3-F0E8-DCEB17BD8312}"/>
              </a:ext>
            </a:extLst>
          </p:cNvPr>
          <p:cNvSpPr txBox="1"/>
          <p:nvPr/>
        </p:nvSpPr>
        <p:spPr>
          <a:xfrm>
            <a:off x="8414407" y="6019800"/>
            <a:ext cx="457200" cy="369332"/>
          </a:xfrm>
          <a:prstGeom prst="rect">
            <a:avLst/>
          </a:prstGeom>
          <a:ln/>
        </p:spPr>
        <p:txBody>
          <a:bodyPr vert="horz" wrap="square" lIns="91440" tIns="45720" rIns="91440" bIns="45720" rtlCol="0" anchor="ctr">
            <a:spAutoFit/>
          </a:bodyPr>
          <a:lstStyle/>
          <a:p>
            <a:pPr>
              <a:defRPr/>
            </a:pPr>
            <a:endParaRPr lang="en-US" dirty="0">
              <a:solidFill>
                <a:prstClr val="black"/>
              </a:solidFill>
              <a:latin typeface="Calibri"/>
            </a:endParaRPr>
          </a:p>
        </p:txBody>
      </p:sp>
      <p:pic>
        <p:nvPicPr>
          <p:cNvPr id="10" name="Picture 9" descr="Icon&#10;&#10;AI-generated content may be incorrect.">
            <a:extLst>
              <a:ext uri="{FF2B5EF4-FFF2-40B4-BE49-F238E27FC236}">
                <a16:creationId xmlns:a16="http://schemas.microsoft.com/office/drawing/2014/main" id="{3ADB9CA4-3641-C263-079F-1B45BD60E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860" y="4751802"/>
            <a:ext cx="1099859" cy="1154542"/>
          </a:xfrm>
          <a:prstGeom prst="rect">
            <a:avLst/>
          </a:prstGeom>
        </p:spPr>
      </p:pic>
      <p:pic>
        <p:nvPicPr>
          <p:cNvPr id="11" name="Picture 10" descr="A picture containing text&#10;&#10;AI-generated content may be incorrect.">
            <a:extLst>
              <a:ext uri="{FF2B5EF4-FFF2-40B4-BE49-F238E27FC236}">
                <a16:creationId xmlns:a16="http://schemas.microsoft.com/office/drawing/2014/main" id="{2ACB01F1-E6A0-335D-990E-60D5CF253C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56631" flipH="1">
            <a:off x="220246" y="4148868"/>
            <a:ext cx="550718" cy="795676"/>
          </a:xfrm>
          <a:prstGeom prst="rect">
            <a:avLst/>
          </a:prstGeom>
        </p:spPr>
      </p:pic>
      <p:pic>
        <p:nvPicPr>
          <p:cNvPr id="12" name="Picture 11" descr="Icon&#10;&#10;AI-generated content may be incorrect.">
            <a:extLst>
              <a:ext uri="{FF2B5EF4-FFF2-40B4-BE49-F238E27FC236}">
                <a16:creationId xmlns:a16="http://schemas.microsoft.com/office/drawing/2014/main" id="{531C736B-700F-5E8A-FA41-5DDA4B9048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211" y="5027269"/>
            <a:ext cx="1099859" cy="1051001"/>
          </a:xfrm>
          <a:prstGeom prst="rect">
            <a:avLst/>
          </a:prstGeom>
        </p:spPr>
      </p:pic>
      <p:pic>
        <p:nvPicPr>
          <p:cNvPr id="13" name="Picture 12" descr="Icon&#10;&#10;AI-generated content may be incorrect.">
            <a:extLst>
              <a:ext uri="{FF2B5EF4-FFF2-40B4-BE49-F238E27FC236}">
                <a16:creationId xmlns:a16="http://schemas.microsoft.com/office/drawing/2014/main" id="{FADD86A3-E80E-8EBD-D7C4-23490C1998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0103" y="5026516"/>
            <a:ext cx="1236427" cy="1042609"/>
          </a:xfrm>
          <a:prstGeom prst="rect">
            <a:avLst/>
          </a:prstGeom>
        </p:spPr>
      </p:pic>
      <p:sp>
        <p:nvSpPr>
          <p:cNvPr id="14" name="TextBox 13">
            <a:extLst>
              <a:ext uri="{FF2B5EF4-FFF2-40B4-BE49-F238E27FC236}">
                <a16:creationId xmlns:a16="http://schemas.microsoft.com/office/drawing/2014/main" id="{EFAF75B7-492C-6178-011A-A17DDCD76EDB}"/>
              </a:ext>
            </a:extLst>
          </p:cNvPr>
          <p:cNvSpPr txBox="1"/>
          <p:nvPr/>
        </p:nvSpPr>
        <p:spPr>
          <a:xfrm>
            <a:off x="2538442" y="2355416"/>
            <a:ext cx="4114243" cy="1446550"/>
          </a:xfrm>
          <a:prstGeom prst="rect">
            <a:avLst/>
          </a:prstGeom>
          <a:noFill/>
          <a:effectLst>
            <a:glow rad="139700">
              <a:schemeClr val="bg1"/>
            </a:glow>
            <a:outerShdw blurRad="50800" dist="25400" dir="5400000" algn="t" rotWithShape="0">
              <a:schemeClr val="bg1"/>
            </a:outerShdw>
          </a:effectLst>
        </p:spPr>
        <p:txBody>
          <a:bodyPr wrap="square" lIns="91440" tIns="45720" rIns="91440" bIns="45720" rtlCol="0" anchor="t">
            <a:spAutoFit/>
          </a:bodyPr>
          <a:lstStyle/>
          <a:p>
            <a:pPr marL="285750" indent="-285750">
              <a:buFont typeface="Arial" panose="020B0604020202020204" pitchFamily="34" charset="0"/>
              <a:buChar char="•"/>
            </a:pPr>
            <a:r>
              <a:rPr lang="en-US" sz="2200" dirty="0">
                <a:latin typeface="Times New Roman"/>
                <a:cs typeface="Times New Roman"/>
              </a:rPr>
              <a:t>Deregulation mandate (10 for 1)</a:t>
            </a:r>
          </a:p>
          <a:p>
            <a:pPr marL="285750" indent="-285750">
              <a:buFont typeface="Arial" panose="020B0604020202020204" pitchFamily="34" charset="0"/>
              <a:buChar char="•"/>
            </a:pPr>
            <a:r>
              <a:rPr lang="en-US" sz="2200" dirty="0">
                <a:latin typeface="Times New Roman"/>
                <a:cs typeface="Times New Roman"/>
              </a:rPr>
              <a:t>Net negative cost requirements</a:t>
            </a:r>
          </a:p>
          <a:p>
            <a:pPr marL="285750" indent="-285750">
              <a:buFont typeface="Arial" panose="020B0604020202020204" pitchFamily="34" charset="0"/>
              <a:buChar char="•"/>
            </a:pPr>
            <a:r>
              <a:rPr lang="en-US" sz="2200" dirty="0">
                <a:latin typeface="Times New Roman"/>
                <a:cs typeface="Times New Roman"/>
              </a:rPr>
              <a:t>Focused regulatory analysis of cost-benefit and justification</a:t>
            </a:r>
          </a:p>
        </p:txBody>
      </p:sp>
      <p:sp>
        <p:nvSpPr>
          <p:cNvPr id="15" name="TextBox 14">
            <a:extLst>
              <a:ext uri="{FF2B5EF4-FFF2-40B4-BE49-F238E27FC236}">
                <a16:creationId xmlns:a16="http://schemas.microsoft.com/office/drawing/2014/main" id="{DB8B7C0F-6B01-C763-B7AE-3A0295FEFBA7}"/>
              </a:ext>
            </a:extLst>
          </p:cNvPr>
          <p:cNvSpPr txBox="1"/>
          <p:nvPr/>
        </p:nvSpPr>
        <p:spPr>
          <a:xfrm>
            <a:off x="7238428" y="2341329"/>
            <a:ext cx="4435052" cy="347787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200" dirty="0">
                <a:latin typeface="Times New Roman"/>
                <a:cs typeface="Times New Roman"/>
              </a:rPr>
              <a:t>Swift approval and construction </a:t>
            </a:r>
          </a:p>
          <a:p>
            <a:r>
              <a:rPr lang="en-US" sz="2200" dirty="0">
                <a:latin typeface="Times New Roman"/>
                <a:cs typeface="Times New Roman"/>
              </a:rPr>
              <a:t>    of energy infrastructure permitting</a:t>
            </a:r>
          </a:p>
          <a:p>
            <a:pPr marL="285750" indent="-285750">
              <a:buFont typeface="Arial" panose="020B0604020202020204" pitchFamily="34" charset="0"/>
              <a:buChar char="•"/>
            </a:pPr>
            <a:r>
              <a:rPr lang="en-US" sz="2200" dirty="0">
                <a:latin typeface="Times New Roman"/>
                <a:cs typeface="Times New Roman"/>
              </a:rPr>
              <a:t>Expand domestic energy production</a:t>
            </a:r>
          </a:p>
          <a:p>
            <a:pPr marL="285750" indent="-285750">
              <a:buFont typeface="Arial" panose="020B0604020202020204" pitchFamily="34" charset="0"/>
              <a:buChar char="•"/>
            </a:pPr>
            <a:r>
              <a:rPr lang="en-US" sz="2200" dirty="0">
                <a:latin typeface="Times New Roman"/>
                <a:cs typeface="Times New Roman"/>
              </a:rPr>
              <a:t>Secure national energy independence</a:t>
            </a:r>
          </a:p>
          <a:p>
            <a:pPr marL="285750" indent="-285750">
              <a:buFont typeface="Arial" panose="020B0604020202020204" pitchFamily="34" charset="0"/>
              <a:buChar char="•"/>
            </a:pPr>
            <a:r>
              <a:rPr lang="en-US" sz="2200" dirty="0">
                <a:latin typeface="Times New Roman"/>
                <a:cs typeface="Times New Roman"/>
              </a:rPr>
              <a:t>Repeal of climate-centric risk assessments</a:t>
            </a:r>
          </a:p>
          <a:p>
            <a:pPr marL="285750" indent="-285750">
              <a:buFont typeface="Arial" panose="020B0604020202020204" pitchFamily="34" charset="0"/>
              <a:buChar char="•"/>
            </a:pPr>
            <a:r>
              <a:rPr lang="en-US" sz="2200" dirty="0">
                <a:latin typeface="Times New Roman"/>
                <a:cs typeface="Times New Roman"/>
              </a:rPr>
              <a:t>Critical mineral and mining expansion</a:t>
            </a:r>
          </a:p>
        </p:txBody>
      </p:sp>
      <p:sp>
        <p:nvSpPr>
          <p:cNvPr id="20" name="Text Placeholder 2">
            <a:extLst>
              <a:ext uri="{FF2B5EF4-FFF2-40B4-BE49-F238E27FC236}">
                <a16:creationId xmlns:a16="http://schemas.microsoft.com/office/drawing/2014/main" id="{AECFFA32-8114-0B81-3259-A955A569B4D2}"/>
              </a:ext>
            </a:extLst>
          </p:cNvPr>
          <p:cNvSpPr txBox="1">
            <a:spLocks/>
          </p:cNvSpPr>
          <p:nvPr/>
        </p:nvSpPr>
        <p:spPr>
          <a:xfrm>
            <a:off x="2055070" y="1388356"/>
            <a:ext cx="5080988" cy="925191"/>
          </a:xfrm>
          <a:prstGeom prst="rect">
            <a:avLst/>
          </a:prstGeom>
          <a:solidFill>
            <a:srgbClr val="131650"/>
          </a:solidFill>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Unleashing Prosperity Through Deregulation (EO 14192)</a:t>
            </a:r>
          </a:p>
        </p:txBody>
      </p:sp>
      <p:sp>
        <p:nvSpPr>
          <p:cNvPr id="21" name="Text Placeholder 1">
            <a:extLst>
              <a:ext uri="{FF2B5EF4-FFF2-40B4-BE49-F238E27FC236}">
                <a16:creationId xmlns:a16="http://schemas.microsoft.com/office/drawing/2014/main" id="{D7BCF3FB-10E2-764B-835D-17AE0510CD2E}"/>
              </a:ext>
            </a:extLst>
          </p:cNvPr>
          <p:cNvSpPr txBox="1">
            <a:spLocks/>
          </p:cNvSpPr>
          <p:nvPr/>
        </p:nvSpPr>
        <p:spPr>
          <a:xfrm>
            <a:off x="7306055" y="1388355"/>
            <a:ext cx="4367425" cy="925191"/>
          </a:xfrm>
          <a:prstGeom prst="rect">
            <a:avLst/>
          </a:prstGeom>
          <a:solidFill>
            <a:srgbClr val="131650"/>
          </a:solidFill>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Unleashing American </a:t>
            </a:r>
            <a:br>
              <a:rPr kumimoji="0" lang="en-US" sz="2800" b="1" i="0" u="none" strike="noStrike" kern="1200" cap="none" spc="0" normalizeH="0" baseline="0" noProof="0" dirty="0">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Energy (EO 14154)</a:t>
            </a:r>
          </a:p>
        </p:txBody>
      </p:sp>
    </p:spTree>
    <p:extLst>
      <p:ext uri="{BB962C8B-B14F-4D97-AF65-F5344CB8AC3E}">
        <p14:creationId xmlns:p14="http://schemas.microsoft.com/office/powerpoint/2010/main" val="3022787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67A59-A37E-05DE-08DF-26B2BB943B3E}"/>
              </a:ext>
            </a:extLst>
          </p:cNvPr>
          <p:cNvSpPr>
            <a:spLocks noGrp="1"/>
          </p:cNvSpPr>
          <p:nvPr>
            <p:ph type="title"/>
          </p:nvPr>
        </p:nvSpPr>
        <p:spPr/>
        <p:txBody>
          <a:bodyPr>
            <a:normAutofit/>
          </a:bodyPr>
          <a:lstStyle/>
          <a:p>
            <a:pPr algn="ctr"/>
            <a:r>
              <a:rPr kumimoji="0" lang="en-US" sz="5400" b="1" i="0" u="none" strike="noStrike" kern="1200" cap="none" spc="0" normalizeH="0" baseline="0" noProof="0" dirty="0">
                <a:ln>
                  <a:noFill/>
                </a:ln>
                <a:solidFill>
                  <a:prstClr val="white"/>
                </a:solidFill>
                <a:effectLst/>
                <a:uLnTx/>
                <a:uFillTx/>
                <a:latin typeface="Times New Roman"/>
                <a:cs typeface="Times New Roman"/>
              </a:rPr>
              <a:t>DOT </a:t>
            </a:r>
            <a:r>
              <a:rPr lang="en-US" sz="5400" dirty="0">
                <a:solidFill>
                  <a:prstClr val="white"/>
                </a:solidFill>
                <a:latin typeface="Times New Roman"/>
                <a:cs typeface="Times New Roman"/>
              </a:rPr>
              <a:t>Regulatory</a:t>
            </a:r>
            <a:r>
              <a:rPr kumimoji="0" lang="en-US" sz="5400" b="1" i="0" u="none" strike="noStrike" kern="1200" cap="none" spc="0" normalizeH="0" baseline="0" noProof="0" dirty="0">
                <a:ln>
                  <a:noFill/>
                </a:ln>
                <a:solidFill>
                  <a:prstClr val="white"/>
                </a:solidFill>
                <a:effectLst/>
                <a:uLnTx/>
                <a:uFillTx/>
                <a:latin typeface="Times New Roman"/>
                <a:cs typeface="Times New Roman"/>
              </a:rPr>
              <a:t> Reform Efforts</a:t>
            </a:r>
            <a:endParaRPr lang="en-US" dirty="0">
              <a:solidFill>
                <a:prstClr val="white"/>
              </a:solidFill>
              <a:latin typeface="Times New Roman"/>
              <a:cs typeface="Times New Roman"/>
            </a:endParaRPr>
          </a:p>
        </p:txBody>
      </p:sp>
      <p:sp>
        <p:nvSpPr>
          <p:cNvPr id="3" name="Slide Number Placeholder 2">
            <a:extLst>
              <a:ext uri="{FF2B5EF4-FFF2-40B4-BE49-F238E27FC236}">
                <a16:creationId xmlns:a16="http://schemas.microsoft.com/office/drawing/2014/main" id="{62F42951-F1BC-9629-31B8-3F881BC7495D}"/>
              </a:ext>
            </a:extLst>
          </p:cNvPr>
          <p:cNvSpPr>
            <a:spLocks noGrp="1"/>
          </p:cNvSpPr>
          <p:nvPr>
            <p:ph type="sldNum" sz="quarter" idx="4"/>
          </p:nvPr>
        </p:nvSpPr>
        <p:spPr/>
        <p:txBody>
          <a:bodyPr/>
          <a:lstStyle/>
          <a:p>
            <a:fld id="{2181DCDD-4CE7-4984-8C00-BBEA47C5E627}" type="slidenum">
              <a:rPr lang="en-US" smtClean="0"/>
              <a:pPr/>
              <a:t>4</a:t>
            </a:fld>
            <a:endParaRPr lang="en-US" dirty="0"/>
          </a:p>
        </p:txBody>
      </p:sp>
      <p:pic>
        <p:nvPicPr>
          <p:cNvPr id="4" name="Picture 3" descr="A picture containing diagram&#10;&#10;AI-generated content may be incorrect.">
            <a:extLst>
              <a:ext uri="{FF2B5EF4-FFF2-40B4-BE49-F238E27FC236}">
                <a16:creationId xmlns:a16="http://schemas.microsoft.com/office/drawing/2014/main" id="{0DBACA30-A92A-C094-2A6B-28B20F74C8D9}"/>
              </a:ext>
            </a:extLst>
          </p:cNvPr>
          <p:cNvPicPr>
            <a:picLocks noChangeAspect="1"/>
          </p:cNvPicPr>
          <p:nvPr/>
        </p:nvPicPr>
        <p:blipFill rotWithShape="1">
          <a:blip r:embed="rId2">
            <a:extLst>
              <a:ext uri="{28A0092B-C50C-407E-A947-70E740481C1C}">
                <a14:useLocalDpi xmlns:a14="http://schemas.microsoft.com/office/drawing/2010/main" val="0"/>
              </a:ext>
            </a:extLst>
          </a:blip>
          <a:srcRect l="38295" t="7462" r="4682" b="12566"/>
          <a:stretch/>
        </p:blipFill>
        <p:spPr>
          <a:xfrm>
            <a:off x="87087" y="3349876"/>
            <a:ext cx="3384330" cy="2669924"/>
          </a:xfrm>
          <a:prstGeom prst="rect">
            <a:avLst/>
          </a:prstGeom>
        </p:spPr>
      </p:pic>
      <p:sp>
        <p:nvSpPr>
          <p:cNvPr id="5" name="TextBox 4">
            <a:extLst>
              <a:ext uri="{FF2B5EF4-FFF2-40B4-BE49-F238E27FC236}">
                <a16:creationId xmlns:a16="http://schemas.microsoft.com/office/drawing/2014/main" id="{F0774E31-1B94-1F59-A961-4B9C9190896E}"/>
              </a:ext>
            </a:extLst>
          </p:cNvPr>
          <p:cNvSpPr txBox="1"/>
          <p:nvPr/>
        </p:nvSpPr>
        <p:spPr>
          <a:xfrm>
            <a:off x="8308903" y="6019800"/>
            <a:ext cx="457200" cy="369332"/>
          </a:xfrm>
          <a:prstGeom prst="rect">
            <a:avLst/>
          </a:prstGeom>
          <a:ln/>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1860E9E-8393-B3AC-679A-C120923A52B4}"/>
              </a:ext>
            </a:extLst>
          </p:cNvPr>
          <p:cNvSpPr/>
          <p:nvPr/>
        </p:nvSpPr>
        <p:spPr>
          <a:xfrm>
            <a:off x="1717" y="3331477"/>
            <a:ext cx="1061545" cy="1208120"/>
          </a:xfrm>
          <a:prstGeom prst="rect">
            <a:avLst/>
          </a:prstGeom>
          <a:solidFill>
            <a:srgbClr val="F5F5EF"/>
          </a:solidFill>
          <a:ln>
            <a:solidFill>
              <a:srgbClr val="F5F5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3">
            <a:extLst>
              <a:ext uri="{FF2B5EF4-FFF2-40B4-BE49-F238E27FC236}">
                <a16:creationId xmlns:a16="http://schemas.microsoft.com/office/drawing/2014/main" id="{C9162809-95F0-9C9E-2692-F57F6B1B00EE}"/>
              </a:ext>
            </a:extLst>
          </p:cNvPr>
          <p:cNvSpPr txBox="1">
            <a:spLocks/>
          </p:cNvSpPr>
          <p:nvPr/>
        </p:nvSpPr>
        <p:spPr>
          <a:xfrm>
            <a:off x="3955945" y="1475453"/>
            <a:ext cx="7949543" cy="426810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640"/>
              </a:lnSpc>
              <a:spcAft>
                <a:spcPts val="600"/>
              </a:spcAft>
            </a:pPr>
            <a:r>
              <a:rPr lang="en-US" sz="2200" dirty="0"/>
              <a:t>In April 2025, DOT’s Office of the Secretary issued </a:t>
            </a:r>
            <a:r>
              <a:rPr lang="en-US" sz="2200" dirty="0">
                <a:hlinkClick r:id="rId3"/>
              </a:rPr>
              <a:t>an RFI </a:t>
            </a:r>
            <a:r>
              <a:rPr lang="en-US" sz="2200" dirty="0"/>
              <a:t>on deregulatory opportunities that could cut costs and improve efficiency while maintaining safety. Comments closed </a:t>
            </a:r>
            <a:r>
              <a:rPr lang="en-US" sz="2200" b="1" dirty="0"/>
              <a:t>May 5, 2025</a:t>
            </a:r>
            <a:r>
              <a:rPr lang="en-US" sz="2200" dirty="0"/>
              <a:t>, with ongoing submissions accepted.</a:t>
            </a:r>
          </a:p>
          <a:p>
            <a:pPr>
              <a:lnSpc>
                <a:spcPts val="2640"/>
              </a:lnSpc>
              <a:spcAft>
                <a:spcPts val="600"/>
              </a:spcAft>
            </a:pPr>
            <a:r>
              <a:rPr lang="en-US" sz="2200" dirty="0">
                <a:hlinkClick r:id="rId4"/>
              </a:rPr>
              <a:t>Advance Notice of Proposed Rulemaking (ANPRM) (HM-265B)</a:t>
            </a:r>
            <a:r>
              <a:rPr lang="en-US" sz="2200" dirty="0"/>
              <a:t>: In June 2025, PHMSA solicited feedback on whether to repeal or amend any Hazardous Materials Regulations (HMR) requirements to improve efficiency and reduce unnecessary burdens. The ANPRM also requested suggestions on well-used special permits that could be suited for regulation. Comments closed </a:t>
            </a:r>
            <a:r>
              <a:rPr lang="en-US" sz="2200" b="1" dirty="0"/>
              <a:t>August 4, 2025</a:t>
            </a:r>
            <a:r>
              <a:rPr lang="en-US" sz="2400" dirty="0"/>
              <a:t>.</a:t>
            </a:r>
          </a:p>
          <a:p>
            <a:pPr>
              <a:lnSpc>
                <a:spcPts val="2640"/>
              </a:lnSpc>
              <a:spcAft>
                <a:spcPts val="600"/>
              </a:spcAft>
            </a:pPr>
            <a:endParaRPr lang="en-US" sz="2400" dirty="0"/>
          </a:p>
          <a:p>
            <a:pPr>
              <a:lnSpc>
                <a:spcPts val="2640"/>
              </a:lnSpc>
              <a:spcAft>
                <a:spcPts val="600"/>
              </a:spcAft>
            </a:pPr>
            <a:endParaRPr lang="en-US" sz="2400" dirty="0"/>
          </a:p>
        </p:txBody>
      </p:sp>
    </p:spTree>
    <p:extLst>
      <p:ext uri="{BB962C8B-B14F-4D97-AF65-F5344CB8AC3E}">
        <p14:creationId xmlns:p14="http://schemas.microsoft.com/office/powerpoint/2010/main" val="3717033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B37FE-09F6-08DA-CC72-58334BB07D2F}"/>
              </a:ext>
            </a:extLst>
          </p:cNvPr>
          <p:cNvSpPr>
            <a:spLocks noGrp="1"/>
          </p:cNvSpPr>
          <p:nvPr>
            <p:ph type="title"/>
          </p:nvPr>
        </p:nvSpPr>
        <p:spPr/>
        <p:txBody>
          <a:bodyPr>
            <a:normAutofit fontScale="90000"/>
          </a:bodyPr>
          <a:lstStyle/>
          <a:p>
            <a:r>
              <a:rPr lang="en-US" b="1" i="0" u="none" strike="noStrike" dirty="0">
                <a:solidFill>
                  <a:srgbClr val="FFFFFF"/>
                </a:solidFill>
                <a:effectLst/>
                <a:latin typeface="Times New Roman" panose="02020603050405020304" pitchFamily="18" charset="0"/>
              </a:rPr>
              <a:t>HM-268(A-Q) – Deregulatory NPRMs</a:t>
            </a:r>
            <a:r>
              <a:rPr lang="en-US" b="0" i="0" dirty="0">
                <a:solidFill>
                  <a:srgbClr val="000000"/>
                </a:solidFill>
                <a:effectLst/>
                <a:latin typeface="Times New Roman" panose="02020603050405020304" pitchFamily="18" charset="0"/>
              </a:rPr>
              <a:t>​</a:t>
            </a:r>
            <a:endParaRPr lang="en-US" dirty="0"/>
          </a:p>
        </p:txBody>
      </p:sp>
      <p:sp>
        <p:nvSpPr>
          <p:cNvPr id="6" name="Content Placeholder 5">
            <a:extLst>
              <a:ext uri="{FF2B5EF4-FFF2-40B4-BE49-F238E27FC236}">
                <a16:creationId xmlns:a16="http://schemas.microsoft.com/office/drawing/2014/main" id="{2FBA0FCD-A048-12AF-19BA-7B7DCCCBCD14}"/>
              </a:ext>
            </a:extLst>
          </p:cNvPr>
          <p:cNvSpPr>
            <a:spLocks noGrp="1"/>
          </p:cNvSpPr>
          <p:nvPr>
            <p:ph idx="1"/>
          </p:nvPr>
        </p:nvSpPr>
        <p:spPr>
          <a:xfrm>
            <a:off x="169673" y="1399175"/>
            <a:ext cx="8242807" cy="4684294"/>
          </a:xfrm>
        </p:spPr>
        <p:txBody>
          <a:bodyPr vert="horz" lIns="91440" tIns="45720" rIns="91440" bIns="45720" rtlCol="0" anchor="t">
            <a:normAutofit/>
          </a:bodyPr>
          <a:lstStyle/>
          <a:p>
            <a:pPr>
              <a:spcAft>
                <a:spcPts val="1200"/>
              </a:spcAft>
            </a:pPr>
            <a:r>
              <a:rPr lang="en-US" b="1" dirty="0"/>
              <a:t>July 1, 2025 </a:t>
            </a:r>
            <a:r>
              <a:rPr lang="en-US" dirty="0"/>
              <a:t>– PHMSA published 17 Notice of Proposed Rulemakings (NPRMs) in the Federal Register, eliminating outdated, unnecessary, and overly burdensome regulatory requirements within the HMR. </a:t>
            </a:r>
            <a:endParaRPr lang="en-US" dirty="0">
              <a:cs typeface="Times New Roman"/>
            </a:endParaRPr>
          </a:p>
          <a:p>
            <a:pPr lvl="1">
              <a:spcAft>
                <a:spcPts val="1200"/>
              </a:spcAft>
            </a:pPr>
            <a:r>
              <a:rPr lang="en-US" dirty="0"/>
              <a:t>Comment period closed on </a:t>
            </a:r>
            <a:r>
              <a:rPr lang="en-US" b="1" dirty="0"/>
              <a:t>September 2, 2025.</a:t>
            </a:r>
            <a:r>
              <a:rPr lang="en-US" dirty="0"/>
              <a:t> </a:t>
            </a:r>
            <a:endParaRPr lang="en-US" dirty="0">
              <a:cs typeface="Times New Roman"/>
            </a:endParaRPr>
          </a:p>
        </p:txBody>
      </p:sp>
      <p:pic>
        <p:nvPicPr>
          <p:cNvPr id="9" name="Content Placeholder 8">
            <a:extLst>
              <a:ext uri="{FF2B5EF4-FFF2-40B4-BE49-F238E27FC236}">
                <a16:creationId xmlns:a16="http://schemas.microsoft.com/office/drawing/2014/main" id="{A9E3890A-70DE-6021-7D26-A7BF3D52F4EE}"/>
              </a:ext>
            </a:extLst>
          </p:cNvPr>
          <p:cNvPicPr>
            <a:picLocks noGrp="1" noChangeAspect="1"/>
          </p:cNvPicPr>
          <p:nvPr>
            <p:ph idx="13"/>
          </p:nvPr>
        </p:nvPicPr>
        <p:blipFill>
          <a:blip r:embed="rId3"/>
          <a:stretch>
            <a:fillRect/>
          </a:stretch>
        </p:blipFill>
        <p:spPr>
          <a:xfrm>
            <a:off x="8412481" y="1854116"/>
            <a:ext cx="3395332" cy="3522413"/>
          </a:xfrm>
          <a:prstGeom prst="rect">
            <a:avLst/>
          </a:prstGeom>
        </p:spPr>
      </p:pic>
      <p:sp>
        <p:nvSpPr>
          <p:cNvPr id="3" name="Slide Number Placeholder 2">
            <a:extLst>
              <a:ext uri="{FF2B5EF4-FFF2-40B4-BE49-F238E27FC236}">
                <a16:creationId xmlns:a16="http://schemas.microsoft.com/office/drawing/2014/main" id="{25CEA8AB-B836-EA2D-E6EF-931CA701DF58}"/>
              </a:ext>
            </a:extLst>
          </p:cNvPr>
          <p:cNvSpPr>
            <a:spLocks noGrp="1"/>
          </p:cNvSpPr>
          <p:nvPr>
            <p:ph type="sldNum" sz="quarter" idx="4"/>
          </p:nvPr>
        </p:nvSpPr>
        <p:spPr/>
        <p:txBody>
          <a:bodyPr/>
          <a:lstStyle/>
          <a:p>
            <a:fld id="{E235EFAC-05D4-45CF-9D12-504953016AE8}" type="slidenum">
              <a:rPr lang="en-US" smtClean="0"/>
              <a:pPr/>
              <a:t>5</a:t>
            </a:fld>
            <a:endParaRPr lang="en-US" dirty="0"/>
          </a:p>
        </p:txBody>
      </p:sp>
      <p:pic>
        <p:nvPicPr>
          <p:cNvPr id="5" name="Picture 4" descr="Icon&#10;&#10;AI-generated content may be incorrect.">
            <a:extLst>
              <a:ext uri="{FF2B5EF4-FFF2-40B4-BE49-F238E27FC236}">
                <a16:creationId xmlns:a16="http://schemas.microsoft.com/office/drawing/2014/main" id="{D4D0D05C-38C1-6A6D-E315-0294BF6D0897}"/>
              </a:ext>
            </a:extLst>
          </p:cNvPr>
          <p:cNvPicPr/>
          <p:nvPr/>
        </p:nvPicPr>
        <p:blipFill rotWithShape="1">
          <a:blip r:embed="rId4">
            <a:extLst>
              <a:ext uri="{28A0092B-C50C-407E-A947-70E740481C1C}">
                <a14:useLocalDpi xmlns:a14="http://schemas.microsoft.com/office/drawing/2010/main" val="0"/>
              </a:ext>
            </a:extLst>
          </a:blip>
          <a:srcRect r="7860"/>
          <a:stretch/>
        </p:blipFill>
        <p:spPr>
          <a:xfrm>
            <a:off x="9664405" y="5584825"/>
            <a:ext cx="2527595" cy="1543049"/>
          </a:xfrm>
          <a:prstGeom prst="rect">
            <a:avLst/>
          </a:prstGeom>
        </p:spPr>
      </p:pic>
    </p:spTree>
    <p:extLst>
      <p:ext uri="{BB962C8B-B14F-4D97-AF65-F5344CB8AC3E}">
        <p14:creationId xmlns:p14="http://schemas.microsoft.com/office/powerpoint/2010/main" val="3927668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F85FED-D210-4668-4121-C22573D11068}"/>
              </a:ext>
            </a:extLst>
          </p:cNvPr>
          <p:cNvSpPr>
            <a:spLocks noGrp="1"/>
          </p:cNvSpPr>
          <p:nvPr>
            <p:ph type="body" sz="quarter" idx="13"/>
          </p:nvPr>
        </p:nvSpPr>
        <p:spPr/>
        <p:txBody>
          <a:bodyPr>
            <a:normAutofit fontScale="85000" lnSpcReduction="10000"/>
          </a:bodyPr>
          <a:lstStyle/>
          <a:p>
            <a:r>
              <a:rPr lang="en-US" dirty="0">
                <a:latin typeface="Times New Roman"/>
                <a:cs typeface="Times New Roman"/>
              </a:rPr>
              <a:t>Advance Notices of Proposed Rulemaking</a:t>
            </a:r>
          </a:p>
        </p:txBody>
      </p:sp>
      <p:sp>
        <p:nvSpPr>
          <p:cNvPr id="2" name="Slide Number Placeholder 1">
            <a:extLst>
              <a:ext uri="{FF2B5EF4-FFF2-40B4-BE49-F238E27FC236}">
                <a16:creationId xmlns:a16="http://schemas.microsoft.com/office/drawing/2014/main" id="{BEBD65A9-F7C4-CB15-A52D-087310925D8D}"/>
              </a:ext>
            </a:extLst>
          </p:cNvPr>
          <p:cNvSpPr>
            <a:spLocks noGrp="1"/>
          </p:cNvSpPr>
          <p:nvPr>
            <p:ph type="sldNum" sz="quarter" idx="14"/>
          </p:nvPr>
        </p:nvSpPr>
        <p:spPr/>
        <p:txBody>
          <a:bodyPr/>
          <a:lstStyle/>
          <a:p>
            <a:fld id="{2181DCDD-4CE7-4984-8C00-BBEA47C5E627}" type="slidenum">
              <a:rPr lang="en-US" smtClean="0"/>
              <a:pPr/>
              <a:t>6</a:t>
            </a:fld>
            <a:endParaRPr lang="en-US" dirty="0"/>
          </a:p>
        </p:txBody>
      </p:sp>
      <p:sp>
        <p:nvSpPr>
          <p:cNvPr id="7" name="Content Placeholder 6">
            <a:extLst>
              <a:ext uri="{FF2B5EF4-FFF2-40B4-BE49-F238E27FC236}">
                <a16:creationId xmlns:a16="http://schemas.microsoft.com/office/drawing/2014/main" id="{55078A6F-C206-EE73-AE5D-1C500AC6CF6D}"/>
              </a:ext>
            </a:extLst>
          </p:cNvPr>
          <p:cNvSpPr>
            <a:spLocks noGrp="1"/>
          </p:cNvSpPr>
          <p:nvPr>
            <p:ph idx="1"/>
          </p:nvPr>
        </p:nvSpPr>
        <p:spPr>
          <a:xfrm>
            <a:off x="249710" y="1978023"/>
            <a:ext cx="5770090" cy="4045895"/>
          </a:xfrm>
        </p:spPr>
        <p:txBody>
          <a:bodyPr vert="horz" lIns="91440" tIns="45720" rIns="91440" bIns="45720" rtlCol="0" anchor="t">
            <a:noAutofit/>
          </a:bodyPr>
          <a:lstStyle/>
          <a:p>
            <a:r>
              <a:rPr lang="en-US" sz="2200" b="1" dirty="0"/>
              <a:t>HM-224J</a:t>
            </a:r>
            <a:r>
              <a:rPr lang="en-US" sz="2200" dirty="0"/>
              <a:t> – Improving safety of transporting damaged, defective, or recalled lithium cells or batteries</a:t>
            </a:r>
            <a:endParaRPr lang="en-US" sz="2200" dirty="0">
              <a:cs typeface="Times New Roman"/>
            </a:endParaRPr>
          </a:p>
          <a:p>
            <a:r>
              <a:rPr lang="en-US" sz="2200" b="1" dirty="0"/>
              <a:t>HM-266</a:t>
            </a:r>
            <a:r>
              <a:rPr lang="en-US" sz="2200" dirty="0"/>
              <a:t> – Modernizing regs to facilitate transportation of hazmat using highly automated transportation systems – </a:t>
            </a:r>
            <a:r>
              <a:rPr lang="en-US" sz="2200" b="1" dirty="0">
                <a:highlight>
                  <a:srgbClr val="FFFF00"/>
                </a:highlight>
                <a:hlinkClick r:id="rId3"/>
              </a:rPr>
              <a:t>Published</a:t>
            </a:r>
            <a:r>
              <a:rPr lang="en-US" sz="2200" b="1" dirty="0">
                <a:highlight>
                  <a:srgbClr val="FFFF00"/>
                </a:highlight>
              </a:rPr>
              <a:t> December 4, 2025; Comment period closes March 4, 2026</a:t>
            </a:r>
          </a:p>
        </p:txBody>
      </p:sp>
      <p:sp>
        <p:nvSpPr>
          <p:cNvPr id="6" name="Title 5">
            <a:extLst>
              <a:ext uri="{FF2B5EF4-FFF2-40B4-BE49-F238E27FC236}">
                <a16:creationId xmlns:a16="http://schemas.microsoft.com/office/drawing/2014/main" id="{25D18759-5914-FB6F-B991-4672C75F33CD}"/>
              </a:ext>
            </a:extLst>
          </p:cNvPr>
          <p:cNvSpPr>
            <a:spLocks noGrp="1"/>
          </p:cNvSpPr>
          <p:nvPr>
            <p:ph type="title"/>
          </p:nvPr>
        </p:nvSpPr>
        <p:spPr/>
        <p:txBody>
          <a:bodyPr/>
          <a:lstStyle/>
          <a:p>
            <a:r>
              <a:rPr lang="en-US" dirty="0">
                <a:latin typeface="Times New Roman"/>
                <a:cs typeface="Times New Roman"/>
              </a:rPr>
              <a:t>Pending Rulemaking Actions</a:t>
            </a:r>
          </a:p>
        </p:txBody>
      </p:sp>
      <p:pic>
        <p:nvPicPr>
          <p:cNvPr id="12" name="Picture 11" descr="A delivery drone carrying a package inside a warehouse">
            <a:extLst>
              <a:ext uri="{FF2B5EF4-FFF2-40B4-BE49-F238E27FC236}">
                <a16:creationId xmlns:a16="http://schemas.microsoft.com/office/drawing/2014/main" id="{F6C7F49C-ADAC-9472-C288-50A1A0A6A563}"/>
              </a:ext>
            </a:extLst>
          </p:cNvPr>
          <p:cNvPicPr>
            <a:picLocks noChangeAspect="1"/>
          </p:cNvPicPr>
          <p:nvPr/>
        </p:nvPicPr>
        <p:blipFill>
          <a:blip r:embed="rId4"/>
          <a:stretch>
            <a:fillRect/>
          </a:stretch>
        </p:blipFill>
        <p:spPr>
          <a:xfrm>
            <a:off x="6118295" y="2111467"/>
            <a:ext cx="2922313" cy="1978893"/>
          </a:xfrm>
          <a:prstGeom prst="rect">
            <a:avLst/>
          </a:prstGeom>
          <a:ln>
            <a:noFill/>
          </a:ln>
          <a:effectLst>
            <a:outerShdw blurRad="292100" dist="139700" dir="2700000" algn="tl" rotWithShape="0">
              <a:srgbClr val="333333">
                <a:alpha val="65000"/>
              </a:srgbClr>
            </a:outerShdw>
          </a:effectLst>
        </p:spPr>
      </p:pic>
      <p:pic>
        <p:nvPicPr>
          <p:cNvPr id="17" name="Picture 16" descr="A picture containing text&#10;&#10;AI-generated content may be incorrect.">
            <a:extLst>
              <a:ext uri="{FF2B5EF4-FFF2-40B4-BE49-F238E27FC236}">
                <a16:creationId xmlns:a16="http://schemas.microsoft.com/office/drawing/2014/main" id="{C5DD224C-474D-603E-5B3D-6C683AF12DD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13771"/>
          <a:stretch/>
        </p:blipFill>
        <p:spPr>
          <a:xfrm>
            <a:off x="9139104" y="2089005"/>
            <a:ext cx="2801166" cy="2023818"/>
          </a:xfrm>
          <a:prstGeom prst="rect">
            <a:avLst/>
          </a:prstGeom>
        </p:spPr>
      </p:pic>
      <p:sp>
        <p:nvSpPr>
          <p:cNvPr id="18" name="TextBox 17">
            <a:extLst>
              <a:ext uri="{FF2B5EF4-FFF2-40B4-BE49-F238E27FC236}">
                <a16:creationId xmlns:a16="http://schemas.microsoft.com/office/drawing/2014/main" id="{FF0F0A9A-AC61-8908-33E8-9D343B1D5E30}"/>
              </a:ext>
            </a:extLst>
          </p:cNvPr>
          <p:cNvSpPr txBox="1"/>
          <p:nvPr/>
        </p:nvSpPr>
        <p:spPr>
          <a:xfrm>
            <a:off x="7686675" y="6409995"/>
            <a:ext cx="4253595" cy="230832"/>
          </a:xfrm>
          <a:prstGeom prst="rect">
            <a:avLst/>
          </a:prstGeom>
          <a:noFill/>
        </p:spPr>
        <p:txBody>
          <a:bodyPr wrap="square" rtlCol="0">
            <a:spAutoFit/>
          </a:bodyPr>
          <a:lstStyle/>
          <a:p>
            <a:r>
              <a:rPr lang="en-US" sz="900" dirty="0">
                <a:hlinkClick r:id="rId6" tooltip="https://technofaq.org/posts/2016/06/lithium-ion-battery-explosions-could-your-electronics-decide-to-kill-you/"/>
              </a:rPr>
              <a:t>This Photo</a:t>
            </a:r>
            <a:r>
              <a:rPr lang="en-US" sz="900" dirty="0"/>
              <a:t> by Unknown Author is licensed under </a:t>
            </a:r>
            <a:r>
              <a:rPr lang="en-US" sz="900" dirty="0">
                <a:hlinkClick r:id="rId7" tooltip="https://creativecommons.org/licenses/by-nc-sa/3.0/"/>
              </a:rPr>
              <a:t>CC BY-SA-NC</a:t>
            </a:r>
            <a:endParaRPr lang="en-US" sz="900" dirty="0"/>
          </a:p>
        </p:txBody>
      </p:sp>
    </p:spTree>
    <p:extLst>
      <p:ext uri="{BB962C8B-B14F-4D97-AF65-F5344CB8AC3E}">
        <p14:creationId xmlns:p14="http://schemas.microsoft.com/office/powerpoint/2010/main" val="3296879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D18759-5914-FB6F-B991-4672C75F33CD}"/>
              </a:ext>
            </a:extLst>
          </p:cNvPr>
          <p:cNvSpPr>
            <a:spLocks noGrp="1"/>
          </p:cNvSpPr>
          <p:nvPr>
            <p:ph type="title"/>
          </p:nvPr>
        </p:nvSpPr>
        <p:spPr>
          <a:xfrm>
            <a:off x="144380" y="1345645"/>
            <a:ext cx="5678904" cy="634016"/>
          </a:xfrm>
        </p:spPr>
        <p:txBody>
          <a:bodyPr/>
          <a:lstStyle/>
          <a:p>
            <a:r>
              <a:rPr lang="en-US" dirty="0">
                <a:latin typeface="Times New Roman"/>
                <a:cs typeface="Times New Roman"/>
              </a:rPr>
              <a:t>Notices of Proposed Rulemaking</a:t>
            </a:r>
          </a:p>
        </p:txBody>
      </p:sp>
      <p:sp>
        <p:nvSpPr>
          <p:cNvPr id="2" name="Slide Number Placeholder 1">
            <a:extLst>
              <a:ext uri="{FF2B5EF4-FFF2-40B4-BE49-F238E27FC236}">
                <a16:creationId xmlns:a16="http://schemas.microsoft.com/office/drawing/2014/main" id="{BEBD65A9-F7C4-CB15-A52D-087310925D8D}"/>
              </a:ext>
            </a:extLst>
          </p:cNvPr>
          <p:cNvSpPr>
            <a:spLocks noGrp="1"/>
          </p:cNvSpPr>
          <p:nvPr>
            <p:ph type="sldNum" sz="quarter" idx="4"/>
          </p:nvPr>
        </p:nvSpPr>
        <p:spPr/>
        <p:txBody>
          <a:bodyPr/>
          <a:lstStyle/>
          <a:p>
            <a:fld id="{2181DCDD-4CE7-4984-8C00-BBEA47C5E627}" type="slidenum">
              <a:rPr lang="en-US" smtClean="0"/>
              <a:pPr/>
              <a:t>7</a:t>
            </a:fld>
            <a:endParaRPr lang="en-US" dirty="0"/>
          </a:p>
        </p:txBody>
      </p:sp>
      <p:sp>
        <p:nvSpPr>
          <p:cNvPr id="10" name="Content Placeholder 9">
            <a:extLst>
              <a:ext uri="{FF2B5EF4-FFF2-40B4-BE49-F238E27FC236}">
                <a16:creationId xmlns:a16="http://schemas.microsoft.com/office/drawing/2014/main" id="{418F8533-6DB3-00DF-4293-53B09C29EF8E}"/>
              </a:ext>
            </a:extLst>
          </p:cNvPr>
          <p:cNvSpPr>
            <a:spLocks noGrp="1"/>
          </p:cNvSpPr>
          <p:nvPr>
            <p:ph idx="10"/>
          </p:nvPr>
        </p:nvSpPr>
        <p:spPr>
          <a:xfrm>
            <a:off x="135490" y="2178617"/>
            <a:ext cx="6232214" cy="3810769"/>
          </a:xfrm>
        </p:spPr>
        <p:txBody>
          <a:bodyPr vert="horz" lIns="91440" tIns="45720" rIns="91440" bIns="45720" rtlCol="0" anchor="t">
            <a:normAutofit fontScale="70000" lnSpcReduction="20000"/>
          </a:bodyPr>
          <a:lstStyle/>
          <a:p>
            <a:pPr>
              <a:spcAft>
                <a:spcPts val="1200"/>
              </a:spcAft>
            </a:pPr>
            <a:r>
              <a:rPr lang="en-US" sz="2900" b="1" dirty="0"/>
              <a:t>HM-219E</a:t>
            </a:r>
            <a:r>
              <a:rPr lang="en-US" sz="2900" dirty="0"/>
              <a:t> – Modernizing regulatory requirements and responding to stakeholder petitions​</a:t>
            </a:r>
          </a:p>
          <a:p>
            <a:pPr>
              <a:spcAft>
                <a:spcPts val="1200"/>
              </a:spcAft>
            </a:pPr>
            <a:r>
              <a:rPr lang="en-US" sz="2900" b="1" dirty="0"/>
              <a:t>HM-215R</a:t>
            </a:r>
            <a:r>
              <a:rPr lang="en-US" sz="2900" dirty="0"/>
              <a:t> – Harmonization with international standards</a:t>
            </a:r>
            <a:endParaRPr lang="en-US" sz="2900" dirty="0">
              <a:cs typeface="Times New Roman"/>
            </a:endParaRPr>
          </a:p>
          <a:p>
            <a:pPr>
              <a:spcAft>
                <a:spcPts val="1200"/>
              </a:spcAft>
            </a:pPr>
            <a:r>
              <a:rPr lang="en-US" sz="2900" b="1" dirty="0"/>
              <a:t>HM-215S</a:t>
            </a:r>
            <a:r>
              <a:rPr lang="en-US" sz="2900" dirty="0"/>
              <a:t> – Harmonization with international standards</a:t>
            </a:r>
            <a:endParaRPr lang="en-US" sz="2900" dirty="0">
              <a:cs typeface="Times New Roman"/>
            </a:endParaRPr>
          </a:p>
          <a:p>
            <a:pPr>
              <a:spcAft>
                <a:spcPts val="1200"/>
              </a:spcAft>
            </a:pPr>
            <a:r>
              <a:rPr lang="en-US" sz="2900" b="1" dirty="0"/>
              <a:t>HM-233G</a:t>
            </a:r>
            <a:r>
              <a:rPr lang="en-US" sz="2900" dirty="0"/>
              <a:t> – Continued conversion of special permits</a:t>
            </a:r>
            <a:endParaRPr lang="en-US" sz="2900" dirty="0">
              <a:cs typeface="Times New Roman"/>
            </a:endParaRPr>
          </a:p>
          <a:p>
            <a:pPr>
              <a:spcAft>
                <a:spcPts val="1200"/>
              </a:spcAft>
            </a:pPr>
            <a:r>
              <a:rPr lang="en-US" sz="2900" b="1" dirty="0"/>
              <a:t>HM-265A</a:t>
            </a:r>
            <a:r>
              <a:rPr lang="en-US" sz="2900" dirty="0"/>
              <a:t> – Streamlining and modernizing regulations to improve </a:t>
            </a:r>
            <a:r>
              <a:rPr lang="en-US" sz="2900" dirty="0">
                <a:latin typeface="+mj-lt"/>
              </a:rPr>
              <a:t>safety</a:t>
            </a:r>
            <a:r>
              <a:rPr lang="en-US" sz="2900" dirty="0"/>
              <a:t> and efficiency </a:t>
            </a:r>
            <a:endParaRPr lang="en-US" sz="2900" dirty="0">
              <a:cs typeface="Times New Roman"/>
            </a:endParaRPr>
          </a:p>
          <a:p>
            <a:r>
              <a:rPr lang="en-US" sz="2900" b="1" dirty="0"/>
              <a:t>HM-265B</a:t>
            </a:r>
            <a:r>
              <a:rPr lang="en-US" sz="2900" dirty="0"/>
              <a:t> – Mandatory regulatory review to unleash American energy and improve government efficiency</a:t>
            </a:r>
            <a:endParaRPr lang="en-US" sz="2900" dirty="0">
              <a:cs typeface="Times New Roman"/>
            </a:endParaRPr>
          </a:p>
          <a:p>
            <a:endParaRPr lang="en-US" sz="2400" dirty="0"/>
          </a:p>
          <a:p>
            <a:endParaRPr lang="en-US" sz="2400" dirty="0"/>
          </a:p>
        </p:txBody>
      </p:sp>
      <p:sp>
        <p:nvSpPr>
          <p:cNvPr id="23" name="Text Placeholder 22">
            <a:extLst>
              <a:ext uri="{FF2B5EF4-FFF2-40B4-BE49-F238E27FC236}">
                <a16:creationId xmlns:a16="http://schemas.microsoft.com/office/drawing/2014/main" id="{18C0031F-2DAE-EF9C-EA67-29886B8CD518}"/>
              </a:ext>
            </a:extLst>
          </p:cNvPr>
          <p:cNvSpPr>
            <a:spLocks noGrp="1"/>
          </p:cNvSpPr>
          <p:nvPr>
            <p:ph type="body" sz="quarter" idx="11"/>
          </p:nvPr>
        </p:nvSpPr>
        <p:spPr/>
        <p:txBody>
          <a:bodyPr vert="horz" lIns="91440" tIns="45720" rIns="91440" bIns="45720" rtlCol="0" anchor="t">
            <a:normAutofit lnSpcReduction="10000"/>
          </a:bodyPr>
          <a:lstStyle/>
          <a:p>
            <a:r>
              <a:rPr lang="en-US" dirty="0"/>
              <a:t>Pending Rulemaking Actions</a:t>
            </a:r>
            <a:endParaRPr lang="en-US" dirty="0">
              <a:cs typeface="Times New Roman"/>
            </a:endParaRPr>
          </a:p>
        </p:txBody>
      </p:sp>
      <p:pic>
        <p:nvPicPr>
          <p:cNvPr id="19" name="Picture 18">
            <a:extLst>
              <a:ext uri="{FF2B5EF4-FFF2-40B4-BE49-F238E27FC236}">
                <a16:creationId xmlns:a16="http://schemas.microsoft.com/office/drawing/2014/main" id="{6D5DA274-5C56-3B29-7DD7-58914DC67BDD}"/>
              </a:ext>
            </a:extLst>
          </p:cNvPr>
          <p:cNvPicPr>
            <a:picLocks noChangeAspect="1"/>
          </p:cNvPicPr>
          <p:nvPr/>
        </p:nvPicPr>
        <p:blipFill>
          <a:blip r:embed="rId3"/>
          <a:stretch>
            <a:fillRect/>
          </a:stretch>
        </p:blipFill>
        <p:spPr>
          <a:xfrm>
            <a:off x="9249426" y="1473661"/>
            <a:ext cx="2109399" cy="2920237"/>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FCBFC142-ACBF-B5B8-506B-72C4D9436853}"/>
              </a:ext>
            </a:extLst>
          </p:cNvPr>
          <p:cNvPicPr>
            <a:picLocks noChangeAspect="1"/>
          </p:cNvPicPr>
          <p:nvPr/>
        </p:nvPicPr>
        <p:blipFill>
          <a:blip r:embed="rId4"/>
          <a:stretch>
            <a:fillRect/>
          </a:stretch>
        </p:blipFill>
        <p:spPr>
          <a:xfrm>
            <a:off x="7037009" y="3503025"/>
            <a:ext cx="3792041" cy="2182557"/>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5C9DB2CC-28DA-0C21-02FF-103E55A7A5C0}"/>
              </a:ext>
            </a:extLst>
          </p:cNvPr>
          <p:cNvPicPr>
            <a:picLocks noChangeAspect="1"/>
          </p:cNvPicPr>
          <p:nvPr/>
        </p:nvPicPr>
        <p:blipFill>
          <a:blip r:embed="rId5"/>
          <a:stretch>
            <a:fillRect/>
          </a:stretch>
        </p:blipFill>
        <p:spPr>
          <a:xfrm>
            <a:off x="7166494" y="2314397"/>
            <a:ext cx="2682472" cy="14692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7294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FA4E1DE-BDB9-8CDC-B834-6BBBA487F89B}"/>
              </a:ext>
            </a:extLst>
          </p:cNvPr>
          <p:cNvSpPr>
            <a:spLocks noGrp="1"/>
          </p:cNvSpPr>
          <p:nvPr>
            <p:ph type="body" sz="quarter" idx="3"/>
          </p:nvPr>
        </p:nvSpPr>
        <p:spPr/>
        <p:txBody>
          <a:bodyPr/>
          <a:lstStyle/>
          <a:p>
            <a:r>
              <a:rPr lang="en-US" dirty="0"/>
              <a:t>Final Rulemakings</a:t>
            </a:r>
          </a:p>
        </p:txBody>
      </p:sp>
      <p:sp>
        <p:nvSpPr>
          <p:cNvPr id="2" name="Slide Number Placeholder 1">
            <a:extLst>
              <a:ext uri="{FF2B5EF4-FFF2-40B4-BE49-F238E27FC236}">
                <a16:creationId xmlns:a16="http://schemas.microsoft.com/office/drawing/2014/main" id="{BEBD65A9-F7C4-CB15-A52D-087310925D8D}"/>
              </a:ext>
            </a:extLst>
          </p:cNvPr>
          <p:cNvSpPr>
            <a:spLocks noGrp="1"/>
          </p:cNvSpPr>
          <p:nvPr>
            <p:ph type="sldNum" sz="quarter" idx="14"/>
          </p:nvPr>
        </p:nvSpPr>
        <p:spPr/>
        <p:txBody>
          <a:bodyPr/>
          <a:lstStyle/>
          <a:p>
            <a:fld id="{2181DCDD-4CE7-4984-8C00-BBEA47C5E627}" type="slidenum">
              <a:rPr lang="en-US" smtClean="0"/>
              <a:pPr/>
              <a:t>8</a:t>
            </a:fld>
            <a:endParaRPr lang="en-US" dirty="0"/>
          </a:p>
        </p:txBody>
      </p:sp>
      <p:sp>
        <p:nvSpPr>
          <p:cNvPr id="10" name="Content Placeholder 9">
            <a:extLst>
              <a:ext uri="{FF2B5EF4-FFF2-40B4-BE49-F238E27FC236}">
                <a16:creationId xmlns:a16="http://schemas.microsoft.com/office/drawing/2014/main" id="{418F8533-6DB3-00DF-4293-53B09C29EF8E}"/>
              </a:ext>
            </a:extLst>
          </p:cNvPr>
          <p:cNvSpPr>
            <a:spLocks noGrp="1"/>
          </p:cNvSpPr>
          <p:nvPr>
            <p:ph idx="15"/>
          </p:nvPr>
        </p:nvSpPr>
        <p:spPr>
          <a:xfrm>
            <a:off x="6025089" y="1872946"/>
            <a:ext cx="6061436" cy="3879263"/>
          </a:xfrm>
        </p:spPr>
        <p:txBody>
          <a:bodyPr vert="horz" lIns="91440" tIns="45720" rIns="91440" bIns="45720" rtlCol="0" anchor="t">
            <a:noAutofit/>
          </a:bodyPr>
          <a:lstStyle/>
          <a:p>
            <a:pPr>
              <a:lnSpc>
                <a:spcPct val="120000"/>
              </a:lnSpc>
              <a:spcBef>
                <a:spcPts val="0"/>
              </a:spcBef>
            </a:pPr>
            <a:endParaRPr lang="en-US" sz="2000" b="1" dirty="0"/>
          </a:p>
          <a:p>
            <a:pPr>
              <a:lnSpc>
                <a:spcPct val="120000"/>
              </a:lnSpc>
              <a:spcBef>
                <a:spcPts val="0"/>
              </a:spcBef>
            </a:pPr>
            <a:r>
              <a:rPr lang="en-US" sz="2000" b="1" dirty="0"/>
              <a:t>HM-257A</a:t>
            </a:r>
            <a:r>
              <a:rPr lang="en-US" sz="2000" dirty="0"/>
              <a:t> – Streamlining requirements for the approval of certain energetic materials</a:t>
            </a:r>
          </a:p>
          <a:p>
            <a:pPr marL="0" indent="0">
              <a:lnSpc>
                <a:spcPct val="120000"/>
              </a:lnSpc>
              <a:spcBef>
                <a:spcPts val="0"/>
              </a:spcBef>
              <a:buNone/>
            </a:pPr>
            <a:endParaRPr lang="en-US" sz="2000" dirty="0">
              <a:cs typeface="Times New Roman"/>
            </a:endParaRPr>
          </a:p>
          <a:p>
            <a:pPr>
              <a:lnSpc>
                <a:spcPct val="120000"/>
              </a:lnSpc>
              <a:spcBef>
                <a:spcPts val="0"/>
              </a:spcBef>
            </a:pPr>
            <a:r>
              <a:rPr lang="en-US" sz="2000" b="1" dirty="0"/>
              <a:t>HM-208J</a:t>
            </a:r>
            <a:r>
              <a:rPr lang="en-US" sz="2000" dirty="0"/>
              <a:t> – Adjusting registration / fees  (</a:t>
            </a:r>
            <a:r>
              <a:rPr lang="en-US" sz="2000" b="1" dirty="0">
                <a:hlinkClick r:id="rId2"/>
              </a:rPr>
              <a:t>Withdrawal</a:t>
            </a:r>
            <a:r>
              <a:rPr lang="en-US" sz="2000" dirty="0"/>
              <a:t>) – </a:t>
            </a:r>
            <a:r>
              <a:rPr lang="en-US" sz="2000" b="1" dirty="0">
                <a:highlight>
                  <a:srgbClr val="FFFF00"/>
                </a:highlight>
              </a:rPr>
              <a:t>Published November 20, 2025</a:t>
            </a:r>
            <a:endParaRPr lang="en-US" sz="2000" b="1" dirty="0">
              <a:highlight>
                <a:srgbClr val="FFFF00"/>
              </a:highlight>
              <a:cs typeface="Times New Roman"/>
            </a:endParaRPr>
          </a:p>
        </p:txBody>
      </p:sp>
      <p:sp>
        <p:nvSpPr>
          <p:cNvPr id="6" name="Title 5">
            <a:extLst>
              <a:ext uri="{FF2B5EF4-FFF2-40B4-BE49-F238E27FC236}">
                <a16:creationId xmlns:a16="http://schemas.microsoft.com/office/drawing/2014/main" id="{25D18759-5914-FB6F-B991-4672C75F33CD}"/>
              </a:ext>
            </a:extLst>
          </p:cNvPr>
          <p:cNvSpPr>
            <a:spLocks noGrp="1"/>
          </p:cNvSpPr>
          <p:nvPr>
            <p:ph type="title"/>
          </p:nvPr>
        </p:nvSpPr>
        <p:spPr/>
        <p:txBody>
          <a:bodyPr/>
          <a:lstStyle/>
          <a:p>
            <a:r>
              <a:rPr lang="en-US" dirty="0">
                <a:latin typeface="Times New Roman"/>
                <a:cs typeface="Times New Roman"/>
              </a:rPr>
              <a:t>Pending Rulemaking Actions</a:t>
            </a:r>
            <a:endParaRPr lang="en-US" dirty="0"/>
          </a:p>
        </p:txBody>
      </p:sp>
      <p:pic>
        <p:nvPicPr>
          <p:cNvPr id="1026" name="Picture 2">
            <a:extLst>
              <a:ext uri="{FF2B5EF4-FFF2-40B4-BE49-F238E27FC236}">
                <a16:creationId xmlns:a16="http://schemas.microsoft.com/office/drawing/2014/main" id="{01FE72EA-095E-4A4E-997C-AAD1577BDF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44" t="4368" r="5108" b="6397"/>
          <a:stretch/>
        </p:blipFill>
        <p:spPr bwMode="auto">
          <a:xfrm>
            <a:off x="644434" y="2096585"/>
            <a:ext cx="4714275" cy="3113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658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67A59-A37E-05DE-08DF-26B2BB943B3E}"/>
              </a:ext>
            </a:extLst>
          </p:cNvPr>
          <p:cNvSpPr>
            <a:spLocks noGrp="1"/>
          </p:cNvSpPr>
          <p:nvPr>
            <p:ph type="title"/>
          </p:nvPr>
        </p:nvSpPr>
        <p:spPr>
          <a:xfrm>
            <a:off x="433916" y="337"/>
            <a:ext cx="11758083" cy="1230621"/>
          </a:xfrm>
        </p:spPr>
        <p:txBody>
          <a:bodyPr>
            <a:noAutofit/>
          </a:bodyPr>
          <a:lstStyle/>
          <a:p>
            <a:r>
              <a:rPr lang="en-US" sz="4400" b="1" dirty="0">
                <a:solidFill>
                  <a:prstClr val="white"/>
                </a:solidFill>
                <a:latin typeface="Times New Roman"/>
                <a:cs typeface="Times New Roman"/>
              </a:rPr>
              <a:t>Revised Interpretation Process</a:t>
            </a:r>
            <a:endParaRPr lang="en-US" sz="4400" dirty="0">
              <a:solidFill>
                <a:prstClr val="white"/>
              </a:solidFill>
              <a:latin typeface="Times New Roman"/>
              <a:cs typeface="Times New Roman"/>
            </a:endParaRPr>
          </a:p>
        </p:txBody>
      </p:sp>
      <p:sp>
        <p:nvSpPr>
          <p:cNvPr id="3" name="Slide Number Placeholder 2">
            <a:extLst>
              <a:ext uri="{FF2B5EF4-FFF2-40B4-BE49-F238E27FC236}">
                <a16:creationId xmlns:a16="http://schemas.microsoft.com/office/drawing/2014/main" id="{62F42951-F1BC-9629-31B8-3F881BC7495D}"/>
              </a:ext>
            </a:extLst>
          </p:cNvPr>
          <p:cNvSpPr>
            <a:spLocks noGrp="1"/>
          </p:cNvSpPr>
          <p:nvPr>
            <p:ph type="sldNum" sz="quarter" idx="4"/>
          </p:nvPr>
        </p:nvSpPr>
        <p:spPr/>
        <p:txBody>
          <a:bodyPr/>
          <a:lstStyle/>
          <a:p>
            <a:fld id="{2181DCDD-4CE7-4984-8C00-BBEA47C5E627}" type="slidenum">
              <a:rPr lang="en-US" smtClean="0"/>
              <a:pPr/>
              <a:t>9</a:t>
            </a:fld>
            <a:endParaRPr lang="en-US" dirty="0"/>
          </a:p>
        </p:txBody>
      </p:sp>
      <p:pic>
        <p:nvPicPr>
          <p:cNvPr id="6" name="Picture 5">
            <a:extLst>
              <a:ext uri="{FF2B5EF4-FFF2-40B4-BE49-F238E27FC236}">
                <a16:creationId xmlns:a16="http://schemas.microsoft.com/office/drawing/2014/main" id="{E738FB0B-32FD-2700-DC5B-059C0B87F161}"/>
              </a:ext>
            </a:extLst>
          </p:cNvPr>
          <p:cNvPicPr>
            <a:picLocks noChangeAspect="1"/>
          </p:cNvPicPr>
          <p:nvPr/>
        </p:nvPicPr>
        <p:blipFill>
          <a:blip r:embed="rId2"/>
          <a:stretch>
            <a:fillRect/>
          </a:stretch>
        </p:blipFill>
        <p:spPr>
          <a:xfrm>
            <a:off x="7675643" y="1318134"/>
            <a:ext cx="3849185" cy="4296622"/>
          </a:xfrm>
          <a:prstGeom prst="rect">
            <a:avLst/>
          </a:prstGeom>
        </p:spPr>
      </p:pic>
      <p:sp>
        <p:nvSpPr>
          <p:cNvPr id="4" name="TextBox 3">
            <a:extLst>
              <a:ext uri="{FF2B5EF4-FFF2-40B4-BE49-F238E27FC236}">
                <a16:creationId xmlns:a16="http://schemas.microsoft.com/office/drawing/2014/main" id="{67EF748B-8828-3A5E-79CB-4F58CA9127F7}"/>
              </a:ext>
            </a:extLst>
          </p:cNvPr>
          <p:cNvSpPr txBox="1"/>
          <p:nvPr/>
        </p:nvSpPr>
        <p:spPr>
          <a:xfrm>
            <a:off x="433916" y="1318134"/>
            <a:ext cx="7125833" cy="4493538"/>
          </a:xfrm>
          <a:prstGeom prst="rect">
            <a:avLst/>
          </a:prstGeom>
          <a:noFill/>
        </p:spPr>
        <p:txBody>
          <a:bodyPr wrap="square" rtlCol="0">
            <a:spAutoFit/>
          </a:bodyPr>
          <a:lstStyle/>
          <a:p>
            <a:pPr marL="285750" indent="-285750">
              <a:buFont typeface="Arial" panose="020B0604020202020204" pitchFamily="34" charset="0"/>
              <a:buChar char="•"/>
            </a:pPr>
            <a:r>
              <a:rPr lang="en-US" sz="2200" b="1" dirty="0"/>
              <a:t>Public Posting of Requests:</a:t>
            </a:r>
            <a:r>
              <a:rPr lang="en-US" sz="2200" dirty="0"/>
              <a:t> Once PHMSA receives and performs an initial review of a Letter of Interpretation (LOI) request, it is posted to a new "Pending Interpretations" webpage.</a:t>
            </a:r>
          </a:p>
          <a:p>
            <a:pPr marL="285750" indent="-285750">
              <a:buFont typeface="Arial" panose="020B0604020202020204" pitchFamily="34" charset="0"/>
              <a:buChar char="•"/>
            </a:pPr>
            <a:r>
              <a:rPr lang="en-US" sz="2200" b="1" dirty="0"/>
              <a:t>30-Day Open Comment Window:</a:t>
            </a:r>
            <a:r>
              <a:rPr lang="en-US" sz="2200" dirty="0"/>
              <a:t> Stakeholders have a </a:t>
            </a:r>
            <a:r>
              <a:rPr lang="en-US" sz="2200" b="1" dirty="0"/>
              <a:t>30-day window</a:t>
            </a:r>
            <a:r>
              <a:rPr lang="en-US" sz="2200" dirty="0"/>
              <a:t> from the date of posting to submit feedback, data, or best-practice information regarding the specific regulation in question. Comments are submitted directly through the PHMSA website.</a:t>
            </a:r>
          </a:p>
          <a:p>
            <a:pPr marL="285750" indent="-285750">
              <a:buFont typeface="Arial" panose="020B0604020202020204" pitchFamily="34" charset="0"/>
              <a:buChar char="•"/>
            </a:pPr>
            <a:r>
              <a:rPr lang="en-US" sz="2200" b="1" dirty="0"/>
              <a:t>Final Review and Issuance:</a:t>
            </a:r>
            <a:r>
              <a:rPr lang="en-US" sz="2200" dirty="0"/>
              <a:t> After the 30-day period expires, PHMSA reviews the public input to ensure the final interpretation is technically accurate and considers real-world compliance implications. </a:t>
            </a:r>
          </a:p>
        </p:txBody>
      </p:sp>
    </p:spTree>
    <p:extLst>
      <p:ext uri="{BB962C8B-B14F-4D97-AF65-F5344CB8AC3E}">
        <p14:creationId xmlns:p14="http://schemas.microsoft.com/office/powerpoint/2010/main" val="262412548"/>
      </p:ext>
    </p:extLst>
  </p:cSld>
  <p:clrMapOvr>
    <a:masterClrMapping/>
  </p:clrMapOvr>
</p:sld>
</file>

<file path=ppt/theme/theme1.xml><?xml version="1.0" encoding="utf-8"?>
<a:theme xmlns:a="http://schemas.openxmlformats.org/drawingml/2006/main" name="Title Slide (Colo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lank Slide in Color (No Header/No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Main Topic Section (With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Subtopic Section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2 (Black&amp;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 Hea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ain Topic Section (With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ubtopic Section (With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ain Topic Section 2 (No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ubtopic Section 2 (No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lank Slide in Black/White (No Header/No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95C1EB68D11A4E9930BE252CD49526" ma:contentTypeVersion="14" ma:contentTypeDescription="Create a new document." ma:contentTypeScope="" ma:versionID="01336307e0718bff4609e52183ea26ae">
  <xsd:schema xmlns:xsd="http://www.w3.org/2001/XMLSchema" xmlns:xs="http://www.w3.org/2001/XMLSchema" xmlns:p="http://schemas.microsoft.com/office/2006/metadata/properties" xmlns:ns2="796f79e9-9ceb-4f27-9a4d-47b73ef4eb07" xmlns:ns3="036de961-e51f-4930-8a6d-f696487cad62" targetNamespace="http://schemas.microsoft.com/office/2006/metadata/properties" ma:root="true" ma:fieldsID="1fa7e55310cdd67210efc605eef98794" ns2:_="" ns3:_="">
    <xsd:import namespace="796f79e9-9ceb-4f27-9a4d-47b73ef4eb07"/>
    <xsd:import namespace="036de961-e51f-4930-8a6d-f696487cad6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6f79e9-9ceb-4f27-9a4d-47b73ef4eb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e6a16d2-7abc-45f3-9325-019ee03e634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6de961-e51f-4930-8a6d-f696487cad6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170be61a-639b-4427-b712-1c0cb061494c}" ma:internalName="TaxCatchAll" ma:showField="CatchAllData" ma:web="036de961-e51f-4930-8a6d-f696487cad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36de961-e51f-4930-8a6d-f696487cad62" xsi:nil="true"/>
    <lcf76f155ced4ddcb4097134ff3c332f xmlns="796f79e9-9ceb-4f27-9a4d-47b73ef4eb0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20A7194-4D37-4983-AA86-E7BC077E0C6E}"/>
</file>

<file path=customXml/itemProps2.xml><?xml version="1.0" encoding="utf-8"?>
<ds:datastoreItem xmlns:ds="http://schemas.openxmlformats.org/officeDocument/2006/customXml" ds:itemID="{CAFC33DD-EB0F-4AA5-85ED-E4D00FC1E86D}">
  <ds:schemaRefs>
    <ds:schemaRef ds:uri="http://schemas.microsoft.com/sharepoint/v3/contenttype/forms"/>
  </ds:schemaRefs>
</ds:datastoreItem>
</file>

<file path=customXml/itemProps3.xml><?xml version="1.0" encoding="utf-8"?>
<ds:datastoreItem xmlns:ds="http://schemas.openxmlformats.org/officeDocument/2006/customXml" ds:itemID="{E552CE98-FC7A-49F7-9B65-FD0FAE60E895}">
  <ds:schemaRefs>
    <ds:schemaRef ds:uri="http://schemas.microsoft.com/office/2006/metadata/properties"/>
    <ds:schemaRef ds:uri="http://purl.org/dc/dcmitype/"/>
    <ds:schemaRef ds:uri="http://schemas.microsoft.com/office/2006/documentManagement/types"/>
    <ds:schemaRef ds:uri="http://purl.org/dc/elements/1.1/"/>
    <ds:schemaRef ds:uri="b3ce6949-99fe-4549-b75a-2322037c47c1"/>
    <ds:schemaRef ds:uri="63ed583d-7590-47b9-98bc-2af72f9646ac"/>
    <ds:schemaRef ds:uri="http://schemas.microsoft.com/office/infopath/2007/PartnerControl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TotalTime>
  <Words>1759</Words>
  <Application>Microsoft Office PowerPoint</Application>
  <PresentationFormat>Widescreen</PresentationFormat>
  <Paragraphs>178</Paragraphs>
  <Slides>20</Slides>
  <Notes>7</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20</vt:i4>
      </vt:variant>
    </vt:vector>
  </HeadingPairs>
  <TitlesOfParts>
    <vt:vector size="41" baseType="lpstr">
      <vt:lpstr>Aptos</vt:lpstr>
      <vt:lpstr>Arial</vt:lpstr>
      <vt:lpstr>Calibri</vt:lpstr>
      <vt:lpstr>Garamond</vt:lpstr>
      <vt:lpstr>Lato Black</vt:lpstr>
      <vt:lpstr>Symbol</vt:lpstr>
      <vt:lpstr>Times New Roman</vt:lpstr>
      <vt:lpstr>Wingdings</vt:lpstr>
      <vt:lpstr>Title Slide (Color)</vt:lpstr>
      <vt:lpstr>Title Slide 2 (Black&amp;White)</vt:lpstr>
      <vt:lpstr>Title Slide 3</vt:lpstr>
      <vt:lpstr>Section Header</vt:lpstr>
      <vt:lpstr>Main Topic Section (With Footer)</vt:lpstr>
      <vt:lpstr>Subtopic Section (With Footer)</vt:lpstr>
      <vt:lpstr>Main Topic Section 2 (No Footer)</vt:lpstr>
      <vt:lpstr>Subtopic Section 2 (No Footer)</vt:lpstr>
      <vt:lpstr>Blank Slide in Black/White (No Header/No Footer)</vt:lpstr>
      <vt:lpstr>Blank Slide in Color (No Header/No Footer)</vt:lpstr>
      <vt:lpstr>1_Main Topic Section (With Footer)</vt:lpstr>
      <vt:lpstr>1_Office Theme</vt:lpstr>
      <vt:lpstr>Subtopic Section (Blank)</vt:lpstr>
      <vt:lpstr>APA Winter Meeting 2026  </vt:lpstr>
      <vt:lpstr>Highlighting Executive Orders -  Shaping Safe Transportation </vt:lpstr>
      <vt:lpstr>Key Executive Orders (EO)</vt:lpstr>
      <vt:lpstr>DOT Regulatory Reform Efforts</vt:lpstr>
      <vt:lpstr>HM-268(A-Q) – Deregulatory NPRMs​</vt:lpstr>
      <vt:lpstr>Pending Rulemaking Actions</vt:lpstr>
      <vt:lpstr>Notices of Proposed Rulemaking</vt:lpstr>
      <vt:lpstr>Pending Rulemaking Actions</vt:lpstr>
      <vt:lpstr>Revised Interpretation Process</vt:lpstr>
      <vt:lpstr>APA Winter Meeting 2026  UN Issues Relevant to APA</vt:lpstr>
      <vt:lpstr>Agenda</vt:lpstr>
      <vt:lpstr>UN Global Safety Framework</vt:lpstr>
      <vt:lpstr>PowerPoint Presentation</vt:lpstr>
      <vt:lpstr>PowerPoint Presentation</vt:lpstr>
      <vt:lpstr>PowerPoint Presentation</vt:lpstr>
      <vt:lpstr>PowerPoint Presentation</vt:lpstr>
      <vt:lpstr>PowerPoint Presentation</vt:lpstr>
      <vt:lpstr>Class 9</vt:lpstr>
      <vt:lpstr>Upcoming Meetings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Daniels, Joshua (PHMSA)</dc:creator>
  <cp:lastModifiedBy>Andrews, Steven (PHMSA)</cp:lastModifiedBy>
  <cp:revision>2</cp:revision>
  <dcterms:created xsi:type="dcterms:W3CDTF">2025-05-05T17:20:05Z</dcterms:created>
  <dcterms:modified xsi:type="dcterms:W3CDTF">2026-02-18T21:18:01Z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0x0101009D95C1EB68D11A4E9930BE252CD49526</vt:lpwstr>
  </property>
  <property fmtid="{D5CDD505-2E9C-101B-9397-08002B2CF9AE}" pid="3" name="MediaServiceImageTags">
    <vt:lpwstr/>
  </property>
</Properties>
</file>