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4"/>
  </p:sldMasterIdLst>
  <p:notesMasterIdLst>
    <p:notesMasterId r:id="rId17"/>
  </p:notesMasterIdLst>
  <p:handoutMasterIdLst>
    <p:handoutMasterId r:id="rId18"/>
  </p:handoutMasterIdLst>
  <p:sldIdLst>
    <p:sldId id="1497" r:id="rId5"/>
    <p:sldId id="1514" r:id="rId6"/>
    <p:sldId id="1499" r:id="rId7"/>
    <p:sldId id="1515" r:id="rId8"/>
    <p:sldId id="1500" r:id="rId9"/>
    <p:sldId id="1502" r:id="rId10"/>
    <p:sldId id="1517" r:id="rId11"/>
    <p:sldId id="1519" r:id="rId12"/>
    <p:sldId id="1520" r:id="rId13"/>
    <p:sldId id="1518" r:id="rId14"/>
    <p:sldId id="1512" r:id="rId15"/>
    <p:sldId id="15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5292" autoAdjust="0"/>
  </p:normalViewPr>
  <p:slideViewPr>
    <p:cSldViewPr snapToGrid="0">
      <p:cViewPr varScale="1">
        <p:scale>
          <a:sx n="43" d="100"/>
          <a:sy n="43" d="100"/>
        </p:scale>
        <p:origin x="177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my presentation is 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 Marshals and fireworks typically don’t go together – but the time has 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86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1999 – Change of scope to standard – Expanding to include retail sale of commercial fireworks (printed 2003)</a:t>
            </a:r>
          </a:p>
          <a:p>
            <a:r>
              <a:rPr lang="en-US" dirty="0"/>
              <a:t>2007 – Standards organization did a study (lit review) to develop the standard</a:t>
            </a:r>
          </a:p>
          <a:p>
            <a:r>
              <a:rPr lang="en-US" dirty="0"/>
              <a:t>2008 – Fire works industry did a series of 12 tests to help develop the standards</a:t>
            </a:r>
          </a:p>
          <a:p>
            <a:r>
              <a:rPr lang="en-US" dirty="0"/>
              <a:t>2009-2010 – Discussions had on withdrawal pending need for scientific evidence</a:t>
            </a:r>
          </a:p>
          <a:p>
            <a:r>
              <a:rPr lang="en-US" dirty="0"/>
              <a:t>2011 – NASFM and FM – with Fire Protection Research Foundation (UL) test plan in place and approved by all parties – testing conducted and report submitted to standards body</a:t>
            </a:r>
          </a:p>
          <a:p>
            <a:r>
              <a:rPr lang="en-US" dirty="0"/>
              <a:t>2014 – Standard chapters 6 and 7 withdrawn – Stuck with 2013 edition – 14 states still use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29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feedback received from members and fire marshals around the country NASFM partnered with APA </a:t>
            </a:r>
          </a:p>
          <a:p>
            <a:endParaRPr lang="en-US" dirty="0"/>
          </a:p>
          <a:p>
            <a:r>
              <a:rPr lang="en-US" dirty="0"/>
              <a:t>Intent was to see what was out there, grab best practices, old and current standards and guides and put together something.</a:t>
            </a:r>
          </a:p>
          <a:p>
            <a:endParaRPr lang="en-US" dirty="0"/>
          </a:p>
          <a:p>
            <a:r>
              <a:rPr lang="en-US" dirty="0"/>
              <a:t>Thus this document is born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70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Inspector Sections are broken down </a:t>
            </a:r>
          </a:p>
          <a:p>
            <a:r>
              <a:rPr lang="en-US" dirty="0"/>
              <a:t>	Temporary</a:t>
            </a:r>
          </a:p>
          <a:p>
            <a:r>
              <a:rPr lang="en-US" dirty="0"/>
              <a:t>	Mercantile</a:t>
            </a:r>
          </a:p>
          <a:p>
            <a:r>
              <a:rPr lang="en-US" dirty="0"/>
              <a:t>	Permanent</a:t>
            </a:r>
          </a:p>
          <a:p>
            <a:r>
              <a:rPr lang="en-US" dirty="0"/>
              <a:t>	Storage</a:t>
            </a:r>
          </a:p>
          <a:p>
            <a:r>
              <a:rPr lang="en-US" dirty="0"/>
              <a:t>So the inspector does not have to hunt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605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everyone, don’t mention specific names as you will likely miss someone but mention organizations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84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28DF4-AB3C-75CE-1AFF-5A59BCF5B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7FF329-8F59-CF6B-AD0C-5999320C33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E5F37-8B09-9C3A-F2FA-7C9ECBF1F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those that need it the most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E38DD-0CE4-9C02-9FEE-126691A0B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D6F49-EBB7-4CCF-97A8-E526BB28BB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33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Obviously we hope for both, but we do believe this will be of value by all parties moving forward.</a:t>
            </a:r>
          </a:p>
          <a:p>
            <a:endParaRPr lang="en-US" dirty="0"/>
          </a:p>
          <a:p>
            <a:r>
              <a:rPr lang="en-US" dirty="0"/>
              <a:t>Document is already being used by the State of Missouri,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7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C0FA77-D157-35E3-0B4D-11C0F67E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</p:spPr>
        <p:txBody>
          <a:bodyPr/>
          <a:lstStyle/>
          <a:p>
            <a:fld id="{175A1B29-DFBD-4673-8328-3ED6619AAB50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D55EDDF-CA01-E393-D8E9-0618A68B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D1BB6C-22F1-3135-9434-A294C25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5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B3EB36B-144D-A648-1BD5-DBEDDC79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b="16685"/>
          <a:stretch/>
        </p:blipFill>
        <p:spPr>
          <a:xfrm>
            <a:off x="0" y="2754087"/>
            <a:ext cx="4325917" cy="4103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BD543F-D939-A8C7-FAFA-B555B276D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6DBE5D1-8623-4EBC-BE64-F118A957A6D2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2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B90D1FE6-C620-8AEA-8E16-817F8F30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5" b="19272"/>
          <a:stretch/>
        </p:blipFill>
        <p:spPr>
          <a:xfrm>
            <a:off x="7866083" y="2754085"/>
            <a:ext cx="4325917" cy="410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75827B4-FD33-43BF-9F9D-5FEB6B504CD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9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901" y="907302"/>
            <a:ext cx="4700219" cy="180846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C507B-B242-4119-B1FF-3014636CA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5740908" cy="6190488"/>
          </a:xfrm>
          <a:custGeom>
            <a:avLst/>
            <a:gdLst>
              <a:gd name="connsiteX0" fmla="*/ 186643 w 5740908"/>
              <a:gd name="connsiteY0" fmla="*/ 0 h 6190488"/>
              <a:gd name="connsiteX1" fmla="*/ 5740908 w 5740908"/>
              <a:gd name="connsiteY1" fmla="*/ 0 h 6190488"/>
              <a:gd name="connsiteX2" fmla="*/ 5740908 w 5740908"/>
              <a:gd name="connsiteY2" fmla="*/ 6190488 h 6190488"/>
              <a:gd name="connsiteX3" fmla="*/ 186643 w 5740908"/>
              <a:gd name="connsiteY3" fmla="*/ 6190488 h 6190488"/>
              <a:gd name="connsiteX4" fmla="*/ 0 w 5740908"/>
              <a:gd name="connsiteY4" fmla="*/ 6003845 h 6190488"/>
              <a:gd name="connsiteX5" fmla="*/ 0 w 5740908"/>
              <a:gd name="connsiteY5" fmla="*/ 186643 h 6190488"/>
              <a:gd name="connsiteX6" fmla="*/ 186643 w 5740908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8" h="6190488">
                <a:moveTo>
                  <a:pt x="186643" y="0"/>
                </a:moveTo>
                <a:lnTo>
                  <a:pt x="5740908" y="0"/>
                </a:lnTo>
                <a:lnTo>
                  <a:pt x="5740908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4901" y="2825496"/>
            <a:ext cx="4700219" cy="312520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68DD83C-D23D-6D82-F95D-3B845F07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E25BD38-48AE-AB7F-6C54-5CB02864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6A02DBF-D88B-3129-23EF-1ECA540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855E23-77DB-A52C-BC0E-EF3C3F4A95C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B13B15A-B652-48F5-A365-F1C590938A4C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9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BA0B4E8-F389-4DD5-B3EC-37E88D1AD78F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2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942A636-76C4-4EB1-A2CC-2ABF54421FE3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2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95B423A5-C243-487B-A652-39F00748165E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2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430AD89-C002-420D-B2A6-406343AFF059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8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93" y="2367643"/>
            <a:ext cx="10465073" cy="358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4BC6E8D4-25D1-4A44-BB87-23C6E7F03C94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05" y="927238"/>
            <a:ext cx="602489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2C8996-C286-B245-2F06-E6E33F9907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4435746" cy="6190488"/>
          </a:xfrm>
          <a:custGeom>
            <a:avLst/>
            <a:gdLst>
              <a:gd name="connsiteX0" fmla="*/ 186643 w 4435746"/>
              <a:gd name="connsiteY0" fmla="*/ 0 h 6190488"/>
              <a:gd name="connsiteX1" fmla="*/ 4435746 w 4435746"/>
              <a:gd name="connsiteY1" fmla="*/ 0 h 6190488"/>
              <a:gd name="connsiteX2" fmla="*/ 4435746 w 4435746"/>
              <a:gd name="connsiteY2" fmla="*/ 6190488 h 6190488"/>
              <a:gd name="connsiteX3" fmla="*/ 186643 w 4435746"/>
              <a:gd name="connsiteY3" fmla="*/ 6190488 h 6190488"/>
              <a:gd name="connsiteX4" fmla="*/ 0 w 4435746"/>
              <a:gd name="connsiteY4" fmla="*/ 6003845 h 6190488"/>
              <a:gd name="connsiteX5" fmla="*/ 0 w 4435746"/>
              <a:gd name="connsiteY5" fmla="*/ 186643 h 6190488"/>
              <a:gd name="connsiteX6" fmla="*/ 186643 w 4435746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5746" h="6190488">
                <a:moveTo>
                  <a:pt x="186643" y="0"/>
                </a:moveTo>
                <a:lnTo>
                  <a:pt x="4435746" y="0"/>
                </a:lnTo>
                <a:lnTo>
                  <a:pt x="4435746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21704" y="2204566"/>
            <a:ext cx="6004263" cy="3766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21704" y="6529914"/>
            <a:ext cx="3554817" cy="328085"/>
          </a:xfrm>
          <a:prstGeom prst="rect">
            <a:avLst/>
          </a:prstGeom>
        </p:spPr>
        <p:txBody>
          <a:bodyPr/>
          <a:lstStyle/>
          <a:p>
            <a:fld id="{78F868A0-EF2B-4F3B-A196-0BED12045750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886564-48A7-D356-B519-1753B487C99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4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4B1540E-CB71-48F2-BE70-F5CE056CFE1B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D4B22-4D6B-3463-9517-CEFA7D2A6E7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7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6037236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02135"/>
            <a:ext cx="6037365" cy="374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0EB951-12A5-039B-D658-D0E726B238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333756"/>
            <a:ext cx="4433316" cy="6190488"/>
          </a:xfrm>
          <a:custGeom>
            <a:avLst/>
            <a:gdLst>
              <a:gd name="connsiteX0" fmla="*/ 0 w 4433316"/>
              <a:gd name="connsiteY0" fmla="*/ 0 h 6190488"/>
              <a:gd name="connsiteX1" fmla="*/ 4246673 w 4433316"/>
              <a:gd name="connsiteY1" fmla="*/ 0 h 6190488"/>
              <a:gd name="connsiteX2" fmla="*/ 4433316 w 4433316"/>
              <a:gd name="connsiteY2" fmla="*/ 186643 h 6190488"/>
              <a:gd name="connsiteX3" fmla="*/ 4433316 w 4433316"/>
              <a:gd name="connsiteY3" fmla="*/ 6003845 h 6190488"/>
              <a:gd name="connsiteX4" fmla="*/ 4246673 w 4433316"/>
              <a:gd name="connsiteY4" fmla="*/ 6190488 h 6190488"/>
              <a:gd name="connsiteX5" fmla="*/ 0 w 4433316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3316" h="6190488">
                <a:moveTo>
                  <a:pt x="0" y="0"/>
                </a:moveTo>
                <a:lnTo>
                  <a:pt x="4246673" y="0"/>
                </a:lnTo>
                <a:cubicBezTo>
                  <a:pt x="4349753" y="0"/>
                  <a:pt x="4433316" y="83563"/>
                  <a:pt x="4433316" y="186643"/>
                </a:cubicBezTo>
                <a:lnTo>
                  <a:pt x="4433316" y="6003845"/>
                </a:lnTo>
                <a:cubicBezTo>
                  <a:pt x="4433316" y="6106925"/>
                  <a:pt x="4349753" y="6190488"/>
                  <a:pt x="4246673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5"/>
          </a:xfrm>
          <a:prstGeom prst="rect">
            <a:avLst/>
          </a:prstGeom>
        </p:spPr>
        <p:txBody>
          <a:bodyPr/>
          <a:lstStyle/>
          <a:p>
            <a:fld id="{3D127003-26EA-4E29-A915-6163B9A3B02A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ED8B4C-3B70-7229-7BC1-2CA7F422854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9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95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00EEA7-B56C-0FE1-DD57-6EA768316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3665220" cy="6190488"/>
          </a:xfrm>
          <a:custGeom>
            <a:avLst/>
            <a:gdLst>
              <a:gd name="connsiteX0" fmla="*/ 186643 w 3665220"/>
              <a:gd name="connsiteY0" fmla="*/ 0 h 6190488"/>
              <a:gd name="connsiteX1" fmla="*/ 3665220 w 3665220"/>
              <a:gd name="connsiteY1" fmla="*/ 0 h 6190488"/>
              <a:gd name="connsiteX2" fmla="*/ 3665220 w 3665220"/>
              <a:gd name="connsiteY2" fmla="*/ 6190488 h 6190488"/>
              <a:gd name="connsiteX3" fmla="*/ 186643 w 3665220"/>
              <a:gd name="connsiteY3" fmla="*/ 6190488 h 6190488"/>
              <a:gd name="connsiteX4" fmla="*/ 0 w 3665220"/>
              <a:gd name="connsiteY4" fmla="*/ 6003845 h 6190488"/>
              <a:gd name="connsiteX5" fmla="*/ 0 w 3665220"/>
              <a:gd name="connsiteY5" fmla="*/ 186643 h 6190488"/>
              <a:gd name="connsiteX6" fmla="*/ 186643 w 366522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190488">
                <a:moveTo>
                  <a:pt x="186643" y="0"/>
                </a:moveTo>
                <a:lnTo>
                  <a:pt x="3665220" y="0"/>
                </a:lnTo>
                <a:lnTo>
                  <a:pt x="366522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99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529916"/>
            <a:ext cx="3494314" cy="328084"/>
          </a:xfrm>
          <a:prstGeom prst="rect">
            <a:avLst/>
          </a:prstGeom>
        </p:spPr>
        <p:txBody>
          <a:bodyPr/>
          <a:lstStyle/>
          <a:p>
            <a:fld id="{FC8398B2-10D9-44F6-A6BD-93FBB0F2ED9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F2155E-50E7-C260-4CB2-28DE7F08650E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2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99AA6AA-9FAC-AA42-597B-AAAAEDA9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F8572EB-0F19-5157-1262-D70FB246A9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842C4E-40FF-AB86-90DD-9230239CD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333756"/>
            <a:ext cx="3742128" cy="6190488"/>
          </a:xfrm>
          <a:custGeom>
            <a:avLst/>
            <a:gdLst>
              <a:gd name="connsiteX0" fmla="*/ 0 w 3742128"/>
              <a:gd name="connsiteY0" fmla="*/ 0 h 6190488"/>
              <a:gd name="connsiteX1" fmla="*/ 3555485 w 3742128"/>
              <a:gd name="connsiteY1" fmla="*/ 0 h 6190488"/>
              <a:gd name="connsiteX2" fmla="*/ 3742128 w 3742128"/>
              <a:gd name="connsiteY2" fmla="*/ 186643 h 6190488"/>
              <a:gd name="connsiteX3" fmla="*/ 3742128 w 3742128"/>
              <a:gd name="connsiteY3" fmla="*/ 6003845 h 6190488"/>
              <a:gd name="connsiteX4" fmla="*/ 3555485 w 3742128"/>
              <a:gd name="connsiteY4" fmla="*/ 6190488 h 6190488"/>
              <a:gd name="connsiteX5" fmla="*/ 0 w 3742128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128" h="6190488">
                <a:moveTo>
                  <a:pt x="0" y="0"/>
                </a:moveTo>
                <a:lnTo>
                  <a:pt x="3555485" y="0"/>
                </a:lnTo>
                <a:cubicBezTo>
                  <a:pt x="3658565" y="0"/>
                  <a:pt x="3742128" y="83563"/>
                  <a:pt x="3742128" y="186643"/>
                </a:cubicBezTo>
                <a:lnTo>
                  <a:pt x="3742128" y="6003845"/>
                </a:lnTo>
                <a:cubicBezTo>
                  <a:pt x="3742128" y="6106925"/>
                  <a:pt x="3658565" y="6190488"/>
                  <a:pt x="3555485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CAE8F83-67FA-404A-B769-CAB4959C0FA7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5E0701-D961-E590-72A4-CFE60A942FB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87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B410A-8F1F-C41B-C2EA-3ADD36BB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72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5BA77-EBBB-9336-6E26-E6A278DEC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6253369" cy="6190488"/>
          </a:xfrm>
          <a:custGeom>
            <a:avLst/>
            <a:gdLst>
              <a:gd name="connsiteX0" fmla="*/ 186643 w 6253369"/>
              <a:gd name="connsiteY0" fmla="*/ 0 h 6190488"/>
              <a:gd name="connsiteX1" fmla="*/ 6253369 w 6253369"/>
              <a:gd name="connsiteY1" fmla="*/ 0 h 6190488"/>
              <a:gd name="connsiteX2" fmla="*/ 6253369 w 6253369"/>
              <a:gd name="connsiteY2" fmla="*/ 6190488 h 6190488"/>
              <a:gd name="connsiteX3" fmla="*/ 186643 w 6253369"/>
              <a:gd name="connsiteY3" fmla="*/ 6190488 h 6190488"/>
              <a:gd name="connsiteX4" fmla="*/ 0 w 6253369"/>
              <a:gd name="connsiteY4" fmla="*/ 6003845 h 6190488"/>
              <a:gd name="connsiteX5" fmla="*/ 0 w 6253369"/>
              <a:gd name="connsiteY5" fmla="*/ 186643 h 6190488"/>
              <a:gd name="connsiteX6" fmla="*/ 186643 w 6253369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3369" h="6190488">
                <a:moveTo>
                  <a:pt x="186643" y="0"/>
                </a:moveTo>
                <a:lnTo>
                  <a:pt x="6253369" y="0"/>
                </a:lnTo>
                <a:lnTo>
                  <a:pt x="6253369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FD057C1-E5F9-48C1-C100-98561B816A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53972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9C6C39-F32F-7B92-4B04-DE603E8CAB22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1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9A950D-4E95-617D-73A8-2088AA91A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9422" y="333756"/>
            <a:ext cx="6086539" cy="6190488"/>
          </a:xfrm>
          <a:custGeom>
            <a:avLst/>
            <a:gdLst>
              <a:gd name="connsiteX0" fmla="*/ 0 w 6086539"/>
              <a:gd name="connsiteY0" fmla="*/ 0 h 6181344"/>
              <a:gd name="connsiteX1" fmla="*/ 5900171 w 6086539"/>
              <a:gd name="connsiteY1" fmla="*/ 0 h 6181344"/>
              <a:gd name="connsiteX2" fmla="*/ 6086539 w 6086539"/>
              <a:gd name="connsiteY2" fmla="*/ 186368 h 6181344"/>
              <a:gd name="connsiteX3" fmla="*/ 6086539 w 6086539"/>
              <a:gd name="connsiteY3" fmla="*/ 5994976 h 6181344"/>
              <a:gd name="connsiteX4" fmla="*/ 5900171 w 6086539"/>
              <a:gd name="connsiteY4" fmla="*/ 6181344 h 6181344"/>
              <a:gd name="connsiteX5" fmla="*/ 0 w 6086539"/>
              <a:gd name="connsiteY5" fmla="*/ 6181344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6539" h="6181344">
                <a:moveTo>
                  <a:pt x="0" y="0"/>
                </a:moveTo>
                <a:lnTo>
                  <a:pt x="5900171" y="0"/>
                </a:lnTo>
                <a:cubicBezTo>
                  <a:pt x="6003099" y="0"/>
                  <a:pt x="6086539" y="83440"/>
                  <a:pt x="6086539" y="186368"/>
                </a:cubicBezTo>
                <a:lnTo>
                  <a:pt x="6086539" y="5994976"/>
                </a:lnTo>
                <a:cubicBezTo>
                  <a:pt x="6086539" y="6097904"/>
                  <a:pt x="6003099" y="6181344"/>
                  <a:pt x="5900171" y="6181344"/>
                </a:cubicBezTo>
                <a:lnTo>
                  <a:pt x="0" y="6181344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D5E635FD-01E5-4F9B-B7E3-4E8E4D553502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B2973-B39B-795B-C998-BD99945AC58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2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06E528-2C9F-FF0A-C704-D5311E88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54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E6960-1685-F3C4-C297-F7D9C123B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956" y="338328"/>
            <a:ext cx="6129344" cy="6181344"/>
          </a:xfrm>
          <a:custGeom>
            <a:avLst/>
            <a:gdLst>
              <a:gd name="connsiteX0" fmla="*/ 186368 w 6129344"/>
              <a:gd name="connsiteY0" fmla="*/ 0 h 6181344"/>
              <a:gd name="connsiteX1" fmla="*/ 6129344 w 6129344"/>
              <a:gd name="connsiteY1" fmla="*/ 0 h 6181344"/>
              <a:gd name="connsiteX2" fmla="*/ 6129344 w 6129344"/>
              <a:gd name="connsiteY2" fmla="*/ 6181344 h 6181344"/>
              <a:gd name="connsiteX3" fmla="*/ 186368 w 6129344"/>
              <a:gd name="connsiteY3" fmla="*/ 6181344 h 6181344"/>
              <a:gd name="connsiteX4" fmla="*/ 0 w 6129344"/>
              <a:gd name="connsiteY4" fmla="*/ 5994976 h 6181344"/>
              <a:gd name="connsiteX5" fmla="*/ 0 w 6129344"/>
              <a:gd name="connsiteY5" fmla="*/ 186368 h 6181344"/>
              <a:gd name="connsiteX6" fmla="*/ 186368 w 6129344"/>
              <a:gd name="connsiteY6" fmla="*/ 0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344" h="6181344">
                <a:moveTo>
                  <a:pt x="186368" y="0"/>
                </a:moveTo>
                <a:lnTo>
                  <a:pt x="6129344" y="0"/>
                </a:lnTo>
                <a:lnTo>
                  <a:pt x="6129344" y="6181344"/>
                </a:lnTo>
                <a:lnTo>
                  <a:pt x="186368" y="6181344"/>
                </a:lnTo>
                <a:cubicBezTo>
                  <a:pt x="83440" y="6181344"/>
                  <a:pt x="0" y="6097904"/>
                  <a:pt x="0" y="5994976"/>
                </a:cubicBezTo>
                <a:lnTo>
                  <a:pt x="0" y="186368"/>
                </a:lnTo>
                <a:cubicBezTo>
                  <a:pt x="0" y="83440"/>
                  <a:pt x="83440" y="0"/>
                  <a:pt x="186368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131C32E-547E-EA2F-5C03-0FE106459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82554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529916"/>
            <a:ext cx="177202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DA120D7-D319-4C08-8AC1-3F29C25825B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CC467-E248-3764-B263-C14CD99457D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3331A2-CF3B-E998-CF70-4A75C30A9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333756"/>
            <a:ext cx="5916140" cy="6190488"/>
          </a:xfrm>
          <a:custGeom>
            <a:avLst/>
            <a:gdLst>
              <a:gd name="connsiteX0" fmla="*/ 0 w 5916140"/>
              <a:gd name="connsiteY0" fmla="*/ 0 h 6190488"/>
              <a:gd name="connsiteX1" fmla="*/ 5729497 w 5916140"/>
              <a:gd name="connsiteY1" fmla="*/ 0 h 6190488"/>
              <a:gd name="connsiteX2" fmla="*/ 5916140 w 5916140"/>
              <a:gd name="connsiteY2" fmla="*/ 186643 h 6190488"/>
              <a:gd name="connsiteX3" fmla="*/ 5916140 w 5916140"/>
              <a:gd name="connsiteY3" fmla="*/ 6003845 h 6190488"/>
              <a:gd name="connsiteX4" fmla="*/ 5729497 w 5916140"/>
              <a:gd name="connsiteY4" fmla="*/ 6190488 h 6190488"/>
              <a:gd name="connsiteX5" fmla="*/ 0 w 591614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140" h="6190488">
                <a:moveTo>
                  <a:pt x="0" y="0"/>
                </a:moveTo>
                <a:lnTo>
                  <a:pt x="5729497" y="0"/>
                </a:lnTo>
                <a:cubicBezTo>
                  <a:pt x="5832577" y="0"/>
                  <a:pt x="5916140" y="83563"/>
                  <a:pt x="5916140" y="186643"/>
                </a:cubicBezTo>
                <a:lnTo>
                  <a:pt x="5916140" y="6003845"/>
                </a:lnTo>
                <a:cubicBezTo>
                  <a:pt x="5916140" y="6106925"/>
                  <a:pt x="5832577" y="6190488"/>
                  <a:pt x="572949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EBEC7127-1401-4DC9-A2BE-769D7BC81B47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A81A3-09AD-4886-CA58-1C5308FB34ED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42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44" y="907299"/>
            <a:ext cx="3222923" cy="120316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6FC952-7E45-FC54-E540-F375172C0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226004" cy="6190488"/>
          </a:xfrm>
          <a:custGeom>
            <a:avLst/>
            <a:gdLst>
              <a:gd name="connsiteX0" fmla="*/ 186643 w 7226004"/>
              <a:gd name="connsiteY0" fmla="*/ 0 h 6190488"/>
              <a:gd name="connsiteX1" fmla="*/ 7226004 w 7226004"/>
              <a:gd name="connsiteY1" fmla="*/ 0 h 6190488"/>
              <a:gd name="connsiteX2" fmla="*/ 7226004 w 7226004"/>
              <a:gd name="connsiteY2" fmla="*/ 6190488 h 6190488"/>
              <a:gd name="connsiteX3" fmla="*/ 186643 w 7226004"/>
              <a:gd name="connsiteY3" fmla="*/ 6190488 h 6190488"/>
              <a:gd name="connsiteX4" fmla="*/ 0 w 7226004"/>
              <a:gd name="connsiteY4" fmla="*/ 6003845 h 6190488"/>
              <a:gd name="connsiteX5" fmla="*/ 0 w 7226004"/>
              <a:gd name="connsiteY5" fmla="*/ 186643 h 6190488"/>
              <a:gd name="connsiteX6" fmla="*/ 186643 w 7226004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6004" h="6190488">
                <a:moveTo>
                  <a:pt x="186643" y="0"/>
                </a:moveTo>
                <a:lnTo>
                  <a:pt x="7226004" y="0"/>
                </a:lnTo>
                <a:lnTo>
                  <a:pt x="7226004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3044" y="2240265"/>
            <a:ext cx="3222923" cy="371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03044" y="6529915"/>
            <a:ext cx="922372" cy="328084"/>
          </a:xfrm>
          <a:prstGeom prst="rect">
            <a:avLst/>
          </a:prstGeom>
        </p:spPr>
        <p:txBody>
          <a:bodyPr/>
          <a:lstStyle/>
          <a:p>
            <a:fld id="{16B7840A-2968-4A25-82F8-DF7BABF97BC1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025417" y="6529915"/>
            <a:ext cx="2390244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9005A-8E92-C720-BABE-52545C043BA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72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299"/>
            <a:ext cx="3351329" cy="120316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44789"/>
            <a:ext cx="3351329" cy="3705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031C5B-201F-65FC-977A-E04E980A8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333756"/>
            <a:ext cx="7072080" cy="6190488"/>
          </a:xfrm>
          <a:custGeom>
            <a:avLst/>
            <a:gdLst>
              <a:gd name="connsiteX0" fmla="*/ 0 w 7072080"/>
              <a:gd name="connsiteY0" fmla="*/ 0 h 6190488"/>
              <a:gd name="connsiteX1" fmla="*/ 6885437 w 7072080"/>
              <a:gd name="connsiteY1" fmla="*/ 0 h 6190488"/>
              <a:gd name="connsiteX2" fmla="*/ 7072080 w 7072080"/>
              <a:gd name="connsiteY2" fmla="*/ 186643 h 6190488"/>
              <a:gd name="connsiteX3" fmla="*/ 7072080 w 7072080"/>
              <a:gd name="connsiteY3" fmla="*/ 6003845 h 6190488"/>
              <a:gd name="connsiteX4" fmla="*/ 6885437 w 7072080"/>
              <a:gd name="connsiteY4" fmla="*/ 6190488 h 6190488"/>
              <a:gd name="connsiteX5" fmla="*/ 0 w 707208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080" h="6190488">
                <a:moveTo>
                  <a:pt x="0" y="0"/>
                </a:moveTo>
                <a:lnTo>
                  <a:pt x="6885437" y="0"/>
                </a:lnTo>
                <a:cubicBezTo>
                  <a:pt x="6988517" y="0"/>
                  <a:pt x="7072080" y="83563"/>
                  <a:pt x="7072080" y="186643"/>
                </a:cubicBezTo>
                <a:lnTo>
                  <a:pt x="7072080" y="6003845"/>
                </a:lnTo>
                <a:cubicBezTo>
                  <a:pt x="7072080" y="6106925"/>
                  <a:pt x="6988517" y="6190488"/>
                  <a:pt x="688543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1067625" cy="328084"/>
          </a:xfrm>
          <a:prstGeom prst="rect">
            <a:avLst/>
          </a:prstGeom>
        </p:spPr>
        <p:txBody>
          <a:bodyPr/>
          <a:lstStyle/>
          <a:p>
            <a:fld id="{E2ABEC49-741E-472F-866C-AE933A56DB01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9B769-FEAE-2962-E26F-2A44DC7B32A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3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65" y="907300"/>
            <a:ext cx="3025702" cy="211446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8BC462-E794-03C0-9112-F7F3BCEED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423225" cy="6190488"/>
          </a:xfrm>
          <a:custGeom>
            <a:avLst/>
            <a:gdLst>
              <a:gd name="connsiteX0" fmla="*/ 186643 w 7423225"/>
              <a:gd name="connsiteY0" fmla="*/ 0 h 6190488"/>
              <a:gd name="connsiteX1" fmla="*/ 7423225 w 7423225"/>
              <a:gd name="connsiteY1" fmla="*/ 0 h 6190488"/>
              <a:gd name="connsiteX2" fmla="*/ 7423225 w 7423225"/>
              <a:gd name="connsiteY2" fmla="*/ 6190488 h 6190488"/>
              <a:gd name="connsiteX3" fmla="*/ 186643 w 7423225"/>
              <a:gd name="connsiteY3" fmla="*/ 6190488 h 6190488"/>
              <a:gd name="connsiteX4" fmla="*/ 0 w 7423225"/>
              <a:gd name="connsiteY4" fmla="*/ 6003845 h 6190488"/>
              <a:gd name="connsiteX5" fmla="*/ 0 w 7423225"/>
              <a:gd name="connsiteY5" fmla="*/ 186643 h 6190488"/>
              <a:gd name="connsiteX6" fmla="*/ 186643 w 7423225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3225" h="6190488">
                <a:moveTo>
                  <a:pt x="186643" y="0"/>
                </a:moveTo>
                <a:lnTo>
                  <a:pt x="7423225" y="0"/>
                </a:lnTo>
                <a:lnTo>
                  <a:pt x="7423225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0265" y="3156095"/>
            <a:ext cx="3025702" cy="27945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529915"/>
            <a:ext cx="100365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6BE5AC-BF33-4FE2-ADBE-F1A4AA52AA84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529915"/>
            <a:ext cx="2068899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CB8547-3131-E62F-78BD-1E2AB8979C91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4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850" y="907302"/>
            <a:ext cx="4222117" cy="3697488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850" y="4731335"/>
            <a:ext cx="4222117" cy="12193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190545-F7D8-0D1C-1BCC-C670CFFE0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6226810" cy="6190488"/>
          </a:xfrm>
          <a:custGeom>
            <a:avLst/>
            <a:gdLst>
              <a:gd name="connsiteX0" fmla="*/ 186643 w 6226810"/>
              <a:gd name="connsiteY0" fmla="*/ 0 h 6190488"/>
              <a:gd name="connsiteX1" fmla="*/ 6226810 w 6226810"/>
              <a:gd name="connsiteY1" fmla="*/ 0 h 6190488"/>
              <a:gd name="connsiteX2" fmla="*/ 6226810 w 6226810"/>
              <a:gd name="connsiteY2" fmla="*/ 6190488 h 6190488"/>
              <a:gd name="connsiteX3" fmla="*/ 186643 w 6226810"/>
              <a:gd name="connsiteY3" fmla="*/ 6190488 h 6190488"/>
              <a:gd name="connsiteX4" fmla="*/ 0 w 6226810"/>
              <a:gd name="connsiteY4" fmla="*/ 6003845 h 6190488"/>
              <a:gd name="connsiteX5" fmla="*/ 0 w 6226810"/>
              <a:gd name="connsiteY5" fmla="*/ 186643 h 6190488"/>
              <a:gd name="connsiteX6" fmla="*/ 186643 w 622681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6810" h="6190488">
                <a:moveTo>
                  <a:pt x="186643" y="0"/>
                </a:moveTo>
                <a:lnTo>
                  <a:pt x="6226810" y="0"/>
                </a:lnTo>
                <a:lnTo>
                  <a:pt x="622681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529916"/>
            <a:ext cx="170762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54E9985-91B3-42C8-B8D8-B565E04A5E57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DF5215-34B8-BE6B-A816-58B2F37B1D5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1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51A88DF-44ED-436B-99D1-0B8CC5A92D9A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6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C9FA1C-AA60-4CCE-B788-3849E413B634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7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  <a:prstGeom prst="rect">
            <a:avLst/>
          </a:prstGeom>
        </p:spPr>
        <p:txBody>
          <a:bodyPr/>
          <a:lstStyle/>
          <a:p>
            <a:fld id="{401AF4C7-240F-4AB8-A2FA-D99DF3F7CE1C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6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7AF85-94F0-A688-031E-5C9B12E7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6" y="1810322"/>
            <a:ext cx="4547183" cy="444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EB7308-4C28-B462-9DD9-8D821D48B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331" y="2044501"/>
            <a:ext cx="3975817" cy="3975817"/>
          </a:xfrm>
          <a:custGeom>
            <a:avLst/>
            <a:gdLst>
              <a:gd name="connsiteX0" fmla="*/ 1987909 w 3975817"/>
              <a:gd name="connsiteY0" fmla="*/ 0 h 3975817"/>
              <a:gd name="connsiteX1" fmla="*/ 3975817 w 3975817"/>
              <a:gd name="connsiteY1" fmla="*/ 1987909 h 3975817"/>
              <a:gd name="connsiteX2" fmla="*/ 1987909 w 3975817"/>
              <a:gd name="connsiteY2" fmla="*/ 3975817 h 3975817"/>
              <a:gd name="connsiteX3" fmla="*/ 0 w 3975817"/>
              <a:gd name="connsiteY3" fmla="*/ 1987909 h 3975817"/>
              <a:gd name="connsiteX4" fmla="*/ 1987909 w 3975817"/>
              <a:gd name="connsiteY4" fmla="*/ 0 h 397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817" h="3975817">
                <a:moveTo>
                  <a:pt x="1987909" y="0"/>
                </a:moveTo>
                <a:cubicBezTo>
                  <a:pt x="3085800" y="0"/>
                  <a:pt x="3975817" y="890017"/>
                  <a:pt x="3975817" y="1987909"/>
                </a:cubicBezTo>
                <a:cubicBezTo>
                  <a:pt x="3975817" y="3085800"/>
                  <a:pt x="3085800" y="3975817"/>
                  <a:pt x="1987909" y="3975817"/>
                </a:cubicBezTo>
                <a:cubicBezTo>
                  <a:pt x="890017" y="3975817"/>
                  <a:pt x="0" y="3085800"/>
                  <a:pt x="0" y="1987909"/>
                </a:cubicBezTo>
                <a:cubicBezTo>
                  <a:pt x="0" y="890017"/>
                  <a:pt x="890017" y="0"/>
                  <a:pt x="1987909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828800"/>
            <a:ext cx="5483355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87AD299-DE61-4CBB-BC93-03EDAFFAD60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BFD4E-5044-9769-5E8F-5BEC1C2A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8" y="2271376"/>
            <a:ext cx="4155294" cy="4061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DA44E7-3265-78D1-59E3-AEFDF6112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10" y="2485372"/>
            <a:ext cx="3633170" cy="3633170"/>
          </a:xfrm>
          <a:custGeom>
            <a:avLst/>
            <a:gdLst>
              <a:gd name="connsiteX0" fmla="*/ 1816585 w 3633170"/>
              <a:gd name="connsiteY0" fmla="*/ 0 h 3633170"/>
              <a:gd name="connsiteX1" fmla="*/ 3633170 w 3633170"/>
              <a:gd name="connsiteY1" fmla="*/ 1816585 h 3633170"/>
              <a:gd name="connsiteX2" fmla="*/ 1816585 w 3633170"/>
              <a:gd name="connsiteY2" fmla="*/ 3633170 h 3633170"/>
              <a:gd name="connsiteX3" fmla="*/ 0 w 3633170"/>
              <a:gd name="connsiteY3" fmla="*/ 1816585 h 3633170"/>
              <a:gd name="connsiteX4" fmla="*/ 1816585 w 3633170"/>
              <a:gd name="connsiteY4" fmla="*/ 0 h 363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170" h="3633170">
                <a:moveTo>
                  <a:pt x="1816585" y="0"/>
                </a:moveTo>
                <a:cubicBezTo>
                  <a:pt x="2819857" y="0"/>
                  <a:pt x="3633170" y="813313"/>
                  <a:pt x="3633170" y="1816585"/>
                </a:cubicBezTo>
                <a:cubicBezTo>
                  <a:pt x="3633170" y="2819857"/>
                  <a:pt x="2819857" y="3633170"/>
                  <a:pt x="1816585" y="3633170"/>
                </a:cubicBezTo>
                <a:cubicBezTo>
                  <a:pt x="813313" y="3633170"/>
                  <a:pt x="0" y="2819857"/>
                  <a:pt x="0" y="1816585"/>
                </a:cubicBezTo>
                <a:cubicBezTo>
                  <a:pt x="0" y="813313"/>
                  <a:pt x="813313" y="0"/>
                  <a:pt x="1816585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B9632C8-AF7D-4924-8414-5F0F98946906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50B4B-78CB-E542-02D9-864CE61B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15" y="2311121"/>
            <a:ext cx="4085820" cy="399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5E0D2B-AF9D-6520-DEF7-6EF60AC466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4412" y="2521539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60CA09-D196-4E75-A4BA-F561F149C1FC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1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5626D2-80B1-31C0-8C4C-03AEBF6B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066" y="2105276"/>
            <a:ext cx="4085820" cy="399326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B8AD6A1-C215-DFF8-ECFA-D092D628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907303"/>
            <a:ext cx="10966706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6745D6-F853-FF75-28EF-2DD86495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311121"/>
            <a:ext cx="6158266" cy="399326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66C839-A25F-2CB3-40B9-811BB4C751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91763" y="2315694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44CA941-2112-4108-B577-DDB22688A338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7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0B019-1F65-5FF3-EACC-1DBD4333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064" y="557784"/>
            <a:ext cx="5914085" cy="57801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63DD55-592C-903A-3F9C-A96924C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07302"/>
            <a:ext cx="4361688" cy="164969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4361688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1C0813-C057-2B90-9C5A-3AE995C89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1625" y="862357"/>
            <a:ext cx="5170964" cy="5170964"/>
          </a:xfrm>
          <a:custGeom>
            <a:avLst/>
            <a:gdLst>
              <a:gd name="connsiteX0" fmla="*/ 2585482 w 5170964"/>
              <a:gd name="connsiteY0" fmla="*/ 0 h 5170964"/>
              <a:gd name="connsiteX1" fmla="*/ 5170964 w 5170964"/>
              <a:gd name="connsiteY1" fmla="*/ 2585482 h 5170964"/>
              <a:gd name="connsiteX2" fmla="*/ 2585482 w 5170964"/>
              <a:gd name="connsiteY2" fmla="*/ 5170964 h 5170964"/>
              <a:gd name="connsiteX3" fmla="*/ 0 w 5170964"/>
              <a:gd name="connsiteY3" fmla="*/ 2585482 h 5170964"/>
              <a:gd name="connsiteX4" fmla="*/ 2585482 w 5170964"/>
              <a:gd name="connsiteY4" fmla="*/ 0 h 517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964" h="5170964">
                <a:moveTo>
                  <a:pt x="2585482" y="0"/>
                </a:moveTo>
                <a:cubicBezTo>
                  <a:pt x="4013405" y="0"/>
                  <a:pt x="5170964" y="1157560"/>
                  <a:pt x="5170964" y="2585482"/>
                </a:cubicBezTo>
                <a:cubicBezTo>
                  <a:pt x="5170964" y="4013405"/>
                  <a:pt x="4013405" y="5170964"/>
                  <a:pt x="2585482" y="5170964"/>
                </a:cubicBezTo>
                <a:cubicBezTo>
                  <a:pt x="1157560" y="5170964"/>
                  <a:pt x="0" y="4013405"/>
                  <a:pt x="0" y="2585482"/>
                </a:cubicBezTo>
                <a:cubicBezTo>
                  <a:pt x="0" y="1157560"/>
                  <a:pt x="1157560" y="0"/>
                  <a:pt x="2585482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D3302DA-6AFE-4F11-B5FB-C17B82EA8578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1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67907A-96CA-89D9-9FD8-C85BFFEA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16" y="4421770"/>
            <a:ext cx="10499656" cy="1528927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24A94E6-CFC2-45CB-1F4E-C00A6DA2F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6336" y="1330310"/>
            <a:ext cx="10499656" cy="327333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3619648-D57F-48C1-8026-D656192BFCE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F52FC-EB68-58F2-85B1-6235B55362A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87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0412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7688EBA-E81D-4EC6-8C2B-03A401A980DE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CAAB8A-DD1F-F240-8651-22FAC159B42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B7186-FB14-CA62-FE96-5476125C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33" y="6529916"/>
            <a:ext cx="1951777" cy="328084"/>
          </a:xfrm>
          <a:prstGeom prst="rect">
            <a:avLst/>
          </a:prstGeom>
        </p:spPr>
        <p:txBody>
          <a:bodyPr/>
          <a:lstStyle/>
          <a:p>
            <a:fld id="{B4AA5E08-0B46-4D4C-9A1D-1895CC169C50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928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636569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E6C76-D3EE-C74F-F49E-97F6141F5D1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6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1770"/>
            <a:ext cx="7525512" cy="193331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1353387"/>
            <a:ext cx="10543032" cy="3273331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75A1B29-DFBD-4673-8328-3ED6619AAB50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2EF41C-4509-4150-C0F1-83BB756ACF5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4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3662" y="561268"/>
            <a:ext cx="9264676" cy="5735465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4pPr>
            <a:lvl5pPr marL="9144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7C9592F-4A0D-4D12-B47E-4A7D843B26AD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4775AE-F67F-CB44-1D87-AB4D287818A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6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90F78A7-ED9B-4802-8C3B-8810C7632A9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D2A7D-7433-3BD7-B540-CAF81289672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69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4F266F9-F826-45A4-93B2-4F421185E71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FAFB8-6136-DD3A-86C3-855ED940D6F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6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34321655-180C-E5FF-5EBA-CB7C8C90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492638" y="0"/>
            <a:ext cx="4471248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0322" y="5137616"/>
            <a:ext cx="8054173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93371" y="1188720"/>
            <a:ext cx="8593017" cy="2174966"/>
          </a:xfrm>
        </p:spPr>
        <p:txBody>
          <a:bodyPr anchor="b">
            <a:normAutofit/>
          </a:bodyPr>
          <a:lstStyle>
            <a:lvl1pPr marL="0" indent="-457200" defTabSz="914400">
              <a:lnSpc>
                <a:spcPct val="8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B6CF73C-93E7-489E-AE2B-E246A7DB6D93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59926F-2327-8B2D-085E-499F8F38779A}"/>
              </a:ext>
            </a:extLst>
          </p:cNvPr>
          <p:cNvCxnSpPr/>
          <p:nvPr/>
        </p:nvCxnSpPr>
        <p:spPr>
          <a:xfrm>
            <a:off x="1551214" y="3477986"/>
            <a:ext cx="0" cy="19920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977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0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15AF2BE-7E3A-4323-8AD1-6D4FF44FD8E1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A24BE-62EC-1D31-CC8C-91D6C09F822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71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2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8FD7DB-FD7D-41C7-A7D0-5BAC7B3F1054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C92CDB-3DCC-F547-8EEC-BE14157A425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8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63BBBA-62F7-DBEC-F9CF-7226CF22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0C6923B-FF9D-B437-5588-878AF0F8A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312870-557C-564C-3520-F00CB9BF5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586B0B4-0F2D-499F-B46F-F681523A05A0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15031E-7D6B-5DB2-0949-3226C3A6B5E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08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4C7CB3-8309-EE97-00D8-73D90094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893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F4B8FC-8114-F896-19E9-61BFDBF1E7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5158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A05586D-8745-CB79-26DE-BB05CF6BF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1266551-E982-43FB-8EB6-73FB0E4FDF12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9FD757-76AB-74D2-BF21-512AF236806B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3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F8608-BD7F-FDF6-C9FE-359BAFBC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F57FA73-4BE2-4237-90E8-28123CE1B9FA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ABFCC-D627-9493-2426-A6E5682EEBD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1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703F4AEB-E597-882F-3A69-A923B8DE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398705" y="0"/>
            <a:ext cx="5697291" cy="502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017" y="4349578"/>
            <a:ext cx="6821182" cy="138472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04512D9-A095-4355-9551-356CB2C0D09E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5621C6-56CB-3166-B017-50A927415F64}"/>
              </a:ext>
            </a:extLst>
          </p:cNvPr>
          <p:cNvCxnSpPr>
            <a:cxnSpLocks/>
          </p:cNvCxnSpPr>
          <p:nvPr/>
        </p:nvCxnSpPr>
        <p:spPr>
          <a:xfrm>
            <a:off x="637839" y="4236969"/>
            <a:ext cx="0" cy="1384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7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8BA1E88-22B3-4091-902C-19D6AD2267FE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4126D0-8C62-BE14-DAD7-1281C05B8DCA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69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2EFC53A-E163-43E4-9309-C62B24E59229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59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9536" y="3594099"/>
            <a:ext cx="10472928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57D2C4C-3CEB-4A3F-A850-2A701BAB5B4F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F630EC-9C35-9636-5C2F-9B305B2CCE3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4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515E74ED-2A6E-80D7-2247-FD12F2612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0"/>
          <a:stretch/>
        </p:blipFill>
        <p:spPr>
          <a:xfrm>
            <a:off x="462641" y="0"/>
            <a:ext cx="8989429" cy="475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57" y="3603170"/>
            <a:ext cx="7014009" cy="1507672"/>
          </a:xfrm>
        </p:spPr>
        <p:txBody>
          <a:bodyPr anchor="b">
            <a:noAutofit/>
          </a:bodyPr>
          <a:lstStyle>
            <a:lvl1pPr>
              <a:defRPr sz="4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4133" y="5480958"/>
            <a:ext cx="6360733" cy="744158"/>
          </a:xfrm>
        </p:spPr>
        <p:txBody>
          <a:bodyPr anchor="b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 indent="0">
              <a:lnSpc>
                <a:spcPct val="110000"/>
              </a:lnSpc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ABC5762-7F5E-4C8D-B27D-8990A68BB18F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055BD5-F132-7EB0-787E-04988310DC8B}"/>
              </a:ext>
            </a:extLst>
          </p:cNvPr>
          <p:cNvCxnSpPr>
            <a:cxnSpLocks/>
          </p:cNvCxnSpPr>
          <p:nvPr/>
        </p:nvCxnSpPr>
        <p:spPr>
          <a:xfrm>
            <a:off x="4985657" y="5238749"/>
            <a:ext cx="0" cy="8827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6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2AE2374-EA36-E826-C9F3-73CD3978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47295"/>
          <a:stretch/>
        </p:blipFill>
        <p:spPr>
          <a:xfrm>
            <a:off x="3701142" y="2068286"/>
            <a:ext cx="8490855" cy="478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323" y="4617138"/>
            <a:ext cx="6853511" cy="10149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ED07DE6-50D5-4B21-9405-DD62C0D4DC6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B0C21-F380-74EA-96A8-0858FD0075A4}"/>
              </a:ext>
            </a:extLst>
          </p:cNvPr>
          <p:cNvCxnSpPr>
            <a:cxnSpLocks/>
          </p:cNvCxnSpPr>
          <p:nvPr/>
        </p:nvCxnSpPr>
        <p:spPr>
          <a:xfrm>
            <a:off x="755780" y="4492300"/>
            <a:ext cx="0" cy="11293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24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17639-19C5-F877-6AAE-FF488C79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615" y="905615"/>
            <a:ext cx="5046770" cy="504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88" y="1427162"/>
            <a:ext cx="9484224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14850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8E66873-82AB-4D6B-96C7-8222581A9F4D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D4B28D-BD47-8092-F202-DCD18D1B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25" y="1198517"/>
            <a:ext cx="443865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4D61D-AA1D-D414-2D63-F3B4B076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B0EE02-7A0B-46A0-5F6E-CFBC94BDF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AE0A-CAE3-D199-2942-E05831D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4564F8-E916-4EFF-887D-D1E1BBF6454B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BF0A-E355-74AD-4A6E-8FD2BD7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1D965-1C87-6430-A8A7-B6EB43D8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36231-7728-F430-19B7-A4956EAFC196}"/>
              </a:ext>
            </a:extLst>
          </p:cNvPr>
          <p:cNvCxnSpPr/>
          <p:nvPr/>
        </p:nvCxnSpPr>
        <p:spPr>
          <a:xfrm>
            <a:off x="1450428" y="2522483"/>
            <a:ext cx="0" cy="2624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8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9ECA965F-086A-7B72-BC9F-EA4CF32B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/>
        </p:blipFill>
        <p:spPr>
          <a:xfrm>
            <a:off x="421566" y="1836225"/>
            <a:ext cx="5674434" cy="5021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9ADDC-FB37-4BD0-807F-2EC90205924B}" type="datetime1">
              <a:rPr lang="en-US" smtClean="0"/>
              <a:pPr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65DFBE8-81F4-46A1-BB38-C49D79C4F68D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77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8" r:id="rId52"/>
    <p:sldLayoutId id="2147483879" r:id="rId5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500" b="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Phil@browning.red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Relationship Id="rId4" Type="http://schemas.openxmlformats.org/officeDocument/2006/relationships/hyperlink" Target="mailto:admin@firemarshals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491" y="2545975"/>
            <a:ext cx="8686801" cy="266293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NASFM &amp; APA: Guidance Document on Fire Inspection and Consumer Fireworks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Collaborating for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CF5F8-0028-8636-5006-5D5C52B32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74491" y="5367831"/>
            <a:ext cx="3024899" cy="8178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Presented by Philip Oakes</a:t>
            </a:r>
          </a:p>
          <a:p>
            <a:r>
              <a:rPr lang="en-US" dirty="0"/>
              <a:t>NASFM COO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3187C-6BDC-20DD-3917-5D3E3A060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258" y="426681"/>
            <a:ext cx="1685364" cy="1688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99A64F-6E12-AA78-2A81-3A0B13764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073" y="426681"/>
            <a:ext cx="3306219" cy="173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7C75-23C9-17A3-16B6-ECD423E5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322" y="5137616"/>
            <a:ext cx="8054173" cy="466344"/>
          </a:xfrm>
        </p:spPr>
        <p:txBody>
          <a:bodyPr>
            <a:normAutofit/>
          </a:bodyPr>
          <a:lstStyle/>
          <a:p>
            <a:r>
              <a:rPr lang="en-US" dirty="0"/>
              <a:t>Albert Einstein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EB8CF-9E22-6779-27CB-25347B9558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3371" y="1188720"/>
            <a:ext cx="8593017" cy="2174966"/>
          </a:xfrm>
        </p:spPr>
        <p:txBody>
          <a:bodyPr>
            <a:noAutofit/>
          </a:bodyPr>
          <a:lstStyle/>
          <a:p>
            <a:r>
              <a:rPr lang="en-US" dirty="0"/>
              <a:t>“Strive not to be a success, but rather to be of value.”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181A-C261-4488-1F52-E08BBC63F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638" y="557729"/>
            <a:ext cx="1261981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87EA-8BB3-79C6-656A-1A8ABD658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0752" y="1828800"/>
            <a:ext cx="4222117" cy="926443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18" name="Picture Placeholder 17" descr="Quizzical burrowing owl looking forward">
            <a:extLst>
              <a:ext uri="{FF2B5EF4-FFF2-40B4-BE49-F238E27FC236}">
                <a16:creationId xmlns:a16="http://schemas.microsoft.com/office/drawing/2014/main" id="{2DF43209-08B5-4410-CE46-63D3FC4201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40" y="333756"/>
            <a:ext cx="6226810" cy="619048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46AB6-211D-9637-256F-94665029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879" y="333756"/>
            <a:ext cx="12619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2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AAEAB-687A-35FC-2025-8DD95D1F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57" y="2183288"/>
            <a:ext cx="7014009" cy="150767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1E484-736B-15E3-87DC-3939EE785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885" y="632884"/>
            <a:ext cx="1261981" cy="1268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7687F8-A32C-8A8F-63DD-4380FB5EEFE0}"/>
              </a:ext>
            </a:extLst>
          </p:cNvPr>
          <p:cNvSpPr txBox="1"/>
          <p:nvPr/>
        </p:nvSpPr>
        <p:spPr>
          <a:xfrm>
            <a:off x="5374888" y="3690960"/>
            <a:ext cx="62000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Philip Oakes</a:t>
            </a:r>
          </a:p>
          <a:p>
            <a:r>
              <a:rPr lang="en-US" sz="2400" dirty="0"/>
              <a:t>Chief Operating Officer</a:t>
            </a:r>
          </a:p>
          <a:p>
            <a:r>
              <a:rPr lang="en-US" sz="2400" dirty="0"/>
              <a:t>National Association of State Fire Marshals</a:t>
            </a:r>
          </a:p>
          <a:p>
            <a:r>
              <a:rPr lang="en-US" sz="2400" dirty="0" err="1">
                <a:hlinkClick r:id="rId3"/>
              </a:rPr>
              <a:t>Phil@browning.red</a:t>
            </a:r>
            <a:r>
              <a:rPr lang="en-US" sz="2400" dirty="0"/>
              <a:t> or</a:t>
            </a:r>
          </a:p>
          <a:p>
            <a:r>
              <a:rPr lang="en-US" sz="2400" dirty="0">
                <a:hlinkClick r:id="rId4"/>
              </a:rPr>
              <a:t>admin@firemarshals.org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5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B56E-1A01-8D29-F217-638F3BEF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521F-CC42-235E-F804-B826A36205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739154"/>
            <a:ext cx="6258440" cy="44644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Philip Oakes</a:t>
            </a:r>
          </a:p>
          <a:p>
            <a:r>
              <a:rPr lang="en-US" sz="2000" dirty="0"/>
              <a:t>Chief Operating Officer</a:t>
            </a:r>
          </a:p>
          <a:p>
            <a:r>
              <a:rPr lang="en-US" sz="2000" dirty="0"/>
              <a:t>National Association of State Fire Marshals</a:t>
            </a:r>
          </a:p>
          <a:p>
            <a:r>
              <a:rPr lang="en-US" sz="2000" dirty="0"/>
              <a:t>Retired Fire Chief</a:t>
            </a:r>
          </a:p>
          <a:p>
            <a:r>
              <a:rPr lang="en-US" sz="2000" dirty="0"/>
              <a:t>Previous Head of State Fire Training – State of Wyoming</a:t>
            </a:r>
          </a:p>
          <a:p>
            <a:r>
              <a:rPr lang="en-US" sz="2000" dirty="0"/>
              <a:t>Currently serve of the Board of Directors for the National Board on Fire Service Professional Qualifications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EE934-B170-7128-5AD8-F86CA0336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49" y="1073194"/>
            <a:ext cx="3525373" cy="35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2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7084-C959-6935-0D99-455326A78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871" y="1021977"/>
            <a:ext cx="6042211" cy="4011614"/>
          </a:xfrm>
        </p:spPr>
        <p:txBody>
          <a:bodyPr anchor="b"/>
          <a:lstStyle/>
          <a:p>
            <a:r>
              <a:rPr lang="en-US" sz="2400" b="1" dirty="0"/>
              <a:t>Here it is: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Guidance Document regarding Fire Inspections and consumer Fireworks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b="1" dirty="0">
                <a:solidFill>
                  <a:srgbClr val="FF0000"/>
                </a:solidFill>
              </a:rPr>
              <a:t>https://www.firemarshals.org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49FF4-297F-A0E7-7CC0-C9DD04ED7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520" y="352392"/>
            <a:ext cx="4754758" cy="61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8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2CC9C-AE86-D77D-2F74-8B39860A8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2436228"/>
            <a:ext cx="7525512" cy="2745371"/>
          </a:xfrm>
        </p:spPr>
        <p:txBody>
          <a:bodyPr>
            <a:noAutofit/>
          </a:bodyPr>
          <a:lstStyle/>
          <a:p>
            <a:r>
              <a:rPr lang="en-US" sz="2800" dirty="0"/>
              <a:t>Standard Issues</a:t>
            </a:r>
            <a:br>
              <a:rPr lang="en-US" sz="2800" dirty="0"/>
            </a:br>
            <a:r>
              <a:rPr lang="en-US" sz="2800" dirty="0"/>
              <a:t>Confusion on both sides</a:t>
            </a:r>
            <a:br>
              <a:rPr lang="en-US" sz="2800" dirty="0"/>
            </a:br>
            <a:r>
              <a:rPr lang="en-US" sz="2800" dirty="0"/>
              <a:t>Dwindling knowledge base</a:t>
            </a:r>
            <a:br>
              <a:rPr lang="en-US" sz="2800" dirty="0"/>
            </a:br>
            <a:r>
              <a:rPr lang="en-US" sz="2800" dirty="0"/>
              <a:t>Lack of consistency</a:t>
            </a:r>
            <a:br>
              <a:rPr lang="en-US" sz="2800" dirty="0"/>
            </a:br>
            <a:r>
              <a:rPr lang="en-US" sz="2800" dirty="0"/>
              <a:t>Time for 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AA463-F531-1FC1-6826-167C367BDD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26149" y="966019"/>
            <a:ext cx="9628094" cy="1470211"/>
          </a:xfrm>
        </p:spPr>
        <p:txBody>
          <a:bodyPr>
            <a:normAutofit/>
          </a:bodyPr>
          <a:lstStyle/>
          <a:p>
            <a:r>
              <a:rPr lang="en-US" sz="9600" dirty="0"/>
              <a:t>WHY?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CB6FF-32DC-1012-B31F-D7C834CC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037" y="335405"/>
            <a:ext cx="1261228" cy="126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36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072A-5F3E-FB56-A498-3CACC2BC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439271"/>
            <a:ext cx="4361688" cy="1649694"/>
          </a:xfrm>
        </p:spPr>
        <p:txBody>
          <a:bodyPr>
            <a:normAutofit/>
          </a:bodyPr>
          <a:lstStyle/>
          <a:p>
            <a:r>
              <a:rPr lang="en-US" dirty="0"/>
              <a:t>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EDA3D-7A3B-89EE-20EE-3C5855352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1092820"/>
            <a:ext cx="5739107" cy="5325909"/>
          </a:xfrm>
        </p:spPr>
        <p:txBody>
          <a:bodyPr anchor="t">
            <a:normAutofit fontScale="4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Due to the standard’s section withdrawal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Due to a lack of knowledge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With the support of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NASFM/FM Global (Now FM) – conducted a study and live fire exercise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Intent was to provide scientific data to support development of new or updated 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1" dirty="0"/>
              <a:t>Real-world impact​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38668-6C77-DFD4-7063-2F4A330C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598" y="231366"/>
            <a:ext cx="1261981" cy="1261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2E3C0A-C78A-9421-E4EF-C2B851DB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754" y="1868593"/>
            <a:ext cx="5840246" cy="36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0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0D7-F74C-CD9E-C576-1CB8FFE87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/>
          <a:lstStyle/>
          <a:p>
            <a:r>
              <a:rPr lang="en-US" dirty="0"/>
              <a:t>Where do we go from here?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32D58-E65E-290C-15D3-46D76D84C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428" y="523160"/>
            <a:ext cx="1261981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8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6960-6EB7-5543-D7E2-21C56C33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 dirty="0"/>
              <a:t>What's in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49B4C-73CB-2D07-59D9-32984058C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586" y="211451"/>
            <a:ext cx="1261981" cy="1261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34D96-C3F4-A4D1-45DD-1F6C3EF133A3}"/>
              </a:ext>
            </a:extLst>
          </p:cNvPr>
          <p:cNvSpPr txBox="1"/>
          <p:nvPr/>
        </p:nvSpPr>
        <p:spPr>
          <a:xfrm>
            <a:off x="860893" y="1705024"/>
            <a:ext cx="102011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Notes on the previous standard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List of states and how it is applied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Sample General Safety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Inspector/Inspections Sections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OSHA Guidance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Sample forms, references and terminology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82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5B8F-E349-0F1F-01D3-055B16964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1061223"/>
          </a:xfrm>
        </p:spPr>
        <p:txBody>
          <a:bodyPr/>
          <a:lstStyle/>
          <a:p>
            <a:r>
              <a:rPr lang="en-US" dirty="0"/>
              <a:t>How?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71FA4-6B3B-66E2-3096-C8925BBE2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244" y="365168"/>
            <a:ext cx="1261981" cy="1261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89829D-9A6F-2F39-95E3-2F28ED2C4157}"/>
              </a:ext>
            </a:extLst>
          </p:cNvPr>
          <p:cNvSpPr txBox="1"/>
          <p:nvPr/>
        </p:nvSpPr>
        <p:spPr>
          <a:xfrm>
            <a:off x="780585" y="2051824"/>
            <a:ext cx="10281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 good project built in a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NASFM and APA Established a work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Technical expertise on both 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Lead writer/assembler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Words have meaning (Should, shall, may , must)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8 Iterations of the document</a:t>
            </a:r>
          </a:p>
        </p:txBody>
      </p:sp>
    </p:spTree>
    <p:extLst>
      <p:ext uri="{BB962C8B-B14F-4D97-AF65-F5344CB8AC3E}">
        <p14:creationId xmlns:p14="http://schemas.microsoft.com/office/powerpoint/2010/main" val="330705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24C1D-421E-3B6F-704A-CF364EA39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F49B0-1F95-E0F6-CA38-CE3244512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1061223"/>
          </a:xfrm>
        </p:spPr>
        <p:txBody>
          <a:bodyPr/>
          <a:lstStyle/>
          <a:p>
            <a:r>
              <a:rPr lang="en-US" dirty="0"/>
              <a:t>What?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64901-55D5-D9C6-A816-DE5722575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244" y="365168"/>
            <a:ext cx="1261981" cy="1261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D65E4E-9D9D-2AAC-C531-C752AC8EA2B0}"/>
              </a:ext>
            </a:extLst>
          </p:cNvPr>
          <p:cNvSpPr txBox="1"/>
          <p:nvPr/>
        </p:nvSpPr>
        <p:spPr>
          <a:xfrm>
            <a:off x="780585" y="2051824"/>
            <a:ext cx="10281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Useable by anyone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Accessible – currently free online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Acceptable to anyone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Poppins Light"/>
              </a:rPr>
              <a:t>Not trying to rewrite laws or standards but provide guidance and education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Living document </a:t>
            </a:r>
          </a:p>
        </p:txBody>
      </p:sp>
    </p:spTree>
    <p:extLst>
      <p:ext uri="{BB962C8B-B14F-4D97-AF65-F5344CB8AC3E}">
        <p14:creationId xmlns:p14="http://schemas.microsoft.com/office/powerpoint/2010/main" val="2599179003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 Circle">
  <a:themeElements>
    <a:clrScheme name="Custom 2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F0D4DB"/>
      </a:accent1>
      <a:accent2>
        <a:srgbClr val="DBE7F5"/>
      </a:accent2>
      <a:accent3>
        <a:srgbClr val="C9E2D6"/>
      </a:accent3>
      <a:accent4>
        <a:srgbClr val="BABAD6"/>
      </a:accent4>
      <a:accent5>
        <a:srgbClr val="F0D2BF"/>
      </a:accent5>
      <a:accent6>
        <a:srgbClr val="F3E49A"/>
      </a:accent6>
      <a:hlink>
        <a:srgbClr val="7030A0"/>
      </a:hlink>
      <a:folHlink>
        <a:srgbClr val="107573"/>
      </a:folHlink>
    </a:clrScheme>
    <a:fontScheme name="Custom 10">
      <a:majorFont>
        <a:latin typeface="Lora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 Circle_Keynote Presentation_win32_LW_V6" id="{670309C8-2C38-4CFF-82BA-AF197439C521}" vid="{43F42362-DC95-4CBA-A0A2-5C03B532E6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95C1EB68D11A4E9930BE252CD49526" ma:contentTypeVersion="14" ma:contentTypeDescription="Create a new document." ma:contentTypeScope="" ma:versionID="01336307e0718bff4609e52183ea26ae">
  <xsd:schema xmlns:xsd="http://www.w3.org/2001/XMLSchema" xmlns:xs="http://www.w3.org/2001/XMLSchema" xmlns:p="http://schemas.microsoft.com/office/2006/metadata/properties" xmlns:ns2="796f79e9-9ceb-4f27-9a4d-47b73ef4eb07" xmlns:ns3="036de961-e51f-4930-8a6d-f696487cad62" targetNamespace="http://schemas.microsoft.com/office/2006/metadata/properties" ma:root="true" ma:fieldsID="1fa7e55310cdd67210efc605eef98794" ns2:_="" ns3:_="">
    <xsd:import namespace="796f79e9-9ceb-4f27-9a4d-47b73ef4eb07"/>
    <xsd:import namespace="036de961-e51f-4930-8a6d-f696487ca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6f79e9-9ceb-4f27-9a4d-47b73ef4e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e6a16d2-7abc-45f3-9325-019ee03e63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de961-e51f-4930-8a6d-f696487cad6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70be61a-639b-4427-b712-1c0cb061494c}" ma:internalName="TaxCatchAll" ma:showField="CatchAllData" ma:web="036de961-e51f-4930-8a6d-f696487ca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6de961-e51f-4930-8a6d-f696487cad62" xsi:nil="true"/>
    <lcf76f155ced4ddcb4097134ff3c332f xmlns="796f79e9-9ceb-4f27-9a4d-47b73ef4eb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86D5B4-8E60-46EA-AD83-70DDF1A728D4}"/>
</file>

<file path=customXml/itemProps2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782DA7-86C0-4A84-A860-11A1E6E3FB6B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71af3243-3dd4-4a8d-8c0d-dd76da1f02a5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230e9df3-be65-4c73-a93b-d1236ebd677e"/>
    <ds:schemaRef ds:uri="16c05727-aa75-4e4a-9b5f-8a80a1165891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Gradient aura keynote presentation</Template>
  <TotalTime>242</TotalTime>
  <Words>584</Words>
  <Application>Microsoft Office PowerPoint</Application>
  <PresentationFormat>Widescreen</PresentationFormat>
  <Paragraphs>94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Lora</vt:lpstr>
      <vt:lpstr>Playfair Display Black</vt:lpstr>
      <vt:lpstr>Poppins Light</vt:lpstr>
      <vt:lpstr>Gradient Circle</vt:lpstr>
      <vt:lpstr>NASFM &amp; APA: Guidance Document on Fire Inspection and Consumer Fireworks  Collaborating for the Future</vt:lpstr>
      <vt:lpstr>Welcome</vt:lpstr>
      <vt:lpstr>Here it is:     Guidance Document regarding Fire Inspections and consumer Fireworks     https://www.firemarshals.org</vt:lpstr>
      <vt:lpstr>Standard Issues Confusion on both sides Dwindling knowledge base Lack of consistency Time for follow up</vt:lpstr>
      <vt:lpstr>History</vt:lpstr>
      <vt:lpstr>Where do we go from here?</vt:lpstr>
      <vt:lpstr>What's in It?</vt:lpstr>
      <vt:lpstr>How?</vt:lpstr>
      <vt:lpstr>What?</vt:lpstr>
      <vt:lpstr>Albert Einstein</vt:lpstr>
      <vt:lpstr>Questions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Oakes</dc:creator>
  <cp:lastModifiedBy>Philip Oakes</cp:lastModifiedBy>
  <cp:revision>6</cp:revision>
  <dcterms:created xsi:type="dcterms:W3CDTF">2026-02-04T18:34:12Z</dcterms:created>
  <dcterms:modified xsi:type="dcterms:W3CDTF">2026-02-08T18:45:17Z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0x0101009D95C1EB68D11A4E9930BE252CD49526</vt:lpwstr>
  </property>
  <property fmtid="{D5CDD505-2E9C-101B-9397-08002B2CF9AE}" pid="3" name="MediaServiceImageTags">
    <vt:lpwstr/>
  </property>
</Properties>
</file>