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4"/>
  </p:sldMasterIdLst>
  <p:notesMasterIdLst>
    <p:notesMasterId r:id="rId26"/>
  </p:notesMasterIdLst>
  <p:handoutMasterIdLst>
    <p:handoutMasterId r:id="rId27"/>
  </p:handoutMasterIdLst>
  <p:sldIdLst>
    <p:sldId id="293" r:id="rId5"/>
    <p:sldId id="1180" r:id="rId6"/>
    <p:sldId id="1309" r:id="rId7"/>
    <p:sldId id="1390" r:id="rId8"/>
    <p:sldId id="1150" r:id="rId9"/>
    <p:sldId id="1151" r:id="rId10"/>
    <p:sldId id="1409" r:id="rId11"/>
    <p:sldId id="1186" r:id="rId12"/>
    <p:sldId id="1385" r:id="rId13"/>
    <p:sldId id="1404" r:id="rId14"/>
    <p:sldId id="1406" r:id="rId15"/>
    <p:sldId id="1376" r:id="rId16"/>
    <p:sldId id="1405" r:id="rId17"/>
    <p:sldId id="1373" r:id="rId18"/>
    <p:sldId id="1324" r:id="rId19"/>
    <p:sldId id="1325" r:id="rId20"/>
    <p:sldId id="1407" r:id="rId21"/>
    <p:sldId id="1408" r:id="rId22"/>
    <p:sldId id="1403" r:id="rId23"/>
    <p:sldId id="1392" r:id="rId24"/>
    <p:sldId id="1119" r:id="rId25"/>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76">
          <p15:clr>
            <a:srgbClr val="A4A3A4"/>
          </p15:clr>
        </p15:guide>
        <p15:guide id="2" orient="horz" pos="720">
          <p15:clr>
            <a:srgbClr val="A4A3A4"/>
          </p15:clr>
        </p15:guide>
        <p15:guide id="3" orient="horz" pos="3408">
          <p15:clr>
            <a:srgbClr val="A4A3A4"/>
          </p15:clr>
        </p15:guide>
        <p15:guide id="4" orient="horz" pos="240">
          <p15:clr>
            <a:srgbClr val="A4A3A4"/>
          </p15:clr>
        </p15:guide>
        <p15:guide id="5" pos="205">
          <p15:clr>
            <a:srgbClr val="A4A3A4"/>
          </p15:clr>
        </p15:guide>
        <p15:guide id="6" pos="288">
          <p15:clr>
            <a:srgbClr val="A4A3A4"/>
          </p15:clr>
        </p15:guide>
        <p15:guide id="7" pos="547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6CE2CC-FFD2-7E32-41B1-0D71B6EBD56D}" name="EGBERT, MICHAEL" initials="EM" userId="S::michael.egbert@cisa.dhs.gov::50287dbe-888d-4b03-a52b-5085cb59eb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GBERT, MICHAEL (CTR)" initials="EM(" lastIdx="22" clrIdx="0">
    <p:extLst>
      <p:ext uri="{19B8F6BF-5375-455C-9EA6-DF929625EA0E}">
        <p15:presenceInfo xmlns:p15="http://schemas.microsoft.com/office/powerpoint/2012/main" userId="EGBERT, MICHAEL (CTR)" providerId="None"/>
      </p:ext>
    </p:extLst>
  </p:cmAuthor>
  <p:cmAuthor id="2" name="MICHAEL EGBERT" initials="ME" lastIdx="5" clrIdx="1">
    <p:extLst>
      <p:ext uri="{19B8F6BF-5375-455C-9EA6-DF929625EA0E}">
        <p15:presenceInfo xmlns:p15="http://schemas.microsoft.com/office/powerpoint/2012/main" userId="MICHAEL EGBERT" providerId="None"/>
      </p:ext>
    </p:extLst>
  </p:cmAuthor>
  <p:cmAuthor id="3" name="Leas, Charles" initials="LC" lastIdx="13" clrIdx="2">
    <p:extLst>
      <p:ext uri="{19B8F6BF-5375-455C-9EA6-DF929625EA0E}">
        <p15:presenceInfo xmlns:p15="http://schemas.microsoft.com/office/powerpoint/2012/main" userId="Leas, Charles" providerId="None"/>
      </p:ext>
    </p:extLst>
  </p:cmAuthor>
  <p:cmAuthor id="4" name="EGBERT, MICHAEL (CTR)" initials="EM( [2]" lastIdx="3" clrIdx="3">
    <p:extLst>
      <p:ext uri="{19B8F6BF-5375-455C-9EA6-DF929625EA0E}">
        <p15:presenceInfo xmlns:p15="http://schemas.microsoft.com/office/powerpoint/2012/main" userId="S::michael.egbert@associates.cisa.dhs.gov::702b0393-ec8a-4a28-b49f-30a39fdb5aa4" providerId="AD"/>
      </p:ext>
    </p:extLst>
  </p:cmAuthor>
  <p:cmAuthor id="5" name="Charles" initials="C" lastIdx="6" clrIdx="4">
    <p:extLst>
      <p:ext uri="{19B8F6BF-5375-455C-9EA6-DF929625EA0E}">
        <p15:presenceInfo xmlns:p15="http://schemas.microsoft.com/office/powerpoint/2012/main" userId="S::Charles.Leas@cisa.dhs.gov::3ee990e9-df7b-4e31-bb50-4f15bf4343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8"/>
    <a:srgbClr val="000000"/>
    <a:srgbClr val="D9D9D9"/>
    <a:srgbClr val="4C86AB"/>
    <a:srgbClr val="BFBFBF"/>
    <a:srgbClr val="6982C2"/>
    <a:srgbClr val="ADB8D8"/>
    <a:srgbClr val="0052A9"/>
    <a:srgbClr val="00438D"/>
    <a:srgbClr val="0018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78325" autoAdjust="0"/>
  </p:normalViewPr>
  <p:slideViewPr>
    <p:cSldViewPr snapToGrid="0">
      <p:cViewPr varScale="1">
        <p:scale>
          <a:sx n="24" d="100"/>
          <a:sy n="24" d="100"/>
        </p:scale>
        <p:origin x="1356" y="24"/>
      </p:cViewPr>
      <p:guideLst>
        <p:guide orient="horz" pos="576"/>
        <p:guide orient="horz" pos="720"/>
        <p:guide orient="horz" pos="3408"/>
        <p:guide orient="horz" pos="240"/>
        <p:guide pos="205"/>
        <p:guide pos="288"/>
        <p:guide pos="5472"/>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FA24478-A1CE-7F46-8BA1-64AE6022B7CA}"/>
              </a:ext>
            </a:extLst>
          </p:cNvPr>
          <p:cNvSpPr>
            <a:spLocks noGrp="1" noChangeArrowheads="1"/>
          </p:cNvSpPr>
          <p:nvPr>
            <p:ph type="hdr" sz="quarter"/>
          </p:nvPr>
        </p:nvSpPr>
        <p:spPr bwMode="auto">
          <a:xfrm>
            <a:off x="0" y="0"/>
            <a:ext cx="3039135" cy="465465"/>
          </a:xfrm>
          <a:prstGeom prst="rect">
            <a:avLst/>
          </a:prstGeom>
          <a:noFill/>
          <a:ln w="9525">
            <a:noFill/>
            <a:miter lim="800000"/>
            <a:headEnd/>
            <a:tailEnd/>
          </a:ln>
          <a:effectLst/>
        </p:spPr>
        <p:txBody>
          <a:bodyPr vert="horz" wrap="square" lIns="93155" tIns="46578" rIns="93155" bIns="46578" numCol="1" anchor="t" anchorCtr="0" compatLnSpc="1">
            <a:prstTxWarp prst="textNoShape">
              <a:avLst/>
            </a:prstTxWarp>
          </a:bodyPr>
          <a:lstStyle>
            <a:lvl1pPr>
              <a:defRPr sz="1200">
                <a:latin typeface="Times" pitchFamily="18" charset="0"/>
              </a:defRPr>
            </a:lvl1pPr>
          </a:lstStyle>
          <a:p>
            <a:pPr>
              <a:defRPr/>
            </a:pPr>
            <a:endParaRPr lang="en-US"/>
          </a:p>
        </p:txBody>
      </p:sp>
      <p:sp>
        <p:nvSpPr>
          <p:cNvPr id="14339" name="Rectangle 3">
            <a:extLst>
              <a:ext uri="{FF2B5EF4-FFF2-40B4-BE49-F238E27FC236}">
                <a16:creationId xmlns:a16="http://schemas.microsoft.com/office/drawing/2014/main" id="{8B291239-1F81-6C4A-BEE1-05E869C86F5C}"/>
              </a:ext>
            </a:extLst>
          </p:cNvPr>
          <p:cNvSpPr>
            <a:spLocks noGrp="1" noChangeArrowheads="1"/>
          </p:cNvSpPr>
          <p:nvPr>
            <p:ph type="dt" sz="quarter" idx="1"/>
          </p:nvPr>
        </p:nvSpPr>
        <p:spPr bwMode="auto">
          <a:xfrm>
            <a:off x="3971266" y="0"/>
            <a:ext cx="3039135" cy="465465"/>
          </a:xfrm>
          <a:prstGeom prst="rect">
            <a:avLst/>
          </a:prstGeom>
          <a:noFill/>
          <a:ln w="9525">
            <a:noFill/>
            <a:miter lim="800000"/>
            <a:headEnd/>
            <a:tailEnd/>
          </a:ln>
          <a:effectLst/>
        </p:spPr>
        <p:txBody>
          <a:bodyPr vert="horz" wrap="square" lIns="93155" tIns="46578" rIns="93155" bIns="46578" numCol="1" anchor="t" anchorCtr="0" compatLnSpc="1">
            <a:prstTxWarp prst="textNoShape">
              <a:avLst/>
            </a:prstTxWarp>
          </a:bodyPr>
          <a:lstStyle>
            <a:lvl1pPr algn="r">
              <a:defRPr sz="1200">
                <a:latin typeface="Times" pitchFamily="18" charset="0"/>
              </a:defRPr>
            </a:lvl1pPr>
          </a:lstStyle>
          <a:p>
            <a:pPr>
              <a:defRPr/>
            </a:pPr>
            <a:endParaRPr lang="en-US"/>
          </a:p>
        </p:txBody>
      </p:sp>
      <p:sp>
        <p:nvSpPr>
          <p:cNvPr id="14340" name="Rectangle 4">
            <a:extLst>
              <a:ext uri="{FF2B5EF4-FFF2-40B4-BE49-F238E27FC236}">
                <a16:creationId xmlns:a16="http://schemas.microsoft.com/office/drawing/2014/main" id="{A8C0CE4E-D82E-5341-8AEE-73B0164A3BCB}"/>
              </a:ext>
            </a:extLst>
          </p:cNvPr>
          <p:cNvSpPr>
            <a:spLocks noGrp="1" noChangeArrowheads="1"/>
          </p:cNvSpPr>
          <p:nvPr>
            <p:ph type="ftr" sz="quarter" idx="2"/>
          </p:nvPr>
        </p:nvSpPr>
        <p:spPr bwMode="auto">
          <a:xfrm>
            <a:off x="0" y="8830937"/>
            <a:ext cx="3039135" cy="465464"/>
          </a:xfrm>
          <a:prstGeom prst="rect">
            <a:avLst/>
          </a:prstGeom>
          <a:noFill/>
          <a:ln w="9525">
            <a:noFill/>
            <a:miter lim="800000"/>
            <a:headEnd/>
            <a:tailEnd/>
          </a:ln>
          <a:effectLst/>
        </p:spPr>
        <p:txBody>
          <a:bodyPr vert="horz" wrap="square" lIns="93155" tIns="46578" rIns="93155" bIns="46578" numCol="1" anchor="b" anchorCtr="0" compatLnSpc="1">
            <a:prstTxWarp prst="textNoShape">
              <a:avLst/>
            </a:prstTxWarp>
          </a:bodyPr>
          <a:lstStyle>
            <a:lvl1pPr>
              <a:defRPr sz="1200">
                <a:latin typeface="Times" pitchFamily="18" charset="0"/>
              </a:defRPr>
            </a:lvl1pPr>
          </a:lstStyle>
          <a:p>
            <a:pPr>
              <a:defRPr/>
            </a:pPr>
            <a:endParaRPr lang="en-US"/>
          </a:p>
        </p:txBody>
      </p:sp>
      <p:sp>
        <p:nvSpPr>
          <p:cNvPr id="14341" name="Rectangle 5">
            <a:extLst>
              <a:ext uri="{FF2B5EF4-FFF2-40B4-BE49-F238E27FC236}">
                <a16:creationId xmlns:a16="http://schemas.microsoft.com/office/drawing/2014/main" id="{25A0C634-9D1D-964C-B369-B5DC459659D6}"/>
              </a:ext>
            </a:extLst>
          </p:cNvPr>
          <p:cNvSpPr>
            <a:spLocks noGrp="1" noChangeArrowheads="1"/>
          </p:cNvSpPr>
          <p:nvPr>
            <p:ph type="sldNum" sz="quarter" idx="3"/>
          </p:nvPr>
        </p:nvSpPr>
        <p:spPr bwMode="auto">
          <a:xfrm>
            <a:off x="3971266" y="8830937"/>
            <a:ext cx="3039135" cy="465464"/>
          </a:xfrm>
          <a:prstGeom prst="rect">
            <a:avLst/>
          </a:prstGeom>
          <a:noFill/>
          <a:ln w="9525">
            <a:noFill/>
            <a:miter lim="800000"/>
            <a:headEnd/>
            <a:tailEnd/>
          </a:ln>
          <a:effectLst/>
        </p:spPr>
        <p:txBody>
          <a:bodyPr vert="horz" wrap="square" lIns="93155" tIns="46578" rIns="93155" bIns="46578" numCol="1" anchor="b" anchorCtr="0" compatLnSpc="1">
            <a:prstTxWarp prst="textNoShape">
              <a:avLst/>
            </a:prstTxWarp>
          </a:bodyPr>
          <a:lstStyle>
            <a:lvl1pPr algn="r">
              <a:defRPr sz="1200">
                <a:latin typeface="Times" panose="02020603050405020304" pitchFamily="18" charset="0"/>
              </a:defRPr>
            </a:lvl1pPr>
          </a:lstStyle>
          <a:p>
            <a:pPr>
              <a:defRPr/>
            </a:pPr>
            <a:fld id="{A7B5BCA5-28AB-4E40-9181-8609CBDB6DB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6D4B729-AA3D-AC43-ABA9-6A001E8F2102}"/>
              </a:ext>
            </a:extLst>
          </p:cNvPr>
          <p:cNvSpPr>
            <a:spLocks noGrp="1" noChangeArrowheads="1"/>
          </p:cNvSpPr>
          <p:nvPr>
            <p:ph type="hdr" sz="quarter"/>
          </p:nvPr>
        </p:nvSpPr>
        <p:spPr bwMode="auto">
          <a:xfrm>
            <a:off x="0" y="1"/>
            <a:ext cx="3014861" cy="454190"/>
          </a:xfrm>
          <a:prstGeom prst="rect">
            <a:avLst/>
          </a:prstGeom>
          <a:noFill/>
          <a:ln w="9525">
            <a:noFill/>
            <a:miter lim="800000"/>
            <a:headEnd/>
            <a:tailEnd/>
          </a:ln>
          <a:effectLst/>
        </p:spPr>
        <p:txBody>
          <a:bodyPr vert="horz" wrap="square" lIns="90573" tIns="45286" rIns="90573" bIns="45286" numCol="1" anchor="t" anchorCtr="0" compatLnSpc="1">
            <a:prstTxWarp prst="textNoShape">
              <a:avLst/>
            </a:prstTxWarp>
          </a:bodyPr>
          <a:lstStyle>
            <a:lvl1pPr defTabSz="906985">
              <a:defRPr sz="1200">
                <a:latin typeface="Times" pitchFamily="18" charset="0"/>
              </a:defRPr>
            </a:lvl1pPr>
          </a:lstStyle>
          <a:p>
            <a:pPr>
              <a:defRPr/>
            </a:pPr>
            <a:endParaRPr lang="en-US"/>
          </a:p>
        </p:txBody>
      </p:sp>
      <p:sp>
        <p:nvSpPr>
          <p:cNvPr id="16387" name="Rectangle 3">
            <a:extLst>
              <a:ext uri="{FF2B5EF4-FFF2-40B4-BE49-F238E27FC236}">
                <a16:creationId xmlns:a16="http://schemas.microsoft.com/office/drawing/2014/main" id="{F446275A-6C3C-9644-B67F-6031033EE471}"/>
              </a:ext>
            </a:extLst>
          </p:cNvPr>
          <p:cNvSpPr>
            <a:spLocks noGrp="1" noChangeArrowheads="1"/>
          </p:cNvSpPr>
          <p:nvPr>
            <p:ph type="dt" idx="1"/>
          </p:nvPr>
        </p:nvSpPr>
        <p:spPr bwMode="auto">
          <a:xfrm>
            <a:off x="3995540" y="1"/>
            <a:ext cx="3014860" cy="454190"/>
          </a:xfrm>
          <a:prstGeom prst="rect">
            <a:avLst/>
          </a:prstGeom>
          <a:noFill/>
          <a:ln w="9525">
            <a:noFill/>
            <a:miter lim="800000"/>
            <a:headEnd/>
            <a:tailEnd/>
          </a:ln>
          <a:effectLst/>
        </p:spPr>
        <p:txBody>
          <a:bodyPr vert="horz" wrap="square" lIns="90573" tIns="45286" rIns="90573" bIns="45286" numCol="1" anchor="t" anchorCtr="0" compatLnSpc="1">
            <a:prstTxWarp prst="textNoShape">
              <a:avLst/>
            </a:prstTxWarp>
          </a:bodyPr>
          <a:lstStyle>
            <a:lvl1pPr algn="r" defTabSz="906985">
              <a:defRPr sz="1200">
                <a:latin typeface="Times" pitchFamily="18" charset="0"/>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225550" y="679450"/>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66E28B01-3ADE-7F4D-84E0-8AE922B12C95}"/>
              </a:ext>
            </a:extLst>
          </p:cNvPr>
          <p:cNvSpPr>
            <a:spLocks noGrp="1" noChangeArrowheads="1"/>
          </p:cNvSpPr>
          <p:nvPr>
            <p:ph type="body" sz="quarter" idx="3"/>
          </p:nvPr>
        </p:nvSpPr>
        <p:spPr bwMode="auto">
          <a:xfrm>
            <a:off x="904621" y="4382451"/>
            <a:ext cx="5201160" cy="4232664"/>
          </a:xfrm>
          <a:prstGeom prst="rect">
            <a:avLst/>
          </a:prstGeom>
          <a:noFill/>
          <a:ln w="9525">
            <a:noFill/>
            <a:miter lim="800000"/>
            <a:headEnd/>
            <a:tailEnd/>
          </a:ln>
          <a:effectLst/>
        </p:spPr>
        <p:txBody>
          <a:bodyPr vert="horz" wrap="square" lIns="90573" tIns="45286" rIns="90573" bIns="452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DD97344A-31D7-764B-B2D0-DC1EBEA57B4E}"/>
              </a:ext>
            </a:extLst>
          </p:cNvPr>
          <p:cNvSpPr>
            <a:spLocks noGrp="1" noChangeArrowheads="1"/>
          </p:cNvSpPr>
          <p:nvPr>
            <p:ph type="ftr" sz="quarter" idx="4"/>
          </p:nvPr>
        </p:nvSpPr>
        <p:spPr bwMode="auto">
          <a:xfrm>
            <a:off x="0" y="8840600"/>
            <a:ext cx="3014861" cy="454190"/>
          </a:xfrm>
          <a:prstGeom prst="rect">
            <a:avLst/>
          </a:prstGeom>
          <a:noFill/>
          <a:ln w="9525">
            <a:noFill/>
            <a:miter lim="800000"/>
            <a:headEnd/>
            <a:tailEnd/>
          </a:ln>
          <a:effectLst/>
        </p:spPr>
        <p:txBody>
          <a:bodyPr vert="horz" wrap="square" lIns="90573" tIns="45286" rIns="90573" bIns="45286" numCol="1" anchor="b" anchorCtr="0" compatLnSpc="1">
            <a:prstTxWarp prst="textNoShape">
              <a:avLst/>
            </a:prstTxWarp>
          </a:bodyPr>
          <a:lstStyle>
            <a:lvl1pPr defTabSz="906985">
              <a:defRPr sz="1200">
                <a:latin typeface="Times" pitchFamily="18" charset="0"/>
              </a:defRPr>
            </a:lvl1pPr>
          </a:lstStyle>
          <a:p>
            <a:pPr>
              <a:defRPr/>
            </a:pPr>
            <a:endParaRPr lang="en-US"/>
          </a:p>
        </p:txBody>
      </p:sp>
      <p:sp>
        <p:nvSpPr>
          <p:cNvPr id="16391" name="Rectangle 7">
            <a:extLst>
              <a:ext uri="{FF2B5EF4-FFF2-40B4-BE49-F238E27FC236}">
                <a16:creationId xmlns:a16="http://schemas.microsoft.com/office/drawing/2014/main" id="{E4AE7837-02AB-3942-8B4E-8E613C6433D0}"/>
              </a:ext>
            </a:extLst>
          </p:cNvPr>
          <p:cNvSpPr>
            <a:spLocks noGrp="1" noChangeArrowheads="1"/>
          </p:cNvSpPr>
          <p:nvPr>
            <p:ph type="sldNum" sz="quarter" idx="5"/>
          </p:nvPr>
        </p:nvSpPr>
        <p:spPr bwMode="auto">
          <a:xfrm>
            <a:off x="3995540" y="8840600"/>
            <a:ext cx="3014860" cy="454190"/>
          </a:xfrm>
          <a:prstGeom prst="rect">
            <a:avLst/>
          </a:prstGeom>
          <a:noFill/>
          <a:ln w="9525">
            <a:noFill/>
            <a:miter lim="800000"/>
            <a:headEnd/>
            <a:tailEnd/>
          </a:ln>
          <a:effectLst/>
        </p:spPr>
        <p:txBody>
          <a:bodyPr vert="horz" wrap="square" lIns="90573" tIns="45286" rIns="90573" bIns="45286" numCol="1" anchor="b" anchorCtr="0" compatLnSpc="1">
            <a:prstTxWarp prst="textNoShape">
              <a:avLst/>
            </a:prstTxWarp>
          </a:bodyPr>
          <a:lstStyle>
            <a:lvl1pPr algn="r" defTabSz="906985">
              <a:defRPr sz="1200">
                <a:latin typeface="Times" panose="02020603050405020304" pitchFamily="18" charset="0"/>
              </a:defRPr>
            </a:lvl1pPr>
          </a:lstStyle>
          <a:p>
            <a:pPr>
              <a:defRPr/>
            </a:pPr>
            <a:fld id="{65471F9A-B9F2-41D6-B914-1029BD6179B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rgbClr val="333333"/>
        </a:solidFill>
        <a:latin typeface="Times" pitchFamily="18" charset="0"/>
        <a:ea typeface="+mn-ea"/>
        <a:cs typeface="+mn-cs"/>
      </a:defRPr>
    </a:lvl1pPr>
    <a:lvl2pPr marL="457200" algn="l" rtl="0" eaLnBrk="0" fontAlgn="base" hangingPunct="0">
      <a:spcBef>
        <a:spcPct val="30000"/>
      </a:spcBef>
      <a:spcAft>
        <a:spcPct val="0"/>
      </a:spcAft>
      <a:defRPr sz="1200" kern="1200">
        <a:solidFill>
          <a:srgbClr val="333333"/>
        </a:solidFill>
        <a:latin typeface="Times" pitchFamily="18" charset="0"/>
        <a:ea typeface="+mn-ea"/>
        <a:cs typeface="+mn-cs"/>
      </a:defRPr>
    </a:lvl2pPr>
    <a:lvl3pPr marL="914400" algn="l" rtl="0" eaLnBrk="0" fontAlgn="base" hangingPunct="0">
      <a:spcBef>
        <a:spcPct val="30000"/>
      </a:spcBef>
      <a:spcAft>
        <a:spcPct val="0"/>
      </a:spcAft>
      <a:defRPr sz="1200" kern="1200">
        <a:solidFill>
          <a:srgbClr val="333333"/>
        </a:solidFill>
        <a:latin typeface="Times" pitchFamily="18" charset="0"/>
        <a:ea typeface="+mn-ea"/>
        <a:cs typeface="+mn-cs"/>
      </a:defRPr>
    </a:lvl3pPr>
    <a:lvl4pPr marL="1371600" algn="l" rtl="0" eaLnBrk="0" fontAlgn="base" hangingPunct="0">
      <a:spcBef>
        <a:spcPct val="30000"/>
      </a:spcBef>
      <a:spcAft>
        <a:spcPct val="0"/>
      </a:spcAft>
      <a:defRPr sz="1200" kern="1200">
        <a:solidFill>
          <a:srgbClr val="333333"/>
        </a:solidFill>
        <a:latin typeface="Times" pitchFamily="18" charset="0"/>
        <a:ea typeface="+mn-ea"/>
        <a:cs typeface="+mn-cs"/>
      </a:defRPr>
    </a:lvl4pPr>
    <a:lvl5pPr marL="1828800" algn="l" rtl="0" eaLnBrk="0" fontAlgn="base" hangingPunct="0">
      <a:spcBef>
        <a:spcPct val="30000"/>
      </a:spcBef>
      <a:spcAft>
        <a:spcPct val="0"/>
      </a:spcAft>
      <a:defRPr sz="1200" kern="1200">
        <a:solidFill>
          <a:srgbClr val="333333"/>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ChangeArrowheads="1" noTextEdit="1"/>
          </p:cNvSpPr>
          <p:nvPr>
            <p:ph type="sldImg"/>
          </p:nvPr>
        </p:nvSpPr>
        <p:spPr>
          <a:ln/>
        </p:spPr>
      </p:sp>
      <p:sp>
        <p:nvSpPr>
          <p:cNvPr id="1433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The Bomb-making Materials Awareness Program plays a vital role in preventing criminal and terrorist attacks involving explosive threats.</a:t>
            </a:r>
            <a:endParaRPr lang="en-US" dirty="0"/>
          </a:p>
          <a:p>
            <a:endParaRPr lang="en-US" altLang="en-US" dirty="0"/>
          </a:p>
        </p:txBody>
      </p:sp>
      <p:sp>
        <p:nvSpPr>
          <p:cNvPr id="1433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985">
              <a:defRPr sz="2400">
                <a:solidFill>
                  <a:schemeClr val="tx1"/>
                </a:solidFill>
                <a:latin typeface="Arial" panose="020B0604020202020204" pitchFamily="34" charset="0"/>
              </a:defRPr>
            </a:lvl1pPr>
            <a:lvl2pPr marL="755283" indent="-290493" defTabSz="906985">
              <a:defRPr sz="2400">
                <a:solidFill>
                  <a:schemeClr val="tx1"/>
                </a:solidFill>
                <a:latin typeface="Arial" panose="020B0604020202020204" pitchFamily="34" charset="0"/>
              </a:defRPr>
            </a:lvl2pPr>
            <a:lvl3pPr marL="1161974" indent="-232395" defTabSz="906985">
              <a:defRPr sz="2400">
                <a:solidFill>
                  <a:schemeClr val="tx1"/>
                </a:solidFill>
                <a:latin typeface="Arial" panose="020B0604020202020204" pitchFamily="34" charset="0"/>
              </a:defRPr>
            </a:lvl3pPr>
            <a:lvl4pPr marL="1626763" indent="-232395" defTabSz="906985">
              <a:defRPr sz="2400">
                <a:solidFill>
                  <a:schemeClr val="tx1"/>
                </a:solidFill>
                <a:latin typeface="Arial" panose="020B0604020202020204" pitchFamily="34" charset="0"/>
              </a:defRPr>
            </a:lvl4pPr>
            <a:lvl5pPr marL="2091553" indent="-232395" defTabSz="906985">
              <a:defRPr sz="2400">
                <a:solidFill>
                  <a:schemeClr val="tx1"/>
                </a:solidFill>
                <a:latin typeface="Arial" panose="020B0604020202020204" pitchFamily="34" charset="0"/>
              </a:defRPr>
            </a:lvl5pPr>
            <a:lvl6pPr marL="2556342" indent="-232395" defTabSz="906985" eaLnBrk="0" fontAlgn="base" hangingPunct="0">
              <a:spcBef>
                <a:spcPct val="0"/>
              </a:spcBef>
              <a:spcAft>
                <a:spcPct val="0"/>
              </a:spcAft>
              <a:defRPr sz="2400">
                <a:solidFill>
                  <a:schemeClr val="tx1"/>
                </a:solidFill>
                <a:latin typeface="Arial" panose="020B0604020202020204" pitchFamily="34" charset="0"/>
              </a:defRPr>
            </a:lvl6pPr>
            <a:lvl7pPr marL="3021132" indent="-232395" defTabSz="906985" eaLnBrk="0" fontAlgn="base" hangingPunct="0">
              <a:spcBef>
                <a:spcPct val="0"/>
              </a:spcBef>
              <a:spcAft>
                <a:spcPct val="0"/>
              </a:spcAft>
              <a:defRPr sz="2400">
                <a:solidFill>
                  <a:schemeClr val="tx1"/>
                </a:solidFill>
                <a:latin typeface="Arial" panose="020B0604020202020204" pitchFamily="34" charset="0"/>
              </a:defRPr>
            </a:lvl7pPr>
            <a:lvl8pPr marL="3485921" indent="-232395" defTabSz="906985" eaLnBrk="0" fontAlgn="base" hangingPunct="0">
              <a:spcBef>
                <a:spcPct val="0"/>
              </a:spcBef>
              <a:spcAft>
                <a:spcPct val="0"/>
              </a:spcAft>
              <a:defRPr sz="2400">
                <a:solidFill>
                  <a:schemeClr val="tx1"/>
                </a:solidFill>
                <a:latin typeface="Arial" panose="020B0604020202020204" pitchFamily="34" charset="0"/>
              </a:defRPr>
            </a:lvl8pPr>
            <a:lvl9pPr marL="3950711" indent="-232395" defTabSz="906985" eaLnBrk="0" fontAlgn="base" hangingPunct="0">
              <a:spcBef>
                <a:spcPct val="0"/>
              </a:spcBef>
              <a:spcAft>
                <a:spcPct val="0"/>
              </a:spcAft>
              <a:defRPr sz="2400">
                <a:solidFill>
                  <a:schemeClr val="tx1"/>
                </a:solidFill>
                <a:latin typeface="Arial" panose="020B0604020202020204" pitchFamily="34" charset="0"/>
              </a:defRPr>
            </a:lvl9pPr>
          </a:lstStyle>
          <a:p>
            <a:fld id="{D30C5255-5D03-4FA1-A0A2-7D5170C80E4C}" type="slidenum">
              <a:rPr lang="en-US" altLang="en-US" sz="1200">
                <a:latin typeface="Times" panose="02020603050405020304" pitchFamily="18" charset="0"/>
              </a:rPr>
              <a:pPr/>
              <a:t>1</a:t>
            </a:fld>
            <a:endParaRPr lang="en-US" altLang="en-US" sz="1200">
              <a:latin typeface="Times"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comes from aggregated governmental resources with a 95% accuracy rate. Approximately 10-15,000 businesses open and close </a:t>
            </a:r>
            <a:r>
              <a:rPr lang="en-US" b="1" dirty="0"/>
              <a:t>EACH DAY. </a:t>
            </a:r>
            <a:br>
              <a:rPr lang="en-US" b="1" dirty="0"/>
            </a:br>
            <a:endParaRPr lang="en-US" dirty="0"/>
          </a:p>
          <a:p>
            <a:r>
              <a:rPr lang="en-US" dirty="0"/>
              <a:t>Ask Question – does anyone know the possible number of popup stands that com during the holiday seasons?</a:t>
            </a:r>
          </a:p>
        </p:txBody>
      </p:sp>
      <p:sp>
        <p:nvSpPr>
          <p:cNvPr id="4" name="Slide Number Placeholder 3"/>
          <p:cNvSpPr>
            <a:spLocks noGrp="1"/>
          </p:cNvSpPr>
          <p:nvPr>
            <p:ph type="sldNum" sz="quarter" idx="5"/>
          </p:nvPr>
        </p:nvSpPr>
        <p:spPr/>
        <p:txBody>
          <a:bodyPr/>
          <a:lstStyle/>
          <a:p>
            <a:pPr>
              <a:defRPr/>
            </a:pPr>
            <a:fld id="{65471F9A-B9F2-41D6-B914-1029BD6179BF}" type="slidenum">
              <a:rPr lang="en-US" altLang="en-US" smtClean="0"/>
              <a:pPr>
                <a:defRPr/>
              </a:pPr>
              <a:t>13</a:t>
            </a:fld>
            <a:endParaRPr lang="en-US" altLang="en-US"/>
          </a:p>
        </p:txBody>
      </p:sp>
    </p:spTree>
    <p:extLst>
      <p:ext uri="{BB962C8B-B14F-4D97-AF65-F5344CB8AC3E}">
        <p14:creationId xmlns:p14="http://schemas.microsoft.com/office/powerpoint/2010/main" val="636331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Times" pitchFamily="18" charset="0"/>
                <a:ea typeface="+mn-ea"/>
                <a:cs typeface="+mn-cs"/>
              </a:rPr>
              <a:t>Photo at Bottom – </a:t>
            </a:r>
            <a:r>
              <a:rPr lang="en-US" sz="1200" b="0" kern="1200" dirty="0">
                <a:solidFill>
                  <a:schemeClr val="tx1"/>
                </a:solidFill>
                <a:effectLst/>
                <a:latin typeface="Times" pitchFamily="18" charset="0"/>
                <a:ea typeface="+mn-ea"/>
                <a:cs typeface="+mn-cs"/>
              </a:rPr>
              <a:t>Items Seized from the illegal Fireworks Seizure and Explosion in Los Angeles, CA</a:t>
            </a:r>
            <a:endParaRPr lang="en-US" sz="1200" b="1" kern="1200" dirty="0">
              <a:solidFill>
                <a:schemeClr val="tx1"/>
              </a:solidFill>
              <a:effectLst/>
              <a:latin typeface="Times" pitchFamily="18" charset="0"/>
              <a:ea typeface="+mn-ea"/>
              <a:cs typeface="+mn-cs"/>
            </a:endParaRPr>
          </a:p>
          <a:p>
            <a:pPr lvl="0"/>
            <a:endParaRPr lang="en-US" sz="1200" b="1" kern="1200" dirty="0">
              <a:solidFill>
                <a:schemeClr val="tx1"/>
              </a:solidFill>
              <a:effectLst/>
              <a:latin typeface="Times" pitchFamily="18" charset="0"/>
              <a:ea typeface="+mn-ea"/>
              <a:cs typeface="+mn-cs"/>
            </a:endParaRPr>
          </a:p>
          <a:p>
            <a:pPr lvl="0"/>
            <a:r>
              <a:rPr lang="en-US" sz="1200" b="1" kern="1200" dirty="0">
                <a:solidFill>
                  <a:schemeClr val="tx1"/>
                </a:solidFill>
                <a:effectLst/>
                <a:latin typeface="Times" pitchFamily="18" charset="0"/>
                <a:ea typeface="+mn-ea"/>
                <a:cs typeface="+mn-cs"/>
              </a:rPr>
              <a:t>Explosive Powders. </a:t>
            </a:r>
            <a:r>
              <a:rPr lang="en-US" sz="1200" b="0" kern="1200" dirty="0">
                <a:solidFill>
                  <a:schemeClr val="tx1"/>
                </a:solidFill>
                <a:effectLst/>
                <a:latin typeface="Times" pitchFamily="18" charset="0"/>
                <a:ea typeface="+mn-ea"/>
                <a:cs typeface="+mn-cs"/>
              </a:rPr>
              <a:t>Explosive powder products are commonly used as bomb-making materials. The majority of bombing incidents in the United States involve the use of an explosive powder: black powder, smokeless powder, flash powder, and pyrotechnic fillers.</a:t>
            </a:r>
            <a:r>
              <a:rPr lang="en-US" sz="1200" b="1" kern="1200" dirty="0">
                <a:solidFill>
                  <a:schemeClr val="tx1"/>
                </a:solidFill>
                <a:effectLst/>
                <a:latin typeface="Times" pitchFamily="18" charset="0"/>
                <a:ea typeface="+mn-ea"/>
                <a:cs typeface="+mn-cs"/>
              </a:rPr>
              <a:t> </a:t>
            </a:r>
            <a:r>
              <a:rPr lang="en-US" sz="1200" b="0" kern="1200" dirty="0">
                <a:solidFill>
                  <a:schemeClr val="tx1"/>
                </a:solidFill>
                <a:effectLst/>
                <a:latin typeface="Times" pitchFamily="18" charset="0"/>
                <a:ea typeface="+mn-ea"/>
                <a:cs typeface="+mn-cs"/>
              </a:rPr>
              <a:t>All of these items burn when not confined.</a:t>
            </a:r>
          </a:p>
          <a:p>
            <a:pPr lvl="0"/>
            <a:endParaRPr lang="en-US" sz="1200" b="1" kern="1200" dirty="0">
              <a:solidFill>
                <a:schemeClr val="tx1"/>
              </a:solidFill>
              <a:effectLst/>
              <a:latin typeface="Times" pitchFamily="18" charset="0"/>
              <a:ea typeface="+mn-ea"/>
              <a:cs typeface="+mn-cs"/>
            </a:endParaRP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rPr>
              <a:t>Black powder.</a:t>
            </a:r>
            <a:r>
              <a:rPr lang="en-US" sz="1200"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rPr>
              <a:t> Gunpowder, also known as black powder to distinguish it from modern smokeless powder, is the earliest known chemical explosive. It consists of a mixture of sulfur, charcoal, and potassium nitrate.  </a:t>
            </a:r>
          </a:p>
          <a:p>
            <a:pPr lvl="0" fontAlgn="base"/>
            <a:endParaRPr lang="en-US" sz="1200"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endParaRP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rPr>
              <a:t>Smokeless powder and black powder substitutes.</a:t>
            </a:r>
            <a:r>
              <a:rPr lang="en-US" sz="1200"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rPr>
              <a:t> The name given to a number of propellants used in firearms and artillery that produce negligible smoke when fired, unlike the black powder they replaced.</a:t>
            </a:r>
          </a:p>
          <a:p>
            <a:pPr lvl="0" fontAlgn="base"/>
            <a:endParaRPr lang="en-US" sz="1200"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endParaRP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rPr>
              <a:t>Flash powder.</a:t>
            </a:r>
            <a:r>
              <a:rPr lang="en-US" sz="1200"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rPr>
              <a:t> A composition of metallic fuel and an oxidizer such as chlorate. When the mixture is ignited, it burns extremely quickly producing a bright flash. Different varieties of flash powder are made from different compositions; most common are potassium perchlorate and aluminum powder. </a:t>
            </a:r>
          </a:p>
          <a:p>
            <a:pPr lvl="0" fontAlgn="base"/>
            <a:endParaRPr lang="en-US" sz="1200"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endParaRP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rPr>
              <a:t>Pyrotechnic fillers.</a:t>
            </a:r>
            <a:r>
              <a:rPr lang="en-US" sz="1200" u="none" strike="noStrike" kern="1200" dirty="0">
                <a:solidFill>
                  <a:schemeClr val="tx1"/>
                </a:solidFill>
                <a:effectLst>
                  <a:glow>
                    <a:srgbClr val="000000"/>
                  </a:glow>
                  <a:outerShdw sx="0" sy="0">
                    <a:srgbClr val="000000"/>
                  </a:outerShdw>
                  <a:reflection stA="0" endPos="0" fadeDir="0" sx="0" sy="0"/>
                </a:effectLst>
                <a:latin typeface="Times" pitchFamily="18" charset="0"/>
                <a:ea typeface="+mn-ea"/>
                <a:cs typeface="+mn-cs"/>
              </a:rPr>
              <a:t> Materials capable of undergoing self-contained and self-sustained exothermic chemical reactions for the production of heat, light, gas, smoke and/or sound. For example, pyrotechnic powders such as mortars and fireworks.</a:t>
            </a:r>
          </a:p>
          <a:p>
            <a:endParaRPr lang="en-US" dirty="0"/>
          </a:p>
        </p:txBody>
      </p:sp>
      <p:sp>
        <p:nvSpPr>
          <p:cNvPr id="4" name="Slide Number Placeholder 3"/>
          <p:cNvSpPr>
            <a:spLocks noGrp="1"/>
          </p:cNvSpPr>
          <p:nvPr>
            <p:ph type="sldNum" sz="quarter" idx="5"/>
          </p:nvPr>
        </p:nvSpPr>
        <p:spPr/>
        <p:txBody>
          <a:bodyPr/>
          <a:lstStyle/>
          <a:p>
            <a:pPr>
              <a:defRPr/>
            </a:pPr>
            <a:fld id="{65471F9A-B9F2-41D6-B914-1029BD6179BF}" type="slidenum">
              <a:rPr lang="en-US" altLang="en-US" smtClean="0"/>
              <a:pPr>
                <a:defRPr/>
              </a:pPr>
              <a:t>14</a:t>
            </a:fld>
            <a:endParaRPr lang="en-US" altLang="en-US"/>
          </a:p>
        </p:txBody>
      </p:sp>
    </p:spTree>
    <p:extLst>
      <p:ext uri="{BB962C8B-B14F-4D97-AF65-F5344CB8AC3E}">
        <p14:creationId xmlns:p14="http://schemas.microsoft.com/office/powerpoint/2010/main" val="4212390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Boston Marathon Bombing. </a:t>
            </a:r>
            <a:r>
              <a:rPr lang="en-US" sz="1200" b="0" kern="1200" dirty="0">
                <a:solidFill>
                  <a:schemeClr val="tx1"/>
                </a:solidFill>
                <a:effectLst/>
                <a:latin typeface="+mn-lt"/>
                <a:ea typeface="+mn-ea"/>
                <a:cs typeface="+mn-cs"/>
              </a:rPr>
              <a:t>In the 2013 Boston Marathon Bombing two explosions near the marathon’s finish line causing deaths and mass injuries. </a:t>
            </a:r>
            <a:endParaRPr lang="en-US" sz="1200" b="1"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1EE4E82-8F57-4EC4-94F6-4F5CE2E0057F}" type="slidenum">
              <a:rPr lang="en-US" smtClean="0"/>
              <a:t>15</a:t>
            </a:fld>
            <a:endParaRPr lang="en-US" dirty="0"/>
          </a:p>
        </p:txBody>
      </p:sp>
    </p:spTree>
    <p:extLst>
      <p:ext uri="{BB962C8B-B14F-4D97-AF65-F5344CB8AC3E}">
        <p14:creationId xmlns:p14="http://schemas.microsoft.com/office/powerpoint/2010/main" val="3594564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Boston Marathon Bombing – Commercially Available Products. </a:t>
            </a:r>
            <a:r>
              <a:rPr lang="en-US" sz="1200" b="0" kern="1200" dirty="0">
                <a:solidFill>
                  <a:schemeClr val="tx1"/>
                </a:solidFill>
                <a:effectLst/>
                <a:latin typeface="+mn-lt"/>
                <a:ea typeface="+mn-ea"/>
                <a:cs typeface="+mn-cs"/>
              </a:rPr>
              <a:t>The Tsarnaev brothers constructed the 2013 Boston Marathon bombs using only legally purchased materials. They were able to take common household items like model car parts, Christmas tree lights, and pressure cookers and turn them into something deadly. The commercially available products used as explosive precursors and IED components in the Boston Marathon Bomb were the following:</a:t>
            </a:r>
          </a:p>
          <a:p>
            <a:pPr lvl="0"/>
            <a:endParaRPr lang="en-US" sz="1200" b="1" kern="1200" dirty="0">
              <a:solidFill>
                <a:schemeClr val="tx1"/>
              </a:solidFill>
              <a:effectLst/>
              <a:latin typeface="+mn-lt"/>
              <a:ea typeface="+mn-ea"/>
              <a:cs typeface="+mn-cs"/>
            </a:endParaRP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Switch</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 remote control from toy car</a:t>
            </a: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Initiator</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 Christmas lights</a:t>
            </a: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Main Charge</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 fireworks</a:t>
            </a: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Power Source</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 batteries</a:t>
            </a: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Container</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 pressure cooker / backpack</a:t>
            </a:r>
          </a:p>
          <a:p>
            <a:pPr lvl="0" fontAlgn="base"/>
            <a:r>
              <a:rPr lang="en-US" sz="120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Enhancement</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 nails and BB's</a:t>
            </a:r>
          </a:p>
          <a:p>
            <a:endParaRPr lang="en-US" dirty="0"/>
          </a:p>
          <a:p>
            <a:endParaRPr lang="en-US" dirty="0"/>
          </a:p>
        </p:txBody>
      </p:sp>
      <p:sp>
        <p:nvSpPr>
          <p:cNvPr id="4" name="Slide Number Placeholder 3"/>
          <p:cNvSpPr>
            <a:spLocks noGrp="1"/>
          </p:cNvSpPr>
          <p:nvPr>
            <p:ph type="sldNum" sz="quarter" idx="5"/>
          </p:nvPr>
        </p:nvSpPr>
        <p:spPr/>
        <p:txBody>
          <a:bodyPr/>
          <a:lstStyle/>
          <a:p>
            <a:fld id="{41EE4E82-8F57-4EC4-94F6-4F5CE2E0057F}" type="slidenum">
              <a:rPr lang="en-US" smtClean="0"/>
              <a:t>16</a:t>
            </a:fld>
            <a:endParaRPr lang="en-US" dirty="0"/>
          </a:p>
        </p:txBody>
      </p:sp>
    </p:spTree>
    <p:extLst>
      <p:ext uri="{BB962C8B-B14F-4D97-AF65-F5344CB8AC3E}">
        <p14:creationId xmlns:p14="http://schemas.microsoft.com/office/powerpoint/2010/main" val="1060987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BMAP program will be emailing about 500K businesses and direct mailing 200K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A4CC0-6FB8-4AAA-BD7C-082380FF30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348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471F9A-B9F2-41D6-B914-1029BD6179BF}" type="slidenum">
              <a:rPr lang="en-US" altLang="en-US" smtClean="0"/>
              <a:pPr>
                <a:defRPr/>
              </a:pPr>
              <a:t>21</a:t>
            </a:fld>
            <a:endParaRPr lang="en-US" altLang="en-US"/>
          </a:p>
        </p:txBody>
      </p:sp>
    </p:spTree>
    <p:extLst>
      <p:ext uri="{BB962C8B-B14F-4D97-AF65-F5344CB8AC3E}">
        <p14:creationId xmlns:p14="http://schemas.microsoft.com/office/powerpoint/2010/main" val="55139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Statistics come from the 2020 annual Tripwire report</a:t>
            </a:r>
          </a:p>
          <a:p>
            <a:r>
              <a:rPr lang="en-US" b="1" dirty="0"/>
              <a:t>In 2020 - Pyrotechnics, fireworks, mixtures, black powder (and substitutes) were the highest reported material types in IED associated bombings.</a:t>
            </a:r>
          </a:p>
          <a:p>
            <a:r>
              <a:rPr lang="en-US" dirty="0"/>
              <a:t>Map:</a:t>
            </a:r>
          </a:p>
          <a:p>
            <a:r>
              <a:rPr lang="en-US" dirty="0"/>
              <a:t>1. Region IV had the highest number of incidents</a:t>
            </a:r>
            <a:br>
              <a:rPr lang="en-US" dirty="0"/>
            </a:br>
            <a:r>
              <a:rPr lang="en-US" dirty="0"/>
              <a:t>2. Region V had the second highest number of incidents</a:t>
            </a:r>
          </a:p>
          <a:p>
            <a:r>
              <a:rPr lang="en-US" dirty="0"/>
              <a:t>3. All Device related incidents increased by 23.9% in 2020 compared to 2019.</a:t>
            </a:r>
            <a:br>
              <a:rPr lang="en-US" dirty="0"/>
            </a:br>
            <a:r>
              <a:rPr lang="en-US" dirty="0"/>
              <a:t>4. in 2020 their were 9 people killed in bombing incidents</a:t>
            </a:r>
          </a:p>
          <a:p>
            <a:r>
              <a:rPr lang="en-US" dirty="0"/>
              <a:t>5. In 2020 their were 152 people injured in incidents</a:t>
            </a:r>
          </a:p>
          <a:p>
            <a:r>
              <a:rPr lang="en-US" dirty="0"/>
              <a:t>6. In 2020 their were 526 people arrested in relation to bombing incidents.</a:t>
            </a:r>
          </a:p>
          <a:p>
            <a:r>
              <a:rPr lang="en-US" dirty="0"/>
              <a:t>7. COVID-19 Had a significant impact on the percentages of numbers fluctuating through 2020.</a:t>
            </a:r>
          </a:p>
        </p:txBody>
      </p:sp>
      <p:sp>
        <p:nvSpPr>
          <p:cNvPr id="4" name="Slide Number Placeholder 3"/>
          <p:cNvSpPr>
            <a:spLocks noGrp="1"/>
          </p:cNvSpPr>
          <p:nvPr>
            <p:ph type="sldNum" sz="quarter" idx="5"/>
          </p:nvPr>
        </p:nvSpPr>
        <p:spPr/>
        <p:txBody>
          <a:bodyPr/>
          <a:lstStyle/>
          <a:p>
            <a:pPr>
              <a:defRPr/>
            </a:pPr>
            <a:fld id="{65471F9A-B9F2-41D6-B914-1029BD6179BF}" type="slidenum">
              <a:rPr lang="en-US" altLang="en-US" smtClean="0"/>
              <a:pPr>
                <a:defRPr/>
              </a:pPr>
              <a:t>2</a:t>
            </a:fld>
            <a:endParaRPr lang="en-US" altLang="en-US"/>
          </a:p>
        </p:txBody>
      </p:sp>
    </p:spTree>
    <p:extLst>
      <p:ext uri="{BB962C8B-B14F-4D97-AF65-F5344CB8AC3E}">
        <p14:creationId xmlns:p14="http://schemas.microsoft.com/office/powerpoint/2010/main" val="395058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BMM encompasses a large AOR</a:t>
            </a:r>
          </a:p>
          <a:p>
            <a:endParaRPr lang="en-US" dirty="0"/>
          </a:p>
          <a:p>
            <a:r>
              <a:rPr lang="en-US" dirty="0"/>
              <a:t>Corporate Outreach has been and will be BMAPs number 1 priority. </a:t>
            </a:r>
          </a:p>
          <a:p>
            <a:endParaRPr lang="en-US" dirty="0"/>
          </a:p>
          <a:p>
            <a:r>
              <a:rPr lang="en-US" dirty="0"/>
              <a:t>We are starting to receive funding and personnel to begin to make a difference.</a:t>
            </a:r>
          </a:p>
          <a:p>
            <a:endParaRPr lang="en-US" dirty="0"/>
          </a:p>
          <a:p>
            <a:r>
              <a:rPr lang="en-US" dirty="0"/>
              <a:t>Many of the pillars are interconnected</a:t>
            </a:r>
          </a:p>
          <a:p>
            <a:endParaRPr lang="en-US" dirty="0"/>
          </a:p>
          <a:p>
            <a:endParaRPr lang="en-US" dirty="0"/>
          </a:p>
        </p:txBody>
      </p:sp>
      <p:sp>
        <p:nvSpPr>
          <p:cNvPr id="4" name="Slide Number Placeholder 3"/>
          <p:cNvSpPr>
            <a:spLocks noGrp="1"/>
          </p:cNvSpPr>
          <p:nvPr>
            <p:ph type="sldNum" sz="quarter" idx="5"/>
          </p:nvPr>
        </p:nvSpPr>
        <p:spPr/>
        <p:txBody>
          <a:bodyPr/>
          <a:lstStyle/>
          <a:p>
            <a:fld id="{994AB9A6-9849-47F8-BFBE-0249BDC167F1}" type="slidenum">
              <a:rPr lang="en-US" smtClean="0"/>
              <a:t>4</a:t>
            </a:fld>
            <a:endParaRPr lang="en-US"/>
          </a:p>
        </p:txBody>
      </p:sp>
    </p:spTree>
    <p:extLst>
      <p:ext uri="{BB962C8B-B14F-4D97-AF65-F5344CB8AC3E}">
        <p14:creationId xmlns:p14="http://schemas.microsoft.com/office/powerpoint/2010/main" val="423425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goal of the program is not only to build awareness and educate</a:t>
            </a:r>
            <a:r>
              <a:rPr lang="en-US" baseline="0" dirty="0"/>
              <a:t> businesses, but to stop attacks from happening.  Only with a committed and sustainable program, will communities be knowledgeable and feel comfortable enough to report suspicious activities to law enforcement.  BMAP provides you the foundation and support to empower your community.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lvl="0"/>
            <a:r>
              <a:rPr lang="en-US" sz="1200" b="1" kern="1200" dirty="0">
                <a:solidFill>
                  <a:srgbClr val="333333"/>
                </a:solidFill>
                <a:effectLst/>
                <a:latin typeface="Times" pitchFamily="18" charset="0"/>
                <a:ea typeface="+mn-ea"/>
                <a:cs typeface="+mn-cs"/>
              </a:rPr>
              <a:t>BMAP Overview</a:t>
            </a:r>
            <a:r>
              <a:rPr lang="en-US" sz="1200" b="0" kern="1200" dirty="0">
                <a:solidFill>
                  <a:srgbClr val="333333"/>
                </a:solidFill>
                <a:effectLst/>
                <a:latin typeface="Times" pitchFamily="18" charset="0"/>
                <a:ea typeface="+mn-ea"/>
                <a:cs typeface="+mn-cs"/>
              </a:rPr>
              <a:t>. BMAP is a national outreach program sponsored by the Department of Homeland Security’s Office for Bombing Prevention in partnership with communities (SLTT or private sector).</a:t>
            </a:r>
          </a:p>
          <a:p>
            <a:pPr lvl="0"/>
            <a:endParaRPr lang="en-US" sz="1200" b="1" kern="1200" dirty="0">
              <a:solidFill>
                <a:srgbClr val="333333"/>
              </a:solidFill>
              <a:effectLst/>
              <a:latin typeface="Times" pitchFamily="18" charset="0"/>
              <a:ea typeface="+mn-ea"/>
              <a:cs typeface="+mn-cs"/>
            </a:endParaRPr>
          </a:p>
          <a:p>
            <a:pPr lvl="0"/>
            <a:r>
              <a:rPr lang="en-US" sz="1200" b="1" kern="1200" dirty="0">
                <a:solidFill>
                  <a:srgbClr val="333333"/>
                </a:solidFill>
                <a:effectLst/>
                <a:latin typeface="Times" pitchFamily="18" charset="0"/>
                <a:ea typeface="+mn-ea"/>
                <a:cs typeface="+mn-cs"/>
              </a:rPr>
              <a:t>Community Outreach: </a:t>
            </a:r>
            <a:r>
              <a:rPr lang="en-US" sz="1200" b="0" kern="1200" dirty="0">
                <a:solidFill>
                  <a:srgbClr val="333333"/>
                </a:solidFill>
                <a:effectLst/>
                <a:latin typeface="Times" pitchFamily="18" charset="0"/>
                <a:ea typeface="+mn-ea"/>
                <a:cs typeface="+mn-cs"/>
              </a:rPr>
              <a:t>BMAP promotes private sector point-of-sale awareness and suspicious activity reporting to prevent misuse of common household items, such as explosive precursor chemicals (EPCs) and IED components.</a:t>
            </a:r>
          </a:p>
          <a:p>
            <a:pPr lvl="0"/>
            <a:endParaRPr lang="en-US" sz="1200" b="1" kern="1200" dirty="0">
              <a:solidFill>
                <a:srgbClr val="333333"/>
              </a:solidFill>
              <a:effectLst/>
              <a:latin typeface="Times" pitchFamily="18" charset="0"/>
              <a:ea typeface="+mn-ea"/>
              <a:cs typeface="+mn-cs"/>
            </a:endParaRPr>
          </a:p>
          <a:p>
            <a:pPr lvl="0"/>
            <a:r>
              <a:rPr lang="en-US" sz="1200" b="1" kern="1200" dirty="0">
                <a:solidFill>
                  <a:srgbClr val="333333"/>
                </a:solidFill>
                <a:effectLst/>
                <a:latin typeface="Times" pitchFamily="18" charset="0"/>
                <a:ea typeface="+mn-ea"/>
                <a:cs typeface="+mn-cs"/>
              </a:rPr>
              <a:t>Stakeholder Training: </a:t>
            </a:r>
            <a:r>
              <a:rPr lang="en-US" sz="1200" b="0" kern="1200" dirty="0">
                <a:solidFill>
                  <a:srgbClr val="333333"/>
                </a:solidFill>
                <a:effectLst/>
                <a:latin typeface="Times" pitchFamily="18" charset="0"/>
                <a:ea typeface="+mn-ea"/>
                <a:cs typeface="+mn-cs"/>
              </a:rPr>
              <a:t>DHS certifies BMAP Administrator Trainers (ATs) and Community Liaisons (CLs) and provides them with guidance and materials for educating industries and businesses involved in the sale of bomb-making materials.</a:t>
            </a:r>
          </a:p>
          <a:p>
            <a:pPr lvl="0"/>
            <a:endParaRPr lang="en-US" sz="1200" b="1" kern="1200" dirty="0">
              <a:solidFill>
                <a:srgbClr val="333333"/>
              </a:solidFill>
              <a:effectLst/>
              <a:latin typeface="Times" pitchFamily="18" charset="0"/>
              <a:ea typeface="+mn-ea"/>
              <a:cs typeface="+mn-cs"/>
            </a:endParaRPr>
          </a:p>
          <a:p>
            <a:pPr lvl="0"/>
            <a:r>
              <a:rPr lang="en-US" sz="1200" b="1" kern="1200" dirty="0">
                <a:solidFill>
                  <a:srgbClr val="333333"/>
                </a:solidFill>
                <a:effectLst/>
                <a:latin typeface="Times" pitchFamily="18" charset="0"/>
                <a:ea typeface="+mn-ea"/>
                <a:cs typeface="+mn-cs"/>
              </a:rPr>
              <a:t>Recognizes Suspicious Purchase: </a:t>
            </a:r>
            <a:r>
              <a:rPr lang="en-US" sz="1200" b="0" kern="1200" dirty="0">
                <a:solidFill>
                  <a:srgbClr val="333333"/>
                </a:solidFill>
                <a:effectLst/>
                <a:latin typeface="Times" pitchFamily="18" charset="0"/>
                <a:ea typeface="+mn-ea"/>
                <a:cs typeface="+mn-cs"/>
              </a:rPr>
              <a:t>BMAP increases prevention opportunities by building a network of aware and vigilant public safety officials and private sector partners to identify and report suspicious activities. This program creates more “eyes and ears” in the community. </a:t>
            </a:r>
          </a:p>
          <a:p>
            <a:pPr lvl="0"/>
            <a:endParaRPr lang="en-US" sz="1200" b="1" kern="1200" dirty="0">
              <a:solidFill>
                <a:srgbClr val="333333"/>
              </a:solidFill>
              <a:effectLst/>
              <a:latin typeface="Times" pitchFamily="18" charset="0"/>
              <a:ea typeface="+mn-ea"/>
              <a:cs typeface="+mn-cs"/>
            </a:endParaRPr>
          </a:p>
          <a:p>
            <a:pPr lvl="0"/>
            <a:r>
              <a:rPr lang="en-US" sz="1200" b="1" kern="1200" dirty="0">
                <a:solidFill>
                  <a:srgbClr val="333333"/>
                </a:solidFill>
                <a:effectLst/>
                <a:latin typeface="Times" pitchFamily="18" charset="0"/>
                <a:ea typeface="+mn-ea"/>
                <a:cs typeface="+mn-cs"/>
              </a:rPr>
              <a:t>Suspicious Activity Reported: </a:t>
            </a:r>
            <a:r>
              <a:rPr lang="en-US" sz="1200" b="0" kern="1200" dirty="0">
                <a:solidFill>
                  <a:srgbClr val="333333"/>
                </a:solidFill>
                <a:effectLst/>
                <a:latin typeface="Times" pitchFamily="18" charset="0"/>
                <a:ea typeface="+mn-ea"/>
                <a:cs typeface="+mn-cs"/>
              </a:rPr>
              <a:t>Once suspicious activity is reported, a Suspicious Activity Report (SAR) is generated with law enforcement. An alternative option for reporting is to call 1-855-TELL-FBI.</a:t>
            </a:r>
          </a:p>
          <a:p>
            <a:pPr lvl="0"/>
            <a:endParaRPr lang="en-US" sz="1200" b="1" kern="1200" dirty="0">
              <a:solidFill>
                <a:srgbClr val="333333"/>
              </a:solidFill>
              <a:effectLst/>
              <a:latin typeface="Times" pitchFamily="18" charset="0"/>
              <a:ea typeface="+mn-ea"/>
              <a:cs typeface="+mn-cs"/>
            </a:endParaRPr>
          </a:p>
          <a:p>
            <a:pPr lvl="0"/>
            <a:r>
              <a:rPr lang="en-US" sz="1200" b="1" kern="1200" dirty="0">
                <a:solidFill>
                  <a:srgbClr val="333333"/>
                </a:solidFill>
                <a:effectLst/>
                <a:latin typeface="Times" pitchFamily="18" charset="0"/>
                <a:ea typeface="+mn-ea"/>
                <a:cs typeface="+mn-cs"/>
              </a:rPr>
              <a:t>Fusion/LE Builds Case: </a:t>
            </a:r>
            <a:r>
              <a:rPr lang="en-US" sz="1200" b="0" kern="1200" dirty="0">
                <a:solidFill>
                  <a:srgbClr val="333333"/>
                </a:solidFill>
                <a:effectLst/>
                <a:latin typeface="Times" pitchFamily="18" charset="0"/>
                <a:ea typeface="+mn-ea"/>
                <a:cs typeface="+mn-cs"/>
              </a:rPr>
              <a:t>Law enforcement will conduct a preliminary investigation to see if the information reported could rise to the level where a full investigation would be warranted and necessary. The information may lead to surveillance and a possible arrest if the suspect or suspects are using EPCs for nefarious use.</a:t>
            </a:r>
          </a:p>
          <a:p>
            <a:pPr lvl="0"/>
            <a:endParaRPr lang="en-US" sz="1200" b="1" kern="1200" dirty="0">
              <a:solidFill>
                <a:srgbClr val="333333"/>
              </a:solidFill>
              <a:effectLst/>
              <a:latin typeface="Times" pitchFamily="18" charset="0"/>
              <a:ea typeface="+mn-ea"/>
              <a:cs typeface="+mn-cs"/>
            </a:endParaRPr>
          </a:p>
          <a:p>
            <a:pPr lvl="0"/>
            <a:r>
              <a:rPr lang="en-US" sz="1200" b="1" kern="1200" dirty="0">
                <a:solidFill>
                  <a:srgbClr val="333333"/>
                </a:solidFill>
                <a:effectLst/>
                <a:latin typeface="Times" pitchFamily="18" charset="0"/>
                <a:ea typeface="+mn-ea"/>
                <a:cs typeface="+mn-cs"/>
              </a:rPr>
              <a:t>IED Attack Prevented: </a:t>
            </a:r>
            <a:r>
              <a:rPr lang="en-US" sz="1200" b="0" kern="1200" dirty="0">
                <a:solidFill>
                  <a:srgbClr val="333333"/>
                </a:solidFill>
                <a:effectLst/>
                <a:latin typeface="Times" pitchFamily="18" charset="0"/>
                <a:ea typeface="+mn-ea"/>
                <a:cs typeface="+mn-cs"/>
              </a:rPr>
              <a:t>BMAP is designed to create more “eyes and ears” throughout the nation. A community that is involved in this program has a higher likelihood to prevent and stop a terrorist/criminal before an IED is emplaced and used.</a:t>
            </a:r>
            <a:endParaRPr lang="en-US" sz="1200" b="1" kern="1200" dirty="0">
              <a:solidFill>
                <a:srgbClr val="333333"/>
              </a:solidFill>
              <a:effectLst/>
              <a:latin typeface="Times"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65471F9A-B9F2-41D6-B914-1029BD6179BF}" type="slidenum">
              <a:rPr lang="en-US" altLang="en-US" smtClean="0"/>
              <a:pPr>
                <a:defRPr/>
              </a:pPr>
              <a:t>5</a:t>
            </a:fld>
            <a:endParaRPr lang="en-US" altLang="en-US"/>
          </a:p>
        </p:txBody>
      </p:sp>
    </p:spTree>
    <p:extLst>
      <p:ext uri="{BB962C8B-B14F-4D97-AF65-F5344CB8AC3E}">
        <p14:creationId xmlns:p14="http://schemas.microsoft.com/office/powerpoint/2010/main" val="176503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members of the BMAP community are vital to the programs success</a:t>
            </a:r>
            <a:r>
              <a:rPr lang="en-US" baseline="0" dirty="0"/>
              <a:t> and make up the eyes and ears of the total force.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Local Businesses. </a:t>
            </a:r>
            <a:r>
              <a:rPr lang="en-US" sz="1200" b="0" kern="1200" dirty="0">
                <a:solidFill>
                  <a:schemeClr val="tx1"/>
                </a:solidFill>
                <a:effectLst/>
                <a:latin typeface="Arial" charset="0"/>
                <a:ea typeface="+mn-ea"/>
                <a:cs typeface="+mn-cs"/>
              </a:rPr>
              <a:t>When local business owners decide to participate in BMAP, their employees receive training on identifying and reporting suspicious activity. The individuals provide valuable information to local law enforcement about potential threats. It is DHS’s goal for local business owners and operators to participate in the volunteer program, receive free training from their local BMAP Community Liaison, and include DHS-provided training in their annual employees training programs.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Dispatchers. </a:t>
            </a:r>
            <a:r>
              <a:rPr lang="en-US" sz="1200" b="0" kern="1200" dirty="0">
                <a:solidFill>
                  <a:schemeClr val="tx1"/>
                </a:solidFill>
                <a:effectLst/>
                <a:latin typeface="Arial" charset="0"/>
                <a:ea typeface="+mn-ea"/>
                <a:cs typeface="+mn-cs"/>
              </a:rPr>
              <a:t>Dispatchers decipher calls from local businesses reporting suspicious behaviors involving products identified as precursors chemicals, powders, and components used to make homemade explosives and IEDs. Even though a crime may not have been committed, Dispatchers document information about the incident per their department’s policy, and then notify Law Enforcement.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Public Safety Professionals. </a:t>
            </a:r>
            <a:r>
              <a:rPr lang="en-US" sz="1200" b="0" kern="1200" dirty="0">
                <a:solidFill>
                  <a:schemeClr val="tx1"/>
                </a:solidFill>
                <a:effectLst/>
                <a:latin typeface="Arial" charset="0"/>
                <a:ea typeface="+mn-ea"/>
                <a:cs typeface="+mn-cs"/>
              </a:rPr>
              <a:t>Public safety professionals are the first to respond to community incidents and are responsible for information gathering and investigation of suspicious bomb-making activity. The information they collect helps to “connect the dots” and identify potential use of explosives prior to an attack. The public safety professionals document the Who, What, Where Why of the incident and provide it to information-gathering agencies. From that information, a Suspicious Activity Report (SAR) is generated. Law enforcement agencies should have a procedure in place with local fusion center for entering the SAR and the FBI’s </a:t>
            </a:r>
            <a:r>
              <a:rPr lang="en-US" sz="1200" b="0" kern="1200" dirty="0" err="1">
                <a:solidFill>
                  <a:schemeClr val="tx1"/>
                </a:solidFill>
                <a:effectLst/>
                <a:latin typeface="Arial" charset="0"/>
                <a:ea typeface="+mn-ea"/>
                <a:cs typeface="+mn-cs"/>
              </a:rPr>
              <a:t>eGuardian</a:t>
            </a:r>
            <a:r>
              <a:rPr lang="en-US" sz="1200" b="0" kern="1200" dirty="0">
                <a:solidFill>
                  <a:schemeClr val="tx1"/>
                </a:solidFill>
                <a:effectLst/>
                <a:latin typeface="Arial" charset="0"/>
                <a:ea typeface="+mn-ea"/>
                <a:cs typeface="+mn-cs"/>
              </a:rPr>
              <a:t> system which serves as the single repository for these reports.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Analysts. </a:t>
            </a:r>
            <a:r>
              <a:rPr lang="en-US" sz="1200" b="0" kern="1200" dirty="0">
                <a:solidFill>
                  <a:schemeClr val="tx1"/>
                </a:solidFill>
                <a:effectLst/>
                <a:latin typeface="Arial" charset="0"/>
                <a:ea typeface="+mn-ea"/>
                <a:cs typeface="+mn-cs"/>
              </a:rPr>
              <a:t>After the SAR is approved and entered into </a:t>
            </a:r>
            <a:r>
              <a:rPr lang="en-US" sz="1200" b="0" kern="1200" dirty="0" err="1">
                <a:solidFill>
                  <a:schemeClr val="tx1"/>
                </a:solidFill>
                <a:effectLst/>
                <a:latin typeface="Arial" charset="0"/>
                <a:ea typeface="+mn-ea"/>
                <a:cs typeface="+mn-cs"/>
              </a:rPr>
              <a:t>eGuardian</a:t>
            </a:r>
            <a:r>
              <a:rPr lang="en-US" sz="1200" b="0" kern="1200" dirty="0">
                <a:solidFill>
                  <a:schemeClr val="tx1"/>
                </a:solidFill>
                <a:effectLst/>
                <a:latin typeface="Arial" charset="0"/>
                <a:ea typeface="+mn-ea"/>
                <a:cs typeface="+mn-cs"/>
              </a:rPr>
              <a:t>, it is reviewed by Guardian Management Unit (GMU) analysts to determine if the report meets criteria for further investigation. If the SAR meets the criteria, it is forwarded to the appropriate FBI Field Office for follow-up.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Senior Executives. </a:t>
            </a:r>
            <a:r>
              <a:rPr lang="en-US" sz="1200" kern="1200" dirty="0">
                <a:solidFill>
                  <a:schemeClr val="tx1"/>
                </a:solidFill>
                <a:effectLst/>
                <a:latin typeface="Arial" charset="0"/>
                <a:ea typeface="+mn-ea"/>
                <a:cs typeface="+mn-cs"/>
              </a:rPr>
              <a:t>Senior Executives have the authority to implement BMAP and encourage the coordination of community members and public safety professionals. By doing so, Senior Executives directly support the National Presidential Policy Directive for countering IEDs (PPD-17), which enhances their community’s counter-IED prevention measures. When community a community implements BMAP and works together, lives can be saved, the number of explosive-related threats can be drastically reduced, and the community is made safer.</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Community.</a:t>
            </a:r>
            <a:r>
              <a:rPr lang="en-US" sz="1200" b="0" kern="1200" dirty="0">
                <a:solidFill>
                  <a:schemeClr val="tx1"/>
                </a:solidFill>
                <a:effectLst/>
                <a:latin typeface="Arial" charset="0"/>
                <a:ea typeface="+mn-ea"/>
                <a:cs typeface="+mn-cs"/>
              </a:rPr>
              <a:t> There are many people in the community who can also be leveraged to carry the BMAP message forward. More people involved in messaging and outreach will result in a safer community.</a:t>
            </a:r>
            <a:endParaRPr lang="en-US" sz="1200" b="1" kern="1200" dirty="0">
              <a:solidFill>
                <a:schemeClr val="tx1"/>
              </a:solidFill>
              <a:effectLst/>
              <a:latin typeface="Arial"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5471F9A-B9F2-41D6-B914-1029BD6179BF}" type="slidenum">
              <a:rPr lang="en-US" altLang="en-US" smtClean="0"/>
              <a:pPr>
                <a:defRPr/>
              </a:pPr>
              <a:t>6</a:t>
            </a:fld>
            <a:endParaRPr lang="en-US" altLang="en-US"/>
          </a:p>
        </p:txBody>
      </p:sp>
    </p:spTree>
    <p:extLst>
      <p:ext uri="{BB962C8B-B14F-4D97-AF65-F5344CB8AC3E}">
        <p14:creationId xmlns:p14="http://schemas.microsoft.com/office/powerpoint/2010/main" val="360749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a:t>
            </a:r>
            <a:r>
              <a:rPr lang="en-US" dirty="0"/>
              <a:t>- Combining forces leverages the strengths and capabilities of both CISA and FBI, and further increases awareness from the top down; and the bottom up approach to explosive precursor chemical (EPC) point-of-sale (POS) retail outreach</a:t>
            </a:r>
          </a:p>
          <a:p>
            <a:endParaRPr lang="en-US" dirty="0">
              <a:latin typeface="Times"/>
              <a:cs typeface="Times"/>
            </a:endParaRPr>
          </a:p>
          <a:p>
            <a:r>
              <a:rPr lang="en-US" b="1" dirty="0"/>
              <a:t>#2 </a:t>
            </a:r>
            <a:r>
              <a:rPr lang="en-US" dirty="0"/>
              <a:t>– Purchasing EPCs is legal and if the purchase or behavior was determined  as a suspicious activity the caller should use the </a:t>
            </a:r>
            <a:r>
              <a:rPr lang="en-US" b="1" dirty="0"/>
              <a:t>FBI</a:t>
            </a:r>
            <a:r>
              <a:rPr lang="en-US" dirty="0"/>
              <a:t> line not 911 unless it is an emergency.  The FBI call center has specially trained personnel to take the calls</a:t>
            </a:r>
          </a:p>
          <a:p>
            <a:endParaRPr lang="en-US" dirty="0">
              <a:cs typeface="Times"/>
            </a:endParaRPr>
          </a:p>
          <a:p>
            <a:endParaRPr lang="en-US" dirty="0"/>
          </a:p>
          <a:p>
            <a:r>
              <a:rPr lang="en-US" dirty="0">
                <a:latin typeface="Times"/>
                <a:cs typeface="Times"/>
              </a:rPr>
              <a:t>*Throughout this briefing we will refer to all explosive and energetic material as EPCs. While black powder, black powder substitutes, reloading powder, and exploding target kits are technically </a:t>
            </a:r>
            <a:r>
              <a:rPr lang="en-US" i="1" dirty="0">
                <a:latin typeface="Times"/>
                <a:cs typeface="Times"/>
              </a:rPr>
              <a:t>explosive materials, </a:t>
            </a:r>
            <a:r>
              <a:rPr lang="en-US" dirty="0">
                <a:latin typeface="Times"/>
                <a:cs typeface="Times"/>
              </a:rPr>
              <a:t>they will be referred to as EPCs. </a:t>
            </a:r>
          </a:p>
          <a:p>
            <a:endParaRPr lang="en-US" i="0" dirty="0">
              <a:latin typeface="Times"/>
              <a:cs typeface="Times"/>
            </a:endParaRPr>
          </a:p>
          <a:p>
            <a:r>
              <a:rPr lang="en-US" b="1" i="0" dirty="0"/>
              <a:t>BMM</a:t>
            </a:r>
            <a:r>
              <a:rPr lang="en-US" i="0" dirty="0"/>
              <a:t> = Bomb-Making Materials, everything included in S.I.M.P.C.E.</a:t>
            </a:r>
          </a:p>
          <a:p>
            <a:r>
              <a:rPr lang="en-US" b="1" i="0" dirty="0"/>
              <a:t>EPC</a:t>
            </a:r>
            <a:r>
              <a:rPr lang="en-US" i="0" dirty="0"/>
              <a:t> = Explosive Precursor Chemicals i.e. Acetone, peroxide, strong acids, nitrates, powdered metals etc., that can be used to make a Main Charge Explosive</a:t>
            </a:r>
          </a:p>
          <a:p>
            <a:r>
              <a:rPr lang="en-US" b="1" i="0" dirty="0"/>
              <a:t>EM</a:t>
            </a:r>
            <a:r>
              <a:rPr lang="en-US" i="0" dirty="0"/>
              <a:t> = Explosive Materials i.e. black powders, black powder substitutes, reloading powder, pyrotechnics, and exploding target kits that can be used as a Main Charge Explosive as they are sold in the store</a:t>
            </a:r>
            <a:endParaRPr lang="en-US" i="1" dirty="0"/>
          </a:p>
        </p:txBody>
      </p:sp>
      <p:sp>
        <p:nvSpPr>
          <p:cNvPr id="5" name="Date Placeholder 4">
            <a:extLst>
              <a:ext uri="{FF2B5EF4-FFF2-40B4-BE49-F238E27FC236}">
                <a16:creationId xmlns:a16="http://schemas.microsoft.com/office/drawing/2014/main" id="{FEA02F10-6841-4026-8392-D45A84C5AF5D}"/>
              </a:ext>
            </a:extLst>
          </p:cNvPr>
          <p:cNvSpPr>
            <a:spLocks noGrp="1"/>
          </p:cNvSpPr>
          <p:nvPr>
            <p:ph type="dt" idx="1"/>
          </p:nvPr>
        </p:nvSpPr>
        <p:spPr/>
        <p:txBody>
          <a:bodyPr/>
          <a:lstStyle/>
          <a:p>
            <a:fld id="{022A2C81-E97C-4506-962D-23E8C113FD16}" type="datetime2">
              <a:rPr lang="en-US" smtClean="0"/>
              <a:t>Wednesday, February 16, 2022</a:t>
            </a:fld>
            <a:endParaRPr lang="en-US"/>
          </a:p>
        </p:txBody>
      </p:sp>
    </p:spTree>
    <p:extLst>
      <p:ext uri="{BB962C8B-B14F-4D97-AF65-F5344CB8AC3E}">
        <p14:creationId xmlns:p14="http://schemas.microsoft.com/office/powerpoint/2010/main" val="367729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Unknown at this time, quantifiably we won’t know until investigations occur</a:t>
            </a:r>
          </a:p>
          <a:p>
            <a:r>
              <a:rPr lang="en-US" dirty="0"/>
              <a:t>2.) Call centers received 1,000 related Tell-FBI phone calls with 8 Guardians initiated</a:t>
            </a:r>
          </a:p>
          <a:p>
            <a:r>
              <a:rPr lang="en-US" dirty="0"/>
              <a:t>3.) Evident via the total number of outreaches that occurred in the three months, partnership at the whole of government effort has strengthened throughout</a:t>
            </a:r>
          </a:p>
          <a:p>
            <a:r>
              <a:rPr lang="en-US" dirty="0"/>
              <a:t>4.) Through this mission, several current partnerships through the participating states have increased, Publix for example in Florida is interested in implementing OPF into their onboarding procedures.</a:t>
            </a:r>
          </a:p>
          <a:p>
            <a:r>
              <a:rPr lang="en-US" dirty="0"/>
              <a:t>5.) Same messaging from both departments has maximized the coordinated messaging campaign</a:t>
            </a:r>
          </a:p>
          <a:p>
            <a:r>
              <a:rPr lang="en-US" dirty="0"/>
              <a:t>6.) There has not been a duplicated outreach – due in large part to coordination and deconfliction within the field.</a:t>
            </a:r>
          </a:p>
        </p:txBody>
      </p:sp>
      <p:sp>
        <p:nvSpPr>
          <p:cNvPr id="4" name="Slide Number Placeholder 3"/>
          <p:cNvSpPr>
            <a:spLocks noGrp="1"/>
          </p:cNvSpPr>
          <p:nvPr>
            <p:ph type="sldNum" sz="quarter" idx="5"/>
          </p:nvPr>
        </p:nvSpPr>
        <p:spPr/>
        <p:txBody>
          <a:bodyPr/>
          <a:lstStyle/>
          <a:p>
            <a:fld id="{E3C37909-056C-48F9-8A64-A28320313916}" type="slidenum">
              <a:rPr lang="en-US" smtClean="0"/>
              <a:t>9</a:t>
            </a:fld>
            <a:endParaRPr lang="en-US"/>
          </a:p>
        </p:txBody>
      </p:sp>
    </p:spTree>
    <p:extLst>
      <p:ext uri="{BB962C8B-B14F-4D97-AF65-F5344CB8AC3E}">
        <p14:creationId xmlns:p14="http://schemas.microsoft.com/office/powerpoint/2010/main" val="217918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EIR reviews bombing, and explosives related incidents from information reported to the United States Bomb Data Center (USBDC) through the Bomb Arson Tracking System (USBDC)</a:t>
            </a:r>
          </a:p>
          <a:p>
            <a:endParaRPr lang="en-US" dirty="0"/>
          </a:p>
          <a:p>
            <a:pPr marL="228600" indent="-228600">
              <a:buAutoNum type="arabicPeriod"/>
            </a:pPr>
            <a:r>
              <a:rPr lang="en-US" dirty="0"/>
              <a:t>All data depicted does not represent the actual quantity of main charges but rather the number of reported incidents where 1 or more main charges were identified.</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a:defRPr/>
            </a:pPr>
            <a:fld id="{65471F9A-B9F2-41D6-B914-1029BD6179BF}" type="slidenum">
              <a:rPr lang="en-US" altLang="en-US" smtClean="0"/>
              <a:pPr>
                <a:defRPr/>
              </a:pPr>
              <a:t>11</a:t>
            </a:fld>
            <a:endParaRPr lang="en-US" altLang="en-US"/>
          </a:p>
        </p:txBody>
      </p:sp>
    </p:spTree>
    <p:extLst>
      <p:ext uri="{BB962C8B-B14F-4D97-AF65-F5344CB8AC3E}">
        <p14:creationId xmlns:p14="http://schemas.microsoft.com/office/powerpoint/2010/main" val="153291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business listings are broken down into Standard Industrial Classification Codes. (SIC)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baseline="0" dirty="0">
                <a:solidFill>
                  <a:srgbClr val="000000"/>
                </a:solidFill>
                <a:latin typeface="Franklin Gothic Book" panose="020B0503020102020204" pitchFamily="34" charset="0"/>
              </a:rPr>
              <a:t>Fireworks 	SIC Code – 509202 </a:t>
            </a:r>
            <a:r>
              <a:rPr lang="en-US" sz="1800" b="0" i="0" u="none" strike="noStrike" baseline="0" dirty="0">
                <a:solidFill>
                  <a:srgbClr val="000000"/>
                </a:solidFill>
                <a:latin typeface="Franklin Gothic Book" panose="020B05030201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From 2016-2020 – Pyrotechnics, fireworks, mixtures, black powder (and substitutes) were the highest reported main charge material types in IED associated bombings.</a:t>
            </a:r>
          </a:p>
          <a:p>
            <a:endParaRPr lang="en-US" dirty="0"/>
          </a:p>
        </p:txBody>
      </p:sp>
      <p:sp>
        <p:nvSpPr>
          <p:cNvPr id="4" name="Slide Number Placeholder 3"/>
          <p:cNvSpPr>
            <a:spLocks noGrp="1"/>
          </p:cNvSpPr>
          <p:nvPr>
            <p:ph type="sldNum" sz="quarter" idx="5"/>
          </p:nvPr>
        </p:nvSpPr>
        <p:spPr/>
        <p:txBody>
          <a:bodyPr/>
          <a:lstStyle/>
          <a:p>
            <a:pPr>
              <a:defRPr/>
            </a:pPr>
            <a:fld id="{65471F9A-B9F2-41D6-B914-1029BD6179BF}" type="slidenum">
              <a:rPr lang="en-US" altLang="en-US" smtClean="0"/>
              <a:pPr>
                <a:defRPr/>
              </a:pPr>
              <a:t>12</a:t>
            </a:fld>
            <a:endParaRPr lang="en-US" altLang="en-US"/>
          </a:p>
        </p:txBody>
      </p:sp>
    </p:spTree>
    <p:extLst>
      <p:ext uri="{BB962C8B-B14F-4D97-AF65-F5344CB8AC3E}">
        <p14:creationId xmlns:p14="http://schemas.microsoft.com/office/powerpoint/2010/main" val="2933580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612CB1-2EEF-5644-BEFD-728CE8B8D66D}"/>
              </a:ext>
            </a:extLst>
          </p:cNvPr>
          <p:cNvSpPr>
            <a:spLocks noChangeArrowheads="1"/>
          </p:cNvSpPr>
          <p:nvPr userDrawn="1"/>
        </p:nvSpPr>
        <p:spPr bwMode="auto">
          <a:xfrm>
            <a:off x="152400" y="5791200"/>
            <a:ext cx="2590800" cy="9906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5" name="TextBox 4">
            <a:extLst>
              <a:ext uri="{FF2B5EF4-FFF2-40B4-BE49-F238E27FC236}">
                <a16:creationId xmlns:a16="http://schemas.microsoft.com/office/drawing/2014/main" id="{8F1CF99B-443E-7241-A26C-3047223F2B72}"/>
              </a:ext>
            </a:extLst>
          </p:cNvPr>
          <p:cNvSpPr txBox="1"/>
          <p:nvPr userDrawn="1"/>
        </p:nvSpPr>
        <p:spPr>
          <a:xfrm>
            <a:off x="0" y="0"/>
            <a:ext cx="9144000" cy="914400"/>
          </a:xfrm>
          <a:prstGeom prst="rect">
            <a:avLst/>
          </a:prstGeom>
          <a:solidFill>
            <a:srgbClr val="005288"/>
          </a:solidFill>
        </p:spPr>
        <p:txBody>
          <a:bodyPr lIns="457200" tIns="640080"/>
          <a:lstStyle/>
          <a:p>
            <a:pPr>
              <a:defRPr/>
            </a:pPr>
            <a:r>
              <a:rPr lang="en-US" sz="1200" b="1" spc="300"/>
              <a:t>CISA | </a:t>
            </a:r>
            <a:r>
              <a:rPr lang="en-US" sz="1200" spc="300"/>
              <a:t>CYBERSECURITY AND INFRASTRUCTURE SECURITY AGENCY</a:t>
            </a:r>
          </a:p>
        </p:txBody>
      </p:sp>
      <p:cxnSp>
        <p:nvCxnSpPr>
          <p:cNvPr id="6" name="Straight Connector 7"/>
          <p:cNvCxnSpPr>
            <a:cxnSpLocks/>
          </p:cNvCxnSpPr>
          <p:nvPr userDrawn="1"/>
        </p:nvCxnSpPr>
        <p:spPr bwMode="auto">
          <a:xfrm>
            <a:off x="457200" y="914400"/>
            <a:ext cx="8229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0" name="Title 1">
            <a:extLst>
              <a:ext uri="{FF2B5EF4-FFF2-40B4-BE49-F238E27FC236}">
                <a16:creationId xmlns:a16="http://schemas.microsoft.com/office/drawing/2014/main" id="{B3E06C7A-E3FF-DC44-B349-305050B92965}"/>
              </a:ext>
            </a:extLst>
          </p:cNvPr>
          <p:cNvSpPr>
            <a:spLocks noGrp="1"/>
          </p:cNvSpPr>
          <p:nvPr>
            <p:ph type="title"/>
          </p:nvPr>
        </p:nvSpPr>
        <p:spPr>
          <a:xfrm>
            <a:off x="0" y="914400"/>
            <a:ext cx="9144000" cy="4495800"/>
          </a:xfrm>
          <a:prstGeom prst="rect">
            <a:avLst/>
          </a:prstGeom>
          <a:solidFill>
            <a:srgbClr val="005288"/>
          </a:solidFill>
        </p:spPr>
        <p:txBody>
          <a:bodyPr lIns="457200" tIns="182880" anchor="t"/>
          <a:lstStyle>
            <a:lvl1pPr algn="l">
              <a:defRPr sz="4000" b="1" cap="all">
                <a:solidFill>
                  <a:schemeClr val="tx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9158419E-C4EB-154B-9036-452743E86695}"/>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76EDE78B-C9CA-4BE5-9B91-4316D0CAE454}" type="slidenum">
              <a:rPr lang="en-US" altLang="en-US"/>
              <a:pPr>
                <a:defRPr/>
              </a:pPr>
              <a:t>‹#›</a:t>
            </a:fld>
            <a:endParaRPr lang="en-US" altLang="en-US"/>
          </a:p>
        </p:txBody>
      </p:sp>
      <p:pic>
        <p:nvPicPr>
          <p:cNvPr id="8" name="Picture 7">
            <a:extLst>
              <a:ext uri="{FF2B5EF4-FFF2-40B4-BE49-F238E27FC236}">
                <a16:creationId xmlns:a16="http://schemas.microsoft.com/office/drawing/2014/main" id="{444C6E03-048E-4B94-8602-FB805E7225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946718"/>
            <a:ext cx="685800" cy="682682"/>
          </a:xfrm>
          <a:prstGeom prst="rect">
            <a:avLst/>
          </a:prstGeom>
        </p:spPr>
      </p:pic>
    </p:spTree>
    <p:extLst>
      <p:ext uri="{BB962C8B-B14F-4D97-AF65-F5344CB8AC3E}">
        <p14:creationId xmlns:p14="http://schemas.microsoft.com/office/powerpoint/2010/main" val="248722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1D20D-E4ED-D543-81B3-A7E86306BAFF}"/>
              </a:ext>
            </a:extLst>
          </p:cNvPr>
          <p:cNvSpPr txBox="1">
            <a:spLocks noChangeArrowheads="1"/>
          </p:cNvSpPr>
          <p:nvPr userDrawn="1"/>
        </p:nvSpPr>
        <p:spPr bwMode="auto">
          <a:xfrm>
            <a:off x="7878763" y="174625"/>
            <a:ext cx="1100137" cy="277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200" b="1">
                <a:solidFill>
                  <a:srgbClr val="FFFFFF"/>
                </a:solidFill>
              </a:rPr>
              <a:t>TLP:WHITE</a:t>
            </a:r>
          </a:p>
        </p:txBody>
      </p:sp>
      <p:sp>
        <p:nvSpPr>
          <p:cNvPr id="10" name="Rectangle 7">
            <a:extLst>
              <a:ext uri="{FF2B5EF4-FFF2-40B4-BE49-F238E27FC236}">
                <a16:creationId xmlns:a16="http://schemas.microsoft.com/office/drawing/2014/main" id="{F86D13AE-FA57-EC46-871D-4686EFF649FB}"/>
              </a:ext>
            </a:extLst>
          </p:cNvPr>
          <p:cNvSpPr>
            <a:spLocks noChangeArrowheads="1"/>
          </p:cNvSpPr>
          <p:nvPr userDrawn="1"/>
        </p:nvSpPr>
        <p:spPr bwMode="black">
          <a:xfrm>
            <a:off x="5387975" y="6296025"/>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OBP</a:t>
            </a:r>
          </a:p>
          <a:p>
            <a:pPr algn="r">
              <a:defRPr/>
            </a:pPr>
            <a:fld id="{88BCAFFE-AE75-994B-930C-85B1F9A85DC4}" type="datetime4">
              <a:rPr lang="en-US" altLang="en-US" sz="1100" smtClean="0">
                <a:solidFill>
                  <a:srgbClr val="5A5B5D"/>
                </a:solidFill>
              </a:rPr>
              <a:pPr algn="r">
                <a:defRPr/>
              </a:pPr>
              <a:t>February 16, 2022</a:t>
            </a:fld>
            <a:endParaRPr lang="en-US" altLang="en-US" sz="1100">
              <a:solidFill>
                <a:srgbClr val="5A5B5D"/>
              </a:solidFill>
            </a:endParaRPr>
          </a:p>
        </p:txBody>
      </p:sp>
      <p:cxnSp>
        <p:nvCxnSpPr>
          <p:cNvPr id="11" name="Straight Connector 2"/>
          <p:cNvCxnSpPr>
            <a:cxnSpLocks noChangeShapeType="1"/>
          </p:cNvCxnSpPr>
          <p:nvPr userDrawn="1"/>
        </p:nvCxnSpPr>
        <p:spPr bwMode="auto">
          <a:xfrm>
            <a:off x="8207375" y="6248400"/>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9144000" cy="1143000"/>
          </a:xfrm>
          <a:prstGeom prst="rect">
            <a:avLst/>
          </a:prstGeom>
          <a:solidFill>
            <a:srgbClr val="005288"/>
          </a:solidFill>
        </p:spPr>
        <p:txBody>
          <a:bodyPr lIns="457200" tIns="274320" bIns="91440"/>
          <a:lstStyle>
            <a:lvl1pPr>
              <a:defRPr sz="40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905A54B-C589-C14D-8655-4E2FBB7F6DC4}"/>
              </a:ext>
            </a:extLst>
          </p:cNvPr>
          <p:cNvSpPr>
            <a:spLocks noGrp="1"/>
          </p:cNvSpPr>
          <p:nvPr>
            <p:ph idx="1"/>
          </p:nvPr>
        </p:nvSpPr>
        <p:spPr>
          <a:xfrm>
            <a:off x="419100" y="1600201"/>
            <a:ext cx="8321670" cy="3810000"/>
          </a:xfrm>
          <a:prstGeom prst="rect">
            <a:avLst/>
          </a:prstGeom>
        </p:spPr>
        <p:txBody>
          <a:bodyPr/>
          <a:lstStyle>
            <a:lvl1pPr>
              <a:buClr>
                <a:srgbClr val="5A5B5D"/>
              </a:buClr>
              <a:defRPr sz="2400">
                <a:solidFill>
                  <a:srgbClr val="5A5B5D"/>
                </a:solidFill>
              </a:defRPr>
            </a:lvl1pPr>
            <a:lvl2pPr>
              <a:buClr>
                <a:srgbClr val="5A5B5D"/>
              </a:buClr>
              <a:defRPr sz="2200">
                <a:solidFill>
                  <a:srgbClr val="5A5B5D"/>
                </a:solidFill>
              </a:defRPr>
            </a:lvl2pPr>
            <a:lvl3pPr>
              <a:buClr>
                <a:srgbClr val="5A5B5D"/>
              </a:buClr>
              <a:defRPr sz="2000">
                <a:solidFill>
                  <a:srgbClr val="5A5B5D"/>
                </a:solidFill>
              </a:defRPr>
            </a:lvl3pPr>
            <a:lvl4pPr>
              <a:buClr>
                <a:srgbClr val="5A5B5D"/>
              </a:buClr>
              <a:defRPr sz="1800">
                <a:solidFill>
                  <a:srgbClr val="5A5B5D"/>
                </a:solidFill>
              </a:defRPr>
            </a:lvl4pPr>
            <a:lvl5pPr>
              <a:buClr>
                <a:srgbClr val="5A5B5D"/>
              </a:buClr>
              <a:defRPr sz="1600">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6">
            <a:extLst>
              <a:ext uri="{FF2B5EF4-FFF2-40B4-BE49-F238E27FC236}">
                <a16:creationId xmlns:a16="http://schemas.microsoft.com/office/drawing/2014/main" id="{0513A849-1D36-A14B-8FD1-EEE177665515}"/>
              </a:ext>
            </a:extLst>
          </p:cNvPr>
          <p:cNvSpPr>
            <a:spLocks noGrp="1" noChangeArrowheads="1"/>
          </p:cNvSpPr>
          <p:nvPr>
            <p:ph type="sldNum" sz="quarter" idx="10"/>
          </p:nvPr>
        </p:nvSpPr>
        <p:spPr>
          <a:xfrm>
            <a:off x="8207375" y="6416675"/>
            <a:ext cx="533400" cy="277812"/>
          </a:xfrm>
        </p:spPr>
        <p:txBody>
          <a:bodyPr/>
          <a:lstStyle>
            <a:lvl1pPr algn="r">
              <a:defRPr sz="1200" b="1">
                <a:solidFill>
                  <a:srgbClr val="5A5B5D"/>
                </a:solidFill>
              </a:defRPr>
            </a:lvl1pPr>
          </a:lstStyle>
          <a:p>
            <a:pPr>
              <a:defRPr/>
            </a:pPr>
            <a:fld id="{3EA8C02C-D895-4FD7-9968-BBB32117BAA6}" type="slidenum">
              <a:rPr lang="en-US" altLang="en-US"/>
              <a:pPr>
                <a:defRPr/>
              </a:pPr>
              <a:t>‹#›</a:t>
            </a:fld>
            <a:endParaRPr lang="en-US" altLang="en-US"/>
          </a:p>
        </p:txBody>
      </p:sp>
      <p:pic>
        <p:nvPicPr>
          <p:cNvPr id="14" name="Picture 13">
            <a:extLst>
              <a:ext uri="{FF2B5EF4-FFF2-40B4-BE49-F238E27FC236}">
                <a16:creationId xmlns:a16="http://schemas.microsoft.com/office/drawing/2014/main" id="{1A61E5B7-155A-40FE-814D-5A017468DF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946718"/>
            <a:ext cx="685800" cy="682682"/>
          </a:xfrm>
          <a:prstGeom prst="rect">
            <a:avLst/>
          </a:prstGeom>
        </p:spPr>
      </p:pic>
    </p:spTree>
    <p:extLst>
      <p:ext uri="{BB962C8B-B14F-4D97-AF65-F5344CB8AC3E}">
        <p14:creationId xmlns:p14="http://schemas.microsoft.com/office/powerpoint/2010/main" val="28248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2EA95-7922-DF41-8346-CEA87F24465A}"/>
              </a:ext>
            </a:extLst>
          </p:cNvPr>
          <p:cNvSpPr txBox="1">
            <a:spLocks noChangeArrowheads="1"/>
          </p:cNvSpPr>
          <p:nvPr userDrawn="1"/>
        </p:nvSpPr>
        <p:spPr bwMode="auto">
          <a:xfrm>
            <a:off x="7878763" y="174625"/>
            <a:ext cx="1100137" cy="277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200" b="1">
                <a:solidFill>
                  <a:srgbClr val="FFFFFF"/>
                </a:solidFill>
              </a:rPr>
              <a:t>TLP:WHITE</a:t>
            </a:r>
          </a:p>
        </p:txBody>
      </p:sp>
      <p:sp>
        <p:nvSpPr>
          <p:cNvPr id="8" name="Rectangle 7">
            <a:extLst>
              <a:ext uri="{FF2B5EF4-FFF2-40B4-BE49-F238E27FC236}">
                <a16:creationId xmlns:a16="http://schemas.microsoft.com/office/drawing/2014/main" id="{CFD9CF80-A0F0-6948-A40F-8A29B2A16B45}"/>
              </a:ext>
            </a:extLst>
          </p:cNvPr>
          <p:cNvSpPr>
            <a:spLocks noChangeArrowheads="1"/>
          </p:cNvSpPr>
          <p:nvPr userDrawn="1"/>
        </p:nvSpPr>
        <p:spPr bwMode="black">
          <a:xfrm>
            <a:off x="5387975"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OBP</a:t>
            </a:r>
          </a:p>
          <a:p>
            <a:pPr algn="r">
              <a:defRPr/>
            </a:pPr>
            <a:fld id="{88BCAFFE-AE75-994B-930C-85B1F9A85DC4}" type="datetime4">
              <a:rPr lang="en-US" altLang="en-US" sz="1100" smtClean="0">
                <a:solidFill>
                  <a:srgbClr val="5A5B5D"/>
                </a:solidFill>
              </a:rPr>
              <a:pPr algn="r">
                <a:defRPr/>
              </a:pPr>
              <a:t>February 16, 2022</a:t>
            </a:fld>
            <a:endParaRPr lang="en-US" altLang="en-US" sz="1100">
              <a:solidFill>
                <a:srgbClr val="5A5B5D"/>
              </a:solidFill>
            </a:endParaRPr>
          </a:p>
        </p:txBody>
      </p:sp>
      <p:cxnSp>
        <p:nvCxnSpPr>
          <p:cNvPr id="9" name="Straight Connector 2"/>
          <p:cNvCxnSpPr>
            <a:cxnSpLocks noChangeShapeType="1"/>
          </p:cNvCxnSpPr>
          <p:nvPr userDrawn="1"/>
        </p:nvCxnSpPr>
        <p:spPr bwMode="auto">
          <a:xfrm>
            <a:off x="8207375"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9144000" cy="1143000"/>
          </a:xfrm>
          <a:prstGeom prst="rect">
            <a:avLst/>
          </a:prstGeom>
          <a:solidFill>
            <a:srgbClr val="005288"/>
          </a:solidFill>
        </p:spPr>
        <p:txBody>
          <a:bodyPr lIns="457200" tIns="274320" bIns="91440"/>
          <a:lstStyle>
            <a:lvl1pPr>
              <a:defRPr sz="4000" b="1">
                <a:solidFill>
                  <a:schemeClr val="tx1"/>
                </a:solidFill>
              </a:defRPr>
            </a:lvl1pPr>
          </a:lstStyle>
          <a:p>
            <a:r>
              <a:rPr lang="en-US"/>
              <a:t>Click to edit Master title style</a:t>
            </a:r>
          </a:p>
        </p:txBody>
      </p:sp>
      <p:sp>
        <p:nvSpPr>
          <p:cNvPr id="10" name="Rectangle 6">
            <a:extLst>
              <a:ext uri="{FF2B5EF4-FFF2-40B4-BE49-F238E27FC236}">
                <a16:creationId xmlns:a16="http://schemas.microsoft.com/office/drawing/2014/main" id="{5AF859E0-034B-F149-A7B0-B900137F5ECF}"/>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E99D75CC-DB2F-428D-9830-92E2FDAEAE98}" type="slidenum">
              <a:rPr lang="en-US" altLang="en-US"/>
              <a:pPr>
                <a:defRPr/>
              </a:pPr>
              <a:t>‹#›</a:t>
            </a:fld>
            <a:endParaRPr lang="en-US" altLang="en-US"/>
          </a:p>
        </p:txBody>
      </p:sp>
      <p:pic>
        <p:nvPicPr>
          <p:cNvPr id="13" name="Picture 12">
            <a:extLst>
              <a:ext uri="{FF2B5EF4-FFF2-40B4-BE49-F238E27FC236}">
                <a16:creationId xmlns:a16="http://schemas.microsoft.com/office/drawing/2014/main" id="{873C73EC-50E7-4E8D-81E8-D92D8D3BDD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946718"/>
            <a:ext cx="685800" cy="682682"/>
          </a:xfrm>
          <a:prstGeom prst="rect">
            <a:avLst/>
          </a:prstGeom>
        </p:spPr>
      </p:pic>
    </p:spTree>
    <p:extLst>
      <p:ext uri="{BB962C8B-B14F-4D97-AF65-F5344CB8AC3E}">
        <p14:creationId xmlns:p14="http://schemas.microsoft.com/office/powerpoint/2010/main" val="2225494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7E726A92-1B53-D144-9199-58F7CFF93561}"/>
              </a:ext>
            </a:extLst>
          </p:cNvPr>
          <p:cNvSpPr>
            <a:spLocks noChangeArrowheads="1"/>
          </p:cNvSpPr>
          <p:nvPr userDrawn="1"/>
        </p:nvSpPr>
        <p:spPr bwMode="black">
          <a:xfrm>
            <a:off x="5387975"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OBP</a:t>
            </a:r>
          </a:p>
          <a:p>
            <a:pPr algn="r">
              <a:defRPr/>
            </a:pPr>
            <a:fld id="{88BCAFFE-AE75-994B-930C-85B1F9A85DC4}" type="datetime4">
              <a:rPr lang="en-US" altLang="en-US" sz="1100" smtClean="0">
                <a:solidFill>
                  <a:srgbClr val="5A5B5D"/>
                </a:solidFill>
              </a:rPr>
              <a:pPr algn="r">
                <a:defRPr/>
              </a:pPr>
              <a:t>February 16, 2022</a:t>
            </a:fld>
            <a:endParaRPr lang="en-US" altLang="en-US" sz="1100">
              <a:solidFill>
                <a:srgbClr val="5A5B5D"/>
              </a:solidFill>
            </a:endParaRPr>
          </a:p>
        </p:txBody>
      </p:sp>
      <p:cxnSp>
        <p:nvCxnSpPr>
          <p:cNvPr id="10" name="Straight Connector 2"/>
          <p:cNvCxnSpPr>
            <a:cxnSpLocks noChangeShapeType="1"/>
          </p:cNvCxnSpPr>
          <p:nvPr userDrawn="1"/>
        </p:nvCxnSpPr>
        <p:spPr bwMode="auto">
          <a:xfrm>
            <a:off x="8207375"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9144000" cy="1143000"/>
          </a:xfrm>
          <a:prstGeom prst="rect">
            <a:avLst/>
          </a:prstGeom>
          <a:noFill/>
        </p:spPr>
        <p:txBody>
          <a:bodyPr lIns="457200" tIns="274320" bIns="91440"/>
          <a:lstStyle>
            <a:lvl1pPr>
              <a:defRPr sz="4000" b="1">
                <a:solidFill>
                  <a:srgbClr val="005288"/>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905A54B-C589-C14D-8655-4E2FBB7F6DC4}"/>
              </a:ext>
            </a:extLst>
          </p:cNvPr>
          <p:cNvSpPr>
            <a:spLocks noGrp="1"/>
          </p:cNvSpPr>
          <p:nvPr>
            <p:ph idx="1"/>
          </p:nvPr>
        </p:nvSpPr>
        <p:spPr>
          <a:xfrm>
            <a:off x="419100" y="1600201"/>
            <a:ext cx="8321670" cy="3810000"/>
          </a:xfrm>
          <a:prstGeom prst="rect">
            <a:avLst/>
          </a:prstGeom>
        </p:spPr>
        <p:txBody>
          <a:bodyPr/>
          <a:lstStyle>
            <a:lvl1pPr>
              <a:buClr>
                <a:srgbClr val="5A5B5D"/>
              </a:buClr>
              <a:defRPr sz="2400">
                <a:solidFill>
                  <a:srgbClr val="5A5B5D"/>
                </a:solidFill>
              </a:defRPr>
            </a:lvl1pPr>
            <a:lvl2pPr>
              <a:buClr>
                <a:srgbClr val="5A5B5D"/>
              </a:buClr>
              <a:defRPr sz="2200">
                <a:solidFill>
                  <a:srgbClr val="5A5B5D"/>
                </a:solidFill>
              </a:defRPr>
            </a:lvl2pPr>
            <a:lvl3pPr>
              <a:buClr>
                <a:srgbClr val="5A5B5D"/>
              </a:buClr>
              <a:defRPr sz="2000">
                <a:solidFill>
                  <a:srgbClr val="5A5B5D"/>
                </a:solidFill>
              </a:defRPr>
            </a:lvl3pPr>
            <a:lvl4pPr>
              <a:buClr>
                <a:srgbClr val="5A5B5D"/>
              </a:buClr>
              <a:defRPr sz="1800">
                <a:solidFill>
                  <a:srgbClr val="5A5B5D"/>
                </a:solidFill>
              </a:defRPr>
            </a:lvl4pPr>
            <a:lvl5pPr>
              <a:buClr>
                <a:srgbClr val="5A5B5D"/>
              </a:buClr>
              <a:defRPr sz="1600">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6">
            <a:extLst>
              <a:ext uri="{FF2B5EF4-FFF2-40B4-BE49-F238E27FC236}">
                <a16:creationId xmlns:a16="http://schemas.microsoft.com/office/drawing/2014/main" id="{8F56DE63-7869-8945-BFF4-D68EAB160493}"/>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81FAD12D-CBBD-486F-B028-1298A16E6158}" type="slidenum">
              <a:rPr lang="en-US" altLang="en-US"/>
              <a:pPr>
                <a:defRPr/>
              </a:pPr>
              <a:t>‹#›</a:t>
            </a:fld>
            <a:endParaRPr lang="en-US" altLang="en-US"/>
          </a:p>
        </p:txBody>
      </p:sp>
      <p:pic>
        <p:nvPicPr>
          <p:cNvPr id="13" name="Picture 12">
            <a:extLst>
              <a:ext uri="{FF2B5EF4-FFF2-40B4-BE49-F238E27FC236}">
                <a16:creationId xmlns:a16="http://schemas.microsoft.com/office/drawing/2014/main" id="{21A1DDCE-A70A-4E5C-ABB4-DE07473C65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946718"/>
            <a:ext cx="685800" cy="682682"/>
          </a:xfrm>
          <a:prstGeom prst="rect">
            <a:avLst/>
          </a:prstGeom>
        </p:spPr>
      </p:pic>
    </p:spTree>
    <p:extLst>
      <p:ext uri="{BB962C8B-B14F-4D97-AF65-F5344CB8AC3E}">
        <p14:creationId xmlns:p14="http://schemas.microsoft.com/office/powerpoint/2010/main" val="307192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4EE4F0-082F-6F4D-AA0C-77FD898E6E31}"/>
              </a:ext>
            </a:extLst>
          </p:cNvPr>
          <p:cNvSpPr>
            <a:spLocks noChangeArrowheads="1"/>
          </p:cNvSpPr>
          <p:nvPr userDrawn="1"/>
        </p:nvSpPr>
        <p:spPr bwMode="black">
          <a:xfrm>
            <a:off x="5387975"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OBP</a:t>
            </a:r>
          </a:p>
          <a:p>
            <a:pPr algn="r">
              <a:defRPr/>
            </a:pPr>
            <a:fld id="{88BCAFFE-AE75-994B-930C-85B1F9A85DC4}" type="datetime4">
              <a:rPr lang="en-US" altLang="en-US" sz="1100" smtClean="0">
                <a:solidFill>
                  <a:srgbClr val="5A5B5D"/>
                </a:solidFill>
              </a:rPr>
              <a:pPr algn="r">
                <a:defRPr/>
              </a:pPr>
              <a:t>February 16, 2022</a:t>
            </a:fld>
            <a:endParaRPr lang="en-US" altLang="en-US" sz="1100">
              <a:solidFill>
                <a:srgbClr val="5A5B5D"/>
              </a:solidFill>
            </a:endParaRPr>
          </a:p>
        </p:txBody>
      </p:sp>
      <p:cxnSp>
        <p:nvCxnSpPr>
          <p:cNvPr id="8" name="Straight Connector 2"/>
          <p:cNvCxnSpPr>
            <a:cxnSpLocks noChangeShapeType="1"/>
          </p:cNvCxnSpPr>
          <p:nvPr userDrawn="1"/>
        </p:nvCxnSpPr>
        <p:spPr bwMode="auto">
          <a:xfrm>
            <a:off x="8207375"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9144000" cy="1143000"/>
          </a:xfrm>
          <a:prstGeom prst="rect">
            <a:avLst/>
          </a:prstGeom>
          <a:noFill/>
        </p:spPr>
        <p:txBody>
          <a:bodyPr lIns="457200" tIns="274320" bIns="91440"/>
          <a:lstStyle>
            <a:lvl1pPr>
              <a:defRPr sz="4000" b="1">
                <a:solidFill>
                  <a:srgbClr val="005288"/>
                </a:solidFill>
              </a:defRPr>
            </a:lvl1pPr>
          </a:lstStyle>
          <a:p>
            <a:r>
              <a:rPr lang="en-US"/>
              <a:t>Click to edit Master title style</a:t>
            </a:r>
          </a:p>
        </p:txBody>
      </p:sp>
      <p:sp>
        <p:nvSpPr>
          <p:cNvPr id="9" name="Rectangle 6">
            <a:extLst>
              <a:ext uri="{FF2B5EF4-FFF2-40B4-BE49-F238E27FC236}">
                <a16:creationId xmlns:a16="http://schemas.microsoft.com/office/drawing/2014/main" id="{3AE80CF8-9870-454F-B813-A5F294ACA709}"/>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23B0A4F6-3F67-4098-BDB6-437476162DA4}" type="slidenum">
              <a:rPr lang="en-US" altLang="en-US"/>
              <a:pPr>
                <a:defRPr/>
              </a:pPr>
              <a:t>‹#›</a:t>
            </a:fld>
            <a:endParaRPr lang="en-US" altLang="en-US"/>
          </a:p>
        </p:txBody>
      </p:sp>
      <p:pic>
        <p:nvPicPr>
          <p:cNvPr id="11" name="Picture 10">
            <a:extLst>
              <a:ext uri="{FF2B5EF4-FFF2-40B4-BE49-F238E27FC236}">
                <a16:creationId xmlns:a16="http://schemas.microsoft.com/office/drawing/2014/main" id="{E4057861-C150-444F-9F52-8ACF2DAA7B8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946718"/>
            <a:ext cx="685800" cy="682682"/>
          </a:xfrm>
          <a:prstGeom prst="rect">
            <a:avLst/>
          </a:prstGeom>
        </p:spPr>
      </p:pic>
    </p:spTree>
    <p:extLst>
      <p:ext uri="{BB962C8B-B14F-4D97-AF65-F5344CB8AC3E}">
        <p14:creationId xmlns:p14="http://schemas.microsoft.com/office/powerpoint/2010/main" val="251907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8D1B8A-5357-8E42-9421-997A6B9DDD52}"/>
              </a:ext>
            </a:extLst>
          </p:cNvPr>
          <p:cNvSpPr>
            <a:spLocks noChangeArrowheads="1"/>
          </p:cNvSpPr>
          <p:nvPr userDrawn="1"/>
        </p:nvSpPr>
        <p:spPr bwMode="auto">
          <a:xfrm>
            <a:off x="0" y="0"/>
            <a:ext cx="4592638"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4" name="Rectangle 7">
            <a:extLst>
              <a:ext uri="{FF2B5EF4-FFF2-40B4-BE49-F238E27FC236}">
                <a16:creationId xmlns:a16="http://schemas.microsoft.com/office/drawing/2014/main" id="{CFB52461-A9B7-814F-9B63-3E62B1C9BE02}"/>
              </a:ext>
            </a:extLst>
          </p:cNvPr>
          <p:cNvSpPr>
            <a:spLocks noChangeArrowheads="1"/>
          </p:cNvSpPr>
          <p:nvPr userDrawn="1"/>
        </p:nvSpPr>
        <p:spPr bwMode="black">
          <a:xfrm>
            <a:off x="5387975"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OBP</a:t>
            </a:r>
          </a:p>
          <a:p>
            <a:pPr algn="r">
              <a:defRPr/>
            </a:pPr>
            <a:fld id="{88BCAFFE-AE75-994B-930C-85B1F9A85DC4}" type="datetime4">
              <a:rPr lang="en-US" altLang="en-US" sz="1100" smtClean="0">
                <a:solidFill>
                  <a:srgbClr val="5A5B5D"/>
                </a:solidFill>
              </a:rPr>
              <a:pPr algn="r">
                <a:defRPr/>
              </a:pPr>
              <a:t>February 16, 2022</a:t>
            </a:fld>
            <a:endParaRPr lang="en-US" altLang="en-US" sz="1100">
              <a:solidFill>
                <a:srgbClr val="5A5B5D"/>
              </a:solidFill>
            </a:endParaRPr>
          </a:p>
        </p:txBody>
      </p:sp>
      <p:cxnSp>
        <p:nvCxnSpPr>
          <p:cNvPr id="5" name="Straight Connector 2"/>
          <p:cNvCxnSpPr>
            <a:cxnSpLocks noChangeShapeType="1"/>
          </p:cNvCxnSpPr>
          <p:nvPr userDrawn="1"/>
        </p:nvCxnSpPr>
        <p:spPr bwMode="auto">
          <a:xfrm>
            <a:off x="8207375"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6" name="Slide Number Placeholder 6">
            <a:extLst>
              <a:ext uri="{FF2B5EF4-FFF2-40B4-BE49-F238E27FC236}">
                <a16:creationId xmlns:a16="http://schemas.microsoft.com/office/drawing/2014/main" id="{90D6CA77-3BED-924A-B88F-1B8AA112EEB8}"/>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2294B112-A8B9-4B95-AF56-BACF6A68FCEC}" type="slidenum">
              <a:rPr lang="en-US" altLang="en-US"/>
              <a:pPr>
                <a:defRPr/>
              </a:pPr>
              <a:t>‹#›</a:t>
            </a:fld>
            <a:endParaRPr lang="en-US" altLang="en-US"/>
          </a:p>
        </p:txBody>
      </p:sp>
      <p:pic>
        <p:nvPicPr>
          <p:cNvPr id="8" name="Picture 7" descr="A close up of a logo&#10;&#10;Description automatically generated">
            <a:extLst>
              <a:ext uri="{FF2B5EF4-FFF2-40B4-BE49-F238E27FC236}">
                <a16:creationId xmlns:a16="http://schemas.microsoft.com/office/drawing/2014/main" id="{8164C00F-B5C4-4B04-8D3C-BC4C4A3280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119" y="1828800"/>
            <a:ext cx="3200400" cy="3200400"/>
          </a:xfrm>
          <a:prstGeom prst="rect">
            <a:avLst/>
          </a:prstGeom>
        </p:spPr>
      </p:pic>
    </p:spTree>
    <p:extLst>
      <p:ext uri="{BB962C8B-B14F-4D97-AF65-F5344CB8AC3E}">
        <p14:creationId xmlns:p14="http://schemas.microsoft.com/office/powerpoint/2010/main" val="1977651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eal Only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B89D1-19BA-2E49-9F60-4B9DF2488B93}"/>
              </a:ext>
            </a:extLst>
          </p:cNvPr>
          <p:cNvSpPr>
            <a:spLocks noChangeArrowheads="1"/>
          </p:cNvSpPr>
          <p:nvPr userDrawn="1"/>
        </p:nvSpPr>
        <p:spPr bwMode="auto">
          <a:xfrm>
            <a:off x="0" y="0"/>
            <a:ext cx="9144000" cy="68580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4" name="Slide Number Placeholder 6">
            <a:extLst>
              <a:ext uri="{FF2B5EF4-FFF2-40B4-BE49-F238E27FC236}">
                <a16:creationId xmlns:a16="http://schemas.microsoft.com/office/drawing/2014/main" id="{22BCE72B-393F-0D47-8C94-9AB9D112FD68}"/>
              </a:ext>
            </a:extLst>
          </p:cNvPr>
          <p:cNvSpPr>
            <a:spLocks noGrp="1" noChangeArrowheads="1"/>
          </p:cNvSpPr>
          <p:nvPr>
            <p:ph type="sldNum" sz="quarter" idx="10"/>
          </p:nvPr>
        </p:nvSpPr>
        <p:spPr>
          <a:xfrm>
            <a:off x="8610600" y="6429375"/>
            <a:ext cx="457200" cy="260350"/>
          </a:xfrm>
        </p:spPr>
        <p:txBody>
          <a:bodyPr/>
          <a:lstStyle>
            <a:lvl1pPr>
              <a:defRPr/>
            </a:lvl1pPr>
          </a:lstStyle>
          <a:p>
            <a:pPr>
              <a:defRPr/>
            </a:pPr>
            <a:fld id="{87CCA420-8C2D-4F9C-AC49-6EE20D06C45D}" type="slidenum">
              <a:rPr lang="en-US" altLang="en-US"/>
              <a:pPr>
                <a:defRPr/>
              </a:pPr>
              <a:t>‹#›</a:t>
            </a:fld>
            <a:endParaRPr lang="en-US" altLang="en-US"/>
          </a:p>
        </p:txBody>
      </p:sp>
      <p:pic>
        <p:nvPicPr>
          <p:cNvPr id="6" name="Picture 5">
            <a:extLst>
              <a:ext uri="{FF2B5EF4-FFF2-40B4-BE49-F238E27FC236}">
                <a16:creationId xmlns:a16="http://schemas.microsoft.com/office/drawing/2014/main" id="{83D9A0C0-3C61-4A7B-9DBC-E6B9A2FDBC3C}"/>
              </a:ext>
            </a:extLst>
          </p:cNvPr>
          <p:cNvPicPr>
            <a:picLocks noChangeAspect="1"/>
          </p:cNvPicPr>
          <p:nvPr userDrawn="1"/>
        </p:nvPicPr>
        <p:blipFill>
          <a:blip r:embed="rId2"/>
          <a:stretch>
            <a:fillRect/>
          </a:stretch>
        </p:blipFill>
        <p:spPr>
          <a:xfrm>
            <a:off x="2285802" y="1142802"/>
            <a:ext cx="4572396" cy="4572396"/>
          </a:xfrm>
          <a:prstGeom prst="rect">
            <a:avLst/>
          </a:prstGeom>
        </p:spPr>
      </p:pic>
    </p:spTree>
    <p:extLst>
      <p:ext uri="{BB962C8B-B14F-4D97-AF65-F5344CB8AC3E}">
        <p14:creationId xmlns:p14="http://schemas.microsoft.com/office/powerpoint/2010/main" val="187553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eal Only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D1E3A2-0E7C-4C4C-B45A-E31D4E47DFD4}"/>
              </a:ext>
            </a:extLst>
          </p:cNvPr>
          <p:cNvSpPr>
            <a:spLocks noChangeArrowheads="1"/>
          </p:cNvSpPr>
          <p:nvPr userDrawn="1"/>
        </p:nvSpPr>
        <p:spPr bwMode="auto">
          <a:xfrm>
            <a:off x="0" y="0"/>
            <a:ext cx="9144000" cy="6858000"/>
          </a:xfrm>
          <a:prstGeom prst="rect">
            <a:avLst/>
          </a:prstGeom>
          <a:solidFill>
            <a:srgbClr val="005288"/>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4" name="Slide Number Placeholder 6">
            <a:extLst>
              <a:ext uri="{FF2B5EF4-FFF2-40B4-BE49-F238E27FC236}">
                <a16:creationId xmlns:a16="http://schemas.microsoft.com/office/drawing/2014/main" id="{09B2757B-839B-BD40-968D-5CD8ED3BA7FC}"/>
              </a:ext>
            </a:extLst>
          </p:cNvPr>
          <p:cNvSpPr>
            <a:spLocks noGrp="1" noChangeArrowheads="1"/>
          </p:cNvSpPr>
          <p:nvPr>
            <p:ph type="sldNum" sz="quarter" idx="10"/>
          </p:nvPr>
        </p:nvSpPr>
        <p:spPr>
          <a:xfrm>
            <a:off x="8610600" y="6429375"/>
            <a:ext cx="457200" cy="260350"/>
          </a:xfrm>
        </p:spPr>
        <p:txBody>
          <a:bodyPr/>
          <a:lstStyle>
            <a:lvl1pPr>
              <a:defRPr/>
            </a:lvl1pPr>
          </a:lstStyle>
          <a:p>
            <a:pPr>
              <a:defRPr/>
            </a:pPr>
            <a:fld id="{B2CC0A1B-2181-4F1F-ABC2-EBADADD105BB}" type="slidenum">
              <a:rPr lang="en-US" altLang="en-US"/>
              <a:pPr>
                <a:defRPr/>
              </a:pPr>
              <a:t>‹#›</a:t>
            </a:fld>
            <a:endParaRPr lang="en-US" altLang="en-US"/>
          </a:p>
        </p:txBody>
      </p:sp>
      <p:pic>
        <p:nvPicPr>
          <p:cNvPr id="5" name="Picture 4">
            <a:extLst>
              <a:ext uri="{FF2B5EF4-FFF2-40B4-BE49-F238E27FC236}">
                <a16:creationId xmlns:a16="http://schemas.microsoft.com/office/drawing/2014/main" id="{562F975C-B820-4011-B7DE-EBABDD54F843}"/>
              </a:ext>
            </a:extLst>
          </p:cNvPr>
          <p:cNvPicPr>
            <a:picLocks noChangeAspect="1"/>
          </p:cNvPicPr>
          <p:nvPr userDrawn="1"/>
        </p:nvPicPr>
        <p:blipFill>
          <a:blip r:embed="rId2"/>
          <a:stretch>
            <a:fillRect/>
          </a:stretch>
        </p:blipFill>
        <p:spPr>
          <a:xfrm>
            <a:off x="2285802" y="1142802"/>
            <a:ext cx="4572396" cy="4572396"/>
          </a:xfrm>
          <a:prstGeom prst="rect">
            <a:avLst/>
          </a:prstGeom>
        </p:spPr>
      </p:pic>
    </p:spTree>
    <p:extLst>
      <p:ext uri="{BB962C8B-B14F-4D97-AF65-F5344CB8AC3E}">
        <p14:creationId xmlns:p14="http://schemas.microsoft.com/office/powerpoint/2010/main" val="1999745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2F8DA6E7-7A90-7F43-90A3-828D9A6D0BE5}"/>
              </a:ext>
            </a:extLst>
          </p:cNvPr>
          <p:cNvSpPr>
            <a:spLocks noGrp="1" noChangeArrowheads="1"/>
          </p:cNvSpPr>
          <p:nvPr>
            <p:ph type="sldNum" sz="quarter" idx="4"/>
          </p:nvPr>
        </p:nvSpPr>
        <p:spPr bwMode="black">
          <a:xfrm>
            <a:off x="8207375"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1200" b="1">
                <a:solidFill>
                  <a:srgbClr val="5A5B5D"/>
                </a:solidFill>
              </a:defRPr>
            </a:lvl1pPr>
          </a:lstStyle>
          <a:p>
            <a:pPr>
              <a:defRPr/>
            </a:pPr>
            <a:fld id="{B9C2756D-591B-4363-AA58-B065C5FF531B}" type="slidenum">
              <a:rPr lang="en-US" altLang="en-US"/>
              <a:pPr>
                <a:defRPr/>
              </a:pPr>
              <a:t>‹#›</a:t>
            </a:fld>
            <a:endParaRPr lang="en-US" altLang="en-US"/>
          </a:p>
        </p:txBody>
      </p:sp>
      <p:sp>
        <p:nvSpPr>
          <p:cNvPr id="10" name="Rectangle 7">
            <a:extLst>
              <a:ext uri="{FF2B5EF4-FFF2-40B4-BE49-F238E27FC236}">
                <a16:creationId xmlns:a16="http://schemas.microsoft.com/office/drawing/2014/main" id="{BC127EFB-76A9-B245-9A72-B2DCC19BE9C6}"/>
              </a:ext>
            </a:extLst>
          </p:cNvPr>
          <p:cNvSpPr>
            <a:spLocks noChangeArrowheads="1"/>
          </p:cNvSpPr>
          <p:nvPr userDrawn="1"/>
        </p:nvSpPr>
        <p:spPr bwMode="black">
          <a:xfrm>
            <a:off x="5387975"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OBP</a:t>
            </a:r>
          </a:p>
          <a:p>
            <a:pPr algn="r">
              <a:defRPr/>
            </a:pPr>
            <a:fld id="{88BCAFFE-AE75-994B-930C-85B1F9A85DC4}" type="datetime4">
              <a:rPr lang="en-US" altLang="en-US" sz="1100" smtClean="0">
                <a:solidFill>
                  <a:srgbClr val="5A5B5D"/>
                </a:solidFill>
              </a:rPr>
              <a:pPr algn="r">
                <a:defRPr/>
              </a:pPr>
              <a:t>February 16, 2022</a:t>
            </a:fld>
            <a:endParaRPr lang="en-US" altLang="en-US" sz="1100">
              <a:solidFill>
                <a:srgbClr val="5A5B5D"/>
              </a:solidFill>
            </a:endParaRPr>
          </a:p>
        </p:txBody>
      </p:sp>
      <p:cxnSp>
        <p:nvCxnSpPr>
          <p:cNvPr id="1029" name="Straight Connector 2"/>
          <p:cNvCxnSpPr>
            <a:cxnSpLocks noChangeShapeType="1"/>
          </p:cNvCxnSpPr>
          <p:nvPr userDrawn="1"/>
        </p:nvCxnSpPr>
        <p:spPr bwMode="auto">
          <a:xfrm>
            <a:off x="8207375"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pic>
        <p:nvPicPr>
          <p:cNvPr id="8" name="Picture 7">
            <a:extLst>
              <a:ext uri="{FF2B5EF4-FFF2-40B4-BE49-F238E27FC236}">
                <a16:creationId xmlns:a16="http://schemas.microsoft.com/office/drawing/2014/main" id="{54E41AA0-1A97-441D-AC9F-A36A4F24F179}"/>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Lst>
  <p:hf hdr="0" ftr="0" dt="0"/>
  <p:txStyles>
    <p:titleStyle>
      <a:lvl1pPr algn="l" rtl="0" eaLnBrk="0" fontAlgn="base" hangingPunct="0">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isa.gov/obp"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hyperlink" Target="mailto:BMAP@cisa.dhs.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0117-6DD2-5647-AC22-3FC7E453942E}"/>
              </a:ext>
            </a:extLst>
          </p:cNvPr>
          <p:cNvSpPr>
            <a:spLocks noGrp="1"/>
          </p:cNvSpPr>
          <p:nvPr>
            <p:ph type="title"/>
          </p:nvPr>
        </p:nvSpPr>
        <p:spPr/>
        <p:txBody>
          <a:bodyPr lIns="182880" tIns="457200"/>
          <a:lstStyle/>
          <a:p>
            <a:pPr>
              <a:lnSpc>
                <a:spcPts val="5000"/>
              </a:lnSpc>
              <a:defRPr/>
            </a:pPr>
            <a:r>
              <a:rPr lang="en-US" sz="3600" dirty="0"/>
              <a:t>Office for Bombing Prevention</a:t>
            </a:r>
          </a:p>
        </p:txBody>
      </p:sp>
      <p:sp>
        <p:nvSpPr>
          <p:cNvPr id="13324" name="Rectangle 6"/>
          <p:cNvSpPr>
            <a:spLocks noGrp="1" noChangeArrowheads="1"/>
          </p:cNvSpPr>
          <p:nvPr>
            <p:ph type="sldNum" sz="quarter" idx="10"/>
          </p:nvPr>
        </p:nvSpPr>
        <p:spPr>
          <a:xfrm>
            <a:off x="8229600" y="6189663"/>
            <a:ext cx="457200"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8BF039B-5FD4-40EB-87DB-EEFC6C942A9F}" type="slidenum">
              <a:rPr lang="en-US" altLang="en-US" sz="1200" smtClean="0">
                <a:solidFill>
                  <a:srgbClr val="5A5B5D"/>
                </a:solidFill>
              </a:rPr>
              <a:pPr/>
              <a:t>1</a:t>
            </a:fld>
            <a:endParaRPr lang="en-US" altLang="en-US" sz="1200">
              <a:solidFill>
                <a:srgbClr val="5A5B5D"/>
              </a:solidFill>
            </a:endParaRPr>
          </a:p>
        </p:txBody>
      </p:sp>
      <p:cxnSp>
        <p:nvCxnSpPr>
          <p:cNvPr id="13325" name="Straight Connector 7"/>
          <p:cNvCxnSpPr>
            <a:cxnSpLocks/>
          </p:cNvCxnSpPr>
          <p:nvPr/>
        </p:nvCxnSpPr>
        <p:spPr bwMode="auto">
          <a:xfrm>
            <a:off x="457200" y="914400"/>
            <a:ext cx="8229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9" name="Text Placeholder 1"/>
          <p:cNvSpPr txBox="1">
            <a:spLocks/>
          </p:cNvSpPr>
          <p:nvPr/>
        </p:nvSpPr>
        <p:spPr>
          <a:xfrm>
            <a:off x="228600" y="3733800"/>
            <a:ext cx="8915400" cy="914400"/>
          </a:xfrm>
          <a:prstGeom prst="rect">
            <a:avLst/>
          </a:prstGeom>
        </p:spPr>
        <p:txBody>
          <a:bodyPr vert="horz" lIns="91440" tIns="45720" rIns="91440" bIns="45720" rtlCol="0">
            <a:normAutofit/>
          </a:bodyPr>
          <a:lstStyle>
            <a:lvl1pPr marL="342900" indent="-342900" algn="l" defTabSz="914400" rtl="0" eaLnBrk="0" latinLnBrk="0" hangingPunct="0">
              <a:spcBef>
                <a:spcPct val="60000"/>
              </a:spcBef>
              <a:buClr>
                <a:srgbClr val="B0B1B3"/>
              </a:buClr>
              <a:buFont typeface="Wingdings" pitchFamily="2" charset="2"/>
              <a:buNone/>
              <a:defRPr sz="2200" kern="1200" baseline="0">
                <a:solidFill>
                  <a:srgbClr val="333333"/>
                </a:solidFill>
                <a:latin typeface="Arial"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0" fontAlgn="auto" latinLnBrk="0" hangingPunct="0">
              <a:lnSpc>
                <a:spcPct val="100000"/>
              </a:lnSpc>
              <a:spcBef>
                <a:spcPct val="60000"/>
              </a:spcBef>
              <a:spcAft>
                <a:spcPts val="0"/>
              </a:spcAft>
              <a:buClr>
                <a:srgbClr val="B0B1B3"/>
              </a:buClr>
              <a:buSzTx/>
              <a:buFont typeface="Wingdings" pitchFamily="2" charset="2"/>
              <a:buNone/>
              <a:tabLst/>
              <a:defRPr/>
            </a:pPr>
            <a:r>
              <a:rPr kumimoji="0" lang="en-US" sz="2200" b="0" i="0" u="none" strike="noStrike" kern="1200" cap="none" spc="0" normalizeH="0" baseline="0" noProof="0" dirty="0">
                <a:ln>
                  <a:noFill/>
                </a:ln>
                <a:solidFill>
                  <a:schemeClr val="tx1"/>
                </a:solidFill>
                <a:effectLst/>
                <a:uLnTx/>
                <a:uFillTx/>
                <a:latin typeface="Arial" pitchFamily="34" charset="0"/>
                <a:ea typeface="+mn-ea"/>
                <a:cs typeface="+mn-cs"/>
              </a:rPr>
              <a:t>Operation Flashpoint Briefing to American Pyrotechnics Association</a:t>
            </a:r>
          </a:p>
        </p:txBody>
      </p:sp>
      <p:sp>
        <p:nvSpPr>
          <p:cNvPr id="20" name="Text Placeholder 2"/>
          <p:cNvSpPr txBox="1">
            <a:spLocks/>
          </p:cNvSpPr>
          <p:nvPr/>
        </p:nvSpPr>
        <p:spPr>
          <a:xfrm>
            <a:off x="228600" y="4648200"/>
            <a:ext cx="87630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None/>
              <a:defRPr sz="2200" kern="1200" baseline="0">
                <a:solidFill>
                  <a:srgbClr val="333333"/>
                </a:solidFill>
                <a:latin typeface="Arial"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fld id="{78A0CBA8-F1B9-4B56-96C7-9D3FF5732D63}" type="datetime2">
              <a:rPr kumimoji="0" lang="en-US" sz="2200" b="0" i="0" u="none" strike="noStrike" kern="1200" cap="none" spc="0" normalizeH="0" baseline="0" noProof="0" smtClean="0">
                <a:ln>
                  <a:noFill/>
                </a:ln>
                <a:solidFill>
                  <a:schemeClr val="tx1"/>
                </a:solidFill>
                <a:effectLst/>
                <a:uLnTx/>
                <a:uFillTx/>
                <a:latin typeface="Arial" pitchFamily="34" charset="0"/>
                <a:ea typeface="+mn-ea"/>
                <a:cs typeface="+mn-cs"/>
              </a:rPr>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t>Wednesday, February 16, 2022</a:t>
            </a:fld>
            <a:endParaRPr kumimoji="0" lang="en-US" sz="2200" b="0" i="0" u="none" strike="noStrike" kern="1200" cap="none" spc="0" normalizeH="0" baseline="0" noProof="0">
              <a:ln>
                <a:noFill/>
              </a:ln>
              <a:solidFill>
                <a:schemeClr val="tx1"/>
              </a:solidFill>
              <a:effectLst/>
              <a:uLnTx/>
              <a:uFillTx/>
              <a:latin typeface="Arial" pitchFamily="34" charset="0"/>
              <a:ea typeface="+mn-ea"/>
              <a:cs typeface="+mn-cs"/>
            </a:endParaRPr>
          </a:p>
        </p:txBody>
      </p:sp>
      <p:sp>
        <p:nvSpPr>
          <p:cNvPr id="21" name="Text Placeholder 8"/>
          <p:cNvSpPr txBox="1">
            <a:spLocks/>
          </p:cNvSpPr>
          <p:nvPr/>
        </p:nvSpPr>
        <p:spPr>
          <a:xfrm>
            <a:off x="228600" y="2819400"/>
            <a:ext cx="8763000" cy="914400"/>
          </a:xfrm>
          <a:prstGeom prst="rect">
            <a:avLst/>
          </a:prstGeom>
        </p:spPr>
        <p:txBody>
          <a:bodyPr vert="horz" lIns="91440" tIns="45720" rIns="91440" bIns="45720" rtlCol="0">
            <a:normAutofit/>
          </a:bodyPr>
          <a:lstStyle>
            <a:lvl1pPr marL="342900" indent="-342900" algn="l" defTabSz="914400" rtl="0" eaLnBrk="0" latinLnBrk="0" hangingPunct="0">
              <a:spcBef>
                <a:spcPct val="60000"/>
              </a:spcBef>
              <a:buClr>
                <a:srgbClr val="B0B1B3"/>
              </a:buClr>
              <a:buFont typeface="Wingdings" pitchFamily="2" charset="2"/>
              <a:buNone/>
              <a:defRPr sz="2200" kern="1200" baseline="0">
                <a:solidFill>
                  <a:srgbClr val="333333"/>
                </a:solidFill>
                <a:latin typeface="Arial"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0" fontAlgn="auto" latinLnBrk="0" hangingPunct="0">
              <a:lnSpc>
                <a:spcPct val="100000"/>
              </a:lnSpc>
              <a:spcBef>
                <a:spcPct val="60000"/>
              </a:spcBef>
              <a:spcAft>
                <a:spcPts val="0"/>
              </a:spcAft>
              <a:buClr>
                <a:srgbClr val="B0B1B3"/>
              </a:buClr>
              <a:buSzTx/>
              <a:buFont typeface="Wingdings" pitchFamily="2" charset="2"/>
              <a:buNone/>
              <a:tabLst/>
              <a:defRPr/>
            </a:pPr>
            <a:r>
              <a:rPr kumimoji="0" lang="en-US" sz="2200" b="0" i="0" u="none" strike="noStrike" kern="1200" cap="none" spc="0" normalizeH="0" baseline="0" noProof="0" dirty="0">
                <a:ln>
                  <a:noFill/>
                </a:ln>
                <a:solidFill>
                  <a:schemeClr val="tx1"/>
                </a:solidFill>
                <a:effectLst/>
                <a:uLnTx/>
                <a:uFillTx/>
                <a:latin typeface="Arial" pitchFamily="34" charset="0"/>
                <a:ea typeface="+mn-ea"/>
                <a:cs typeface="+mn-cs"/>
              </a:rPr>
              <a:t>Counter-IED Strategy, Integration, and Communication Branch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09FC-8E27-491B-A828-A807608CC2C5}"/>
              </a:ext>
            </a:extLst>
          </p:cNvPr>
          <p:cNvSpPr>
            <a:spLocks noGrp="1"/>
          </p:cNvSpPr>
          <p:nvPr>
            <p:ph type="ctrTitle"/>
          </p:nvPr>
        </p:nvSpPr>
        <p:spPr>
          <a:xfrm>
            <a:off x="0" y="2857500"/>
            <a:ext cx="9144000" cy="1143000"/>
          </a:xfrm>
        </p:spPr>
        <p:txBody>
          <a:bodyPr/>
          <a:lstStyle/>
          <a:p>
            <a:r>
              <a:rPr lang="en-US" dirty="0"/>
              <a:t>Fireworks/ Pyrotechnics</a:t>
            </a:r>
          </a:p>
        </p:txBody>
      </p:sp>
      <p:sp>
        <p:nvSpPr>
          <p:cNvPr id="4" name="Slide Number Placeholder 3">
            <a:extLst>
              <a:ext uri="{FF2B5EF4-FFF2-40B4-BE49-F238E27FC236}">
                <a16:creationId xmlns:a16="http://schemas.microsoft.com/office/drawing/2014/main" id="{CE10B2DF-D1AA-4023-B45D-C54953D4B402}"/>
              </a:ext>
            </a:extLst>
          </p:cNvPr>
          <p:cNvSpPr>
            <a:spLocks noGrp="1"/>
          </p:cNvSpPr>
          <p:nvPr>
            <p:ph type="sldNum" sz="quarter" idx="10"/>
          </p:nvPr>
        </p:nvSpPr>
        <p:spPr/>
        <p:txBody>
          <a:bodyPr/>
          <a:lstStyle/>
          <a:p>
            <a:pPr>
              <a:defRPr/>
            </a:pPr>
            <a:fld id="{3EA8C02C-D895-4FD7-9968-BBB32117BAA6}" type="slidenum">
              <a:rPr lang="en-US" altLang="en-US" smtClean="0"/>
              <a:pPr>
                <a:defRPr/>
              </a:pPr>
              <a:t>10</a:t>
            </a:fld>
            <a:endParaRPr lang="en-US" altLang="en-US"/>
          </a:p>
        </p:txBody>
      </p:sp>
      <p:sp>
        <p:nvSpPr>
          <p:cNvPr id="5" name="Rectangle 4">
            <a:extLst>
              <a:ext uri="{FF2B5EF4-FFF2-40B4-BE49-F238E27FC236}">
                <a16:creationId xmlns:a16="http://schemas.microsoft.com/office/drawing/2014/main" id="{3282EC62-2176-4EB6-A82E-4AC638C18316}"/>
              </a:ext>
            </a:extLst>
          </p:cNvPr>
          <p:cNvSpPr/>
          <p:nvPr/>
        </p:nvSpPr>
        <p:spPr bwMode="auto">
          <a:xfrm>
            <a:off x="7701699" y="65988"/>
            <a:ext cx="1442301" cy="60331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2004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83AC-8A97-4AB5-B1DB-84EAD4C3BF9D}"/>
              </a:ext>
            </a:extLst>
          </p:cNvPr>
          <p:cNvSpPr>
            <a:spLocks noGrp="1"/>
          </p:cNvSpPr>
          <p:nvPr>
            <p:ph type="ctrTitle"/>
          </p:nvPr>
        </p:nvSpPr>
        <p:spPr/>
        <p:txBody>
          <a:bodyPr/>
          <a:lstStyle/>
          <a:p>
            <a:r>
              <a:rPr lang="en-US" dirty="0"/>
              <a:t>Explosives Incident Report (2020)</a:t>
            </a:r>
          </a:p>
        </p:txBody>
      </p:sp>
      <p:sp>
        <p:nvSpPr>
          <p:cNvPr id="4" name="Slide Number Placeholder 3">
            <a:extLst>
              <a:ext uri="{FF2B5EF4-FFF2-40B4-BE49-F238E27FC236}">
                <a16:creationId xmlns:a16="http://schemas.microsoft.com/office/drawing/2014/main" id="{FBC836BD-3173-42B8-88CA-AA8B7CFCA7D6}"/>
              </a:ext>
            </a:extLst>
          </p:cNvPr>
          <p:cNvSpPr>
            <a:spLocks noGrp="1"/>
          </p:cNvSpPr>
          <p:nvPr>
            <p:ph type="sldNum" sz="quarter" idx="10"/>
          </p:nvPr>
        </p:nvSpPr>
        <p:spPr/>
        <p:txBody>
          <a:bodyPr/>
          <a:lstStyle/>
          <a:p>
            <a:pPr>
              <a:defRPr/>
            </a:pPr>
            <a:fld id="{3EA8C02C-D895-4FD7-9968-BBB32117BAA6}" type="slidenum">
              <a:rPr lang="en-US" altLang="en-US" smtClean="0"/>
              <a:pPr>
                <a:defRPr/>
              </a:pPr>
              <a:t>11</a:t>
            </a:fld>
            <a:endParaRPr lang="en-US" altLang="en-US"/>
          </a:p>
        </p:txBody>
      </p:sp>
      <p:cxnSp>
        <p:nvCxnSpPr>
          <p:cNvPr id="5" name="Straight Connector 4">
            <a:extLst>
              <a:ext uri="{FF2B5EF4-FFF2-40B4-BE49-F238E27FC236}">
                <a16:creationId xmlns:a16="http://schemas.microsoft.com/office/drawing/2014/main" id="{AC620239-DEF3-457F-9CF1-C0911A983F00}"/>
              </a:ext>
            </a:extLst>
          </p:cNvPr>
          <p:cNvCxnSpPr>
            <a:cxnSpLocks/>
          </p:cNvCxnSpPr>
          <p:nvPr/>
        </p:nvCxnSpPr>
        <p:spPr bwMode="auto">
          <a:xfrm>
            <a:off x="304107" y="1583612"/>
            <a:ext cx="2729606"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2AE28F5D-D175-4D72-91F2-130AA1F2BED2}"/>
              </a:ext>
            </a:extLst>
          </p:cNvPr>
          <p:cNvSpPr txBox="1"/>
          <p:nvPr/>
        </p:nvSpPr>
        <p:spPr>
          <a:xfrm>
            <a:off x="215154" y="1132474"/>
            <a:ext cx="287129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050505"/>
                </a:solidFill>
                <a:latin typeface="Arial"/>
              </a:rPr>
              <a:t>Pyrotechnics Data</a:t>
            </a:r>
            <a:endParaRPr kumimoji="0" lang="en-US" b="1" i="0" u="none" strike="noStrike" kern="1200" cap="none" spc="0" normalizeH="0" baseline="0" noProof="0" dirty="0">
              <a:ln>
                <a:noFill/>
              </a:ln>
              <a:solidFill>
                <a:srgbClr val="050505"/>
              </a:solidFill>
              <a:effectLst/>
              <a:uLnTx/>
              <a:uFillTx/>
              <a:latin typeface="Arial"/>
              <a:ea typeface="+mn-ea"/>
              <a:cs typeface="+mn-cs"/>
            </a:endParaRPr>
          </a:p>
        </p:txBody>
      </p:sp>
      <p:sp>
        <p:nvSpPr>
          <p:cNvPr id="12" name="TextBox 11">
            <a:extLst>
              <a:ext uri="{FF2B5EF4-FFF2-40B4-BE49-F238E27FC236}">
                <a16:creationId xmlns:a16="http://schemas.microsoft.com/office/drawing/2014/main" id="{2497E634-EF9B-407D-91A0-CC6F1834A42A}"/>
              </a:ext>
            </a:extLst>
          </p:cNvPr>
          <p:cNvSpPr txBox="1"/>
          <p:nvPr/>
        </p:nvSpPr>
        <p:spPr>
          <a:xfrm>
            <a:off x="234916" y="1619252"/>
            <a:ext cx="8505860"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4">
                    <a:lumMod val="10000"/>
                  </a:schemeClr>
                </a:solidFill>
              </a:rPr>
              <a:t>2020 Bombing Events</a:t>
            </a:r>
          </a:p>
          <a:p>
            <a:pPr marL="742950" lvl="1" indent="-285750">
              <a:buFont typeface="Arial" panose="020B0604020202020204" pitchFamily="34" charset="0"/>
              <a:buChar char="•"/>
            </a:pPr>
            <a:r>
              <a:rPr lang="en-US" sz="1600" dirty="0">
                <a:solidFill>
                  <a:schemeClr val="accent4">
                    <a:lumMod val="10000"/>
                  </a:schemeClr>
                </a:solidFill>
              </a:rPr>
              <a:t>There were a total of </a:t>
            </a:r>
            <a:r>
              <a:rPr lang="en-US" sz="1600" b="1" dirty="0">
                <a:solidFill>
                  <a:srgbClr val="005288"/>
                </a:solidFill>
              </a:rPr>
              <a:t>428</a:t>
            </a:r>
            <a:r>
              <a:rPr lang="en-US" sz="1600" dirty="0">
                <a:solidFill>
                  <a:schemeClr val="accent4">
                    <a:lumMod val="10000"/>
                  </a:schemeClr>
                </a:solidFill>
              </a:rPr>
              <a:t> bombing events in 2020. Consumer/ display fireworks were identified as the main charge in </a:t>
            </a:r>
            <a:r>
              <a:rPr lang="en-US" sz="1600" b="1" dirty="0">
                <a:solidFill>
                  <a:srgbClr val="005288"/>
                </a:solidFill>
              </a:rPr>
              <a:t>82 or (20%) </a:t>
            </a:r>
            <a:r>
              <a:rPr lang="en-US" sz="1600" dirty="0">
                <a:solidFill>
                  <a:schemeClr val="accent4">
                    <a:lumMod val="10000"/>
                  </a:schemeClr>
                </a:solidFill>
              </a:rPr>
              <a:t>of those </a:t>
            </a:r>
            <a:r>
              <a:rPr lang="en-US" sz="1600" b="1" dirty="0">
                <a:solidFill>
                  <a:srgbClr val="005288"/>
                </a:solidFill>
              </a:rPr>
              <a:t>428</a:t>
            </a:r>
            <a:r>
              <a:rPr lang="en-US" sz="1600" dirty="0">
                <a:solidFill>
                  <a:schemeClr val="accent4">
                    <a:lumMod val="10000"/>
                  </a:schemeClr>
                </a:solidFill>
              </a:rPr>
              <a:t> bombing events.*</a:t>
            </a:r>
          </a:p>
          <a:p>
            <a:endParaRPr lang="en-US" sz="1600" dirty="0">
              <a:solidFill>
                <a:schemeClr val="accent4">
                  <a:lumMod val="10000"/>
                </a:schemeClr>
              </a:solidFill>
            </a:endParaRPr>
          </a:p>
          <a:p>
            <a:pPr marL="285750" indent="-285750">
              <a:buFont typeface="Arial" panose="020B0604020202020204" pitchFamily="34" charset="0"/>
              <a:buChar char="•"/>
            </a:pPr>
            <a:r>
              <a:rPr lang="en-US" sz="1600" dirty="0">
                <a:solidFill>
                  <a:schemeClr val="accent4">
                    <a:lumMod val="10000"/>
                  </a:schemeClr>
                </a:solidFill>
              </a:rPr>
              <a:t>2016 – 2020 Explosion incidents</a:t>
            </a:r>
          </a:p>
          <a:p>
            <a:pPr marL="742950" lvl="1" indent="-285750">
              <a:buFont typeface="Arial" panose="020B0604020202020204" pitchFamily="34" charset="0"/>
              <a:buChar char="•"/>
            </a:pPr>
            <a:r>
              <a:rPr lang="en-US" sz="1600" dirty="0">
                <a:solidFill>
                  <a:schemeClr val="accent4">
                    <a:lumMod val="10000"/>
                  </a:schemeClr>
                </a:solidFill>
              </a:rPr>
              <a:t>A total of </a:t>
            </a:r>
            <a:r>
              <a:rPr lang="en-US" sz="1600" b="1" dirty="0">
                <a:solidFill>
                  <a:srgbClr val="005288"/>
                </a:solidFill>
              </a:rPr>
              <a:t>1,141 </a:t>
            </a:r>
            <a:r>
              <a:rPr lang="en-US" sz="1600" dirty="0">
                <a:solidFill>
                  <a:schemeClr val="accent4">
                    <a:lumMod val="10000"/>
                  </a:schemeClr>
                </a:solidFill>
              </a:rPr>
              <a:t>explosion incidents occurred from 2016 - 2020. In these explosion incidents, Commercial Explosives – Pyrotechnics/ Fireworks were identified as the main charge in </a:t>
            </a:r>
            <a:r>
              <a:rPr lang="en-US" sz="1600" b="1" dirty="0">
                <a:solidFill>
                  <a:srgbClr val="005288"/>
                </a:solidFill>
              </a:rPr>
              <a:t>403 or (35%) </a:t>
            </a:r>
            <a:r>
              <a:rPr lang="en-US" sz="1600" dirty="0">
                <a:solidFill>
                  <a:schemeClr val="accent4">
                    <a:lumMod val="10000"/>
                  </a:schemeClr>
                </a:solidFill>
              </a:rPr>
              <a:t>of these cases. The next highest percentage is </a:t>
            </a:r>
            <a:r>
              <a:rPr lang="en-US" sz="1600" b="1" dirty="0">
                <a:solidFill>
                  <a:srgbClr val="005288"/>
                </a:solidFill>
              </a:rPr>
              <a:t>259 (22%)</a:t>
            </a:r>
            <a:r>
              <a:rPr lang="en-US" sz="1600" dirty="0">
                <a:solidFill>
                  <a:schemeClr val="accent4">
                    <a:lumMod val="10000"/>
                  </a:schemeClr>
                </a:solidFill>
              </a:rPr>
              <a:t> of unknown main charges.*</a:t>
            </a:r>
          </a:p>
          <a:p>
            <a:pPr marL="742950" lvl="1" indent="-285750">
              <a:buFont typeface="Arial" panose="020B0604020202020204" pitchFamily="34" charset="0"/>
              <a:buChar char="•"/>
            </a:pPr>
            <a:endParaRPr lang="en-US" sz="1600" dirty="0">
              <a:solidFill>
                <a:schemeClr val="accent4">
                  <a:lumMod val="10000"/>
                </a:schemeClr>
              </a:solidFill>
            </a:endParaRPr>
          </a:p>
          <a:p>
            <a:pPr marL="285750" indent="-285750">
              <a:buFont typeface="Arial" panose="020B0604020202020204" pitchFamily="34" charset="0"/>
              <a:buChar char="•"/>
            </a:pPr>
            <a:r>
              <a:rPr lang="en-US" sz="1600" dirty="0">
                <a:solidFill>
                  <a:schemeClr val="accent4">
                    <a:lumMod val="10000"/>
                  </a:schemeClr>
                </a:solidFill>
              </a:rPr>
              <a:t>2016 – 2020 Recoveries (Any event pre-detonation)</a:t>
            </a:r>
          </a:p>
          <a:p>
            <a:pPr marL="742950" lvl="1" indent="-285750">
              <a:buFont typeface="Arial" panose="020B0604020202020204" pitchFamily="34" charset="0"/>
              <a:buChar char="•"/>
            </a:pPr>
            <a:r>
              <a:rPr lang="en-US" sz="1600" dirty="0">
                <a:solidFill>
                  <a:schemeClr val="accent4">
                    <a:lumMod val="10000"/>
                  </a:schemeClr>
                </a:solidFill>
              </a:rPr>
              <a:t>A total of </a:t>
            </a:r>
            <a:r>
              <a:rPr lang="en-US" sz="1600" b="1" dirty="0">
                <a:solidFill>
                  <a:srgbClr val="005288"/>
                </a:solidFill>
              </a:rPr>
              <a:t>9,639 recoveries </a:t>
            </a:r>
            <a:r>
              <a:rPr lang="en-US" sz="1600" dirty="0">
                <a:solidFill>
                  <a:schemeClr val="accent4">
                    <a:lumMod val="10000"/>
                  </a:schemeClr>
                </a:solidFill>
              </a:rPr>
              <a:t>occurred from 2016 – 2020. In these recoveries, Commercial Explosives – Pyrotechnics/ Fireworks were identified in the recovery as the main charge in </a:t>
            </a:r>
            <a:r>
              <a:rPr lang="en-US" sz="1600" b="1" dirty="0">
                <a:solidFill>
                  <a:srgbClr val="005288"/>
                </a:solidFill>
              </a:rPr>
              <a:t>2,214 or (23%) </a:t>
            </a:r>
            <a:r>
              <a:rPr lang="en-US" sz="1600" dirty="0">
                <a:solidFill>
                  <a:schemeClr val="accent4">
                    <a:lumMod val="10000"/>
                  </a:schemeClr>
                </a:solidFill>
              </a:rPr>
              <a:t>of these cases with an average of </a:t>
            </a:r>
            <a:r>
              <a:rPr lang="en-US" sz="1600" b="1" dirty="0">
                <a:solidFill>
                  <a:srgbClr val="005288"/>
                </a:solidFill>
              </a:rPr>
              <a:t>442</a:t>
            </a:r>
            <a:r>
              <a:rPr lang="en-US" sz="1600" dirty="0">
                <a:solidFill>
                  <a:schemeClr val="accent4">
                    <a:lumMod val="10000"/>
                  </a:schemeClr>
                </a:solidFill>
              </a:rPr>
              <a:t> cases per year.</a:t>
            </a:r>
          </a:p>
          <a:p>
            <a:pPr marL="742950" lvl="1" indent="-285750">
              <a:buFont typeface="Arial" panose="020B0604020202020204" pitchFamily="34" charset="0"/>
              <a:buChar char="•"/>
            </a:pPr>
            <a:endParaRPr lang="en-US" sz="1600" dirty="0">
              <a:solidFill>
                <a:schemeClr val="accent4">
                  <a:lumMod val="10000"/>
                </a:schemeClr>
              </a:solidFill>
            </a:endParaRPr>
          </a:p>
          <a:p>
            <a:pPr marL="285750" indent="-285750">
              <a:buFont typeface="Arial" panose="020B0604020202020204" pitchFamily="34" charset="0"/>
              <a:buChar char="•"/>
            </a:pPr>
            <a:endParaRPr lang="en-US" sz="1600" dirty="0">
              <a:solidFill>
                <a:schemeClr val="accent4">
                  <a:lumMod val="10000"/>
                </a:schemeClr>
              </a:solidFill>
            </a:endParaRPr>
          </a:p>
        </p:txBody>
      </p:sp>
    </p:spTree>
    <p:extLst>
      <p:ext uri="{BB962C8B-B14F-4D97-AF65-F5344CB8AC3E}">
        <p14:creationId xmlns:p14="http://schemas.microsoft.com/office/powerpoint/2010/main" val="184142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9176-05AA-43BC-9FD6-D1040812F5A9}"/>
              </a:ext>
            </a:extLst>
          </p:cNvPr>
          <p:cNvSpPr>
            <a:spLocks noGrp="1"/>
          </p:cNvSpPr>
          <p:nvPr>
            <p:ph type="ctrTitle"/>
          </p:nvPr>
        </p:nvSpPr>
        <p:spPr/>
        <p:txBody>
          <a:bodyPr/>
          <a:lstStyle/>
          <a:p>
            <a:r>
              <a:rPr lang="en-US" dirty="0"/>
              <a:t>Fireworks Retail Locations</a:t>
            </a:r>
          </a:p>
        </p:txBody>
      </p:sp>
      <p:sp>
        <p:nvSpPr>
          <p:cNvPr id="4" name="Slide Number Placeholder 3">
            <a:extLst>
              <a:ext uri="{FF2B5EF4-FFF2-40B4-BE49-F238E27FC236}">
                <a16:creationId xmlns:a16="http://schemas.microsoft.com/office/drawing/2014/main" id="{74ABDE18-40A5-45AC-9C33-7BA3672A2A75}"/>
              </a:ext>
            </a:extLst>
          </p:cNvPr>
          <p:cNvSpPr>
            <a:spLocks noGrp="1"/>
          </p:cNvSpPr>
          <p:nvPr>
            <p:ph type="sldNum" sz="quarter" idx="10"/>
          </p:nvPr>
        </p:nvSpPr>
        <p:spPr/>
        <p:txBody>
          <a:bodyPr/>
          <a:lstStyle/>
          <a:p>
            <a:pPr>
              <a:defRPr/>
            </a:pPr>
            <a:fld id="{3EA8C02C-D895-4FD7-9968-BBB32117BAA6}" type="slidenum">
              <a:rPr lang="en-US" altLang="en-US" smtClean="0"/>
              <a:pPr>
                <a:defRPr/>
              </a:pPr>
              <a:t>12</a:t>
            </a:fld>
            <a:endParaRPr lang="en-US" altLang="en-US"/>
          </a:p>
        </p:txBody>
      </p:sp>
      <p:grpSp>
        <p:nvGrpSpPr>
          <p:cNvPr id="5" name="Group 4">
            <a:extLst>
              <a:ext uri="{FF2B5EF4-FFF2-40B4-BE49-F238E27FC236}">
                <a16:creationId xmlns:a16="http://schemas.microsoft.com/office/drawing/2014/main" id="{4484DC38-0505-4B6E-B96D-2D2D6B80DDA1}"/>
              </a:ext>
            </a:extLst>
          </p:cNvPr>
          <p:cNvGrpSpPr/>
          <p:nvPr/>
        </p:nvGrpSpPr>
        <p:grpSpPr>
          <a:xfrm>
            <a:off x="688762" y="1352550"/>
            <a:ext cx="6559976" cy="3797713"/>
            <a:chOff x="25400" y="1400894"/>
            <a:chExt cx="5474659" cy="3240421"/>
          </a:xfrm>
        </p:grpSpPr>
        <p:grpSp>
          <p:nvGrpSpPr>
            <p:cNvPr id="6" name="Group 5">
              <a:extLst>
                <a:ext uri="{FF2B5EF4-FFF2-40B4-BE49-F238E27FC236}">
                  <a16:creationId xmlns:a16="http://schemas.microsoft.com/office/drawing/2014/main" id="{E138C5E2-B032-492C-8518-13A4D4547E0F}"/>
                </a:ext>
              </a:extLst>
            </p:cNvPr>
            <p:cNvGrpSpPr/>
            <p:nvPr/>
          </p:nvGrpSpPr>
          <p:grpSpPr>
            <a:xfrm>
              <a:off x="613303" y="1725784"/>
              <a:ext cx="4235953" cy="2856206"/>
              <a:chOff x="1957137" y="1744497"/>
              <a:chExt cx="5229726" cy="3233714"/>
            </a:xfrm>
          </p:grpSpPr>
          <p:pic>
            <p:nvPicPr>
              <p:cNvPr id="65" name="Picture 64">
                <a:extLst>
                  <a:ext uri="{FF2B5EF4-FFF2-40B4-BE49-F238E27FC236}">
                    <a16:creationId xmlns:a16="http://schemas.microsoft.com/office/drawing/2014/main" id="{C1B3974A-4146-4450-9FCD-40C37D593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137" y="1744497"/>
                <a:ext cx="5229726" cy="3233714"/>
              </a:xfrm>
              <a:prstGeom prst="rect">
                <a:avLst/>
              </a:prstGeom>
            </p:spPr>
          </p:pic>
          <p:sp>
            <p:nvSpPr>
              <p:cNvPr id="66" name="Freeform: Shape 65">
                <a:extLst>
                  <a:ext uri="{FF2B5EF4-FFF2-40B4-BE49-F238E27FC236}">
                    <a16:creationId xmlns:a16="http://schemas.microsoft.com/office/drawing/2014/main" id="{2911A07C-ABE7-4E9D-80A8-D2CAF403DA0C}"/>
                  </a:ext>
                </a:extLst>
              </p:cNvPr>
              <p:cNvSpPr/>
              <p:nvPr/>
            </p:nvSpPr>
            <p:spPr bwMode="auto">
              <a:xfrm>
                <a:off x="6492875" y="1949450"/>
                <a:ext cx="523875" cy="850900"/>
              </a:xfrm>
              <a:custGeom>
                <a:avLst/>
                <a:gdLst>
                  <a:gd name="connsiteX0" fmla="*/ 0 w 523875"/>
                  <a:gd name="connsiteY0" fmla="*/ 374650 h 850900"/>
                  <a:gd name="connsiteX1" fmla="*/ 19050 w 523875"/>
                  <a:gd name="connsiteY1" fmla="*/ 425450 h 850900"/>
                  <a:gd name="connsiteX2" fmla="*/ 22225 w 523875"/>
                  <a:gd name="connsiteY2" fmla="*/ 450850 h 850900"/>
                  <a:gd name="connsiteX3" fmla="*/ 15875 w 523875"/>
                  <a:gd name="connsiteY3" fmla="*/ 476250 h 850900"/>
                  <a:gd name="connsiteX4" fmla="*/ 28575 w 523875"/>
                  <a:gd name="connsiteY4" fmla="*/ 520700 h 850900"/>
                  <a:gd name="connsiteX5" fmla="*/ 31750 w 523875"/>
                  <a:gd name="connsiteY5" fmla="*/ 533400 h 850900"/>
                  <a:gd name="connsiteX6" fmla="*/ 31750 w 523875"/>
                  <a:gd name="connsiteY6" fmla="*/ 539750 h 850900"/>
                  <a:gd name="connsiteX7" fmla="*/ 44450 w 523875"/>
                  <a:gd name="connsiteY7" fmla="*/ 549275 h 850900"/>
                  <a:gd name="connsiteX8" fmla="*/ 53975 w 523875"/>
                  <a:gd name="connsiteY8" fmla="*/ 565150 h 850900"/>
                  <a:gd name="connsiteX9" fmla="*/ 60325 w 523875"/>
                  <a:gd name="connsiteY9" fmla="*/ 615950 h 850900"/>
                  <a:gd name="connsiteX10" fmla="*/ 63500 w 523875"/>
                  <a:gd name="connsiteY10" fmla="*/ 647700 h 850900"/>
                  <a:gd name="connsiteX11" fmla="*/ 63500 w 523875"/>
                  <a:gd name="connsiteY11" fmla="*/ 647700 h 850900"/>
                  <a:gd name="connsiteX12" fmla="*/ 63500 w 523875"/>
                  <a:gd name="connsiteY12" fmla="*/ 698500 h 850900"/>
                  <a:gd name="connsiteX13" fmla="*/ 63500 w 523875"/>
                  <a:gd name="connsiteY13" fmla="*/ 717550 h 850900"/>
                  <a:gd name="connsiteX14" fmla="*/ 76200 w 523875"/>
                  <a:gd name="connsiteY14" fmla="*/ 771525 h 850900"/>
                  <a:gd name="connsiteX15" fmla="*/ 76200 w 523875"/>
                  <a:gd name="connsiteY15" fmla="*/ 800100 h 850900"/>
                  <a:gd name="connsiteX16" fmla="*/ 76200 w 523875"/>
                  <a:gd name="connsiteY16" fmla="*/ 828675 h 850900"/>
                  <a:gd name="connsiteX17" fmla="*/ 76200 w 523875"/>
                  <a:gd name="connsiteY17" fmla="*/ 838200 h 850900"/>
                  <a:gd name="connsiteX18" fmla="*/ 88900 w 523875"/>
                  <a:gd name="connsiteY18" fmla="*/ 850900 h 850900"/>
                  <a:gd name="connsiteX19" fmla="*/ 120650 w 523875"/>
                  <a:gd name="connsiteY19" fmla="*/ 822325 h 850900"/>
                  <a:gd name="connsiteX20" fmla="*/ 139700 w 523875"/>
                  <a:gd name="connsiteY20" fmla="*/ 809625 h 850900"/>
                  <a:gd name="connsiteX21" fmla="*/ 168275 w 523875"/>
                  <a:gd name="connsiteY21" fmla="*/ 800100 h 850900"/>
                  <a:gd name="connsiteX22" fmla="*/ 193675 w 523875"/>
                  <a:gd name="connsiteY22" fmla="*/ 787400 h 850900"/>
                  <a:gd name="connsiteX23" fmla="*/ 222250 w 523875"/>
                  <a:gd name="connsiteY23" fmla="*/ 777875 h 850900"/>
                  <a:gd name="connsiteX24" fmla="*/ 228600 w 523875"/>
                  <a:gd name="connsiteY24" fmla="*/ 771525 h 850900"/>
                  <a:gd name="connsiteX25" fmla="*/ 247650 w 523875"/>
                  <a:gd name="connsiteY25" fmla="*/ 765175 h 850900"/>
                  <a:gd name="connsiteX26" fmla="*/ 266700 w 523875"/>
                  <a:gd name="connsiteY26" fmla="*/ 749300 h 850900"/>
                  <a:gd name="connsiteX27" fmla="*/ 288925 w 523875"/>
                  <a:gd name="connsiteY27" fmla="*/ 739775 h 850900"/>
                  <a:gd name="connsiteX28" fmla="*/ 301625 w 523875"/>
                  <a:gd name="connsiteY28" fmla="*/ 739775 h 850900"/>
                  <a:gd name="connsiteX29" fmla="*/ 304800 w 523875"/>
                  <a:gd name="connsiteY29" fmla="*/ 727075 h 850900"/>
                  <a:gd name="connsiteX30" fmla="*/ 311150 w 523875"/>
                  <a:gd name="connsiteY30" fmla="*/ 717550 h 850900"/>
                  <a:gd name="connsiteX31" fmla="*/ 323850 w 523875"/>
                  <a:gd name="connsiteY31" fmla="*/ 711200 h 850900"/>
                  <a:gd name="connsiteX32" fmla="*/ 323850 w 523875"/>
                  <a:gd name="connsiteY32" fmla="*/ 720725 h 850900"/>
                  <a:gd name="connsiteX33" fmla="*/ 320675 w 523875"/>
                  <a:gd name="connsiteY33" fmla="*/ 727075 h 850900"/>
                  <a:gd name="connsiteX34" fmla="*/ 314325 w 523875"/>
                  <a:gd name="connsiteY34" fmla="*/ 742950 h 850900"/>
                  <a:gd name="connsiteX35" fmla="*/ 355600 w 523875"/>
                  <a:gd name="connsiteY35" fmla="*/ 749300 h 850900"/>
                  <a:gd name="connsiteX36" fmla="*/ 400050 w 523875"/>
                  <a:gd name="connsiteY36" fmla="*/ 739775 h 850900"/>
                  <a:gd name="connsiteX37" fmla="*/ 387350 w 523875"/>
                  <a:gd name="connsiteY37" fmla="*/ 685800 h 850900"/>
                  <a:gd name="connsiteX38" fmla="*/ 381000 w 523875"/>
                  <a:gd name="connsiteY38" fmla="*/ 660400 h 850900"/>
                  <a:gd name="connsiteX39" fmla="*/ 365125 w 523875"/>
                  <a:gd name="connsiteY39" fmla="*/ 650875 h 850900"/>
                  <a:gd name="connsiteX40" fmla="*/ 355600 w 523875"/>
                  <a:gd name="connsiteY40" fmla="*/ 650875 h 850900"/>
                  <a:gd name="connsiteX41" fmla="*/ 365125 w 523875"/>
                  <a:gd name="connsiteY41" fmla="*/ 663575 h 850900"/>
                  <a:gd name="connsiteX42" fmla="*/ 371475 w 523875"/>
                  <a:gd name="connsiteY42" fmla="*/ 676275 h 850900"/>
                  <a:gd name="connsiteX43" fmla="*/ 365125 w 523875"/>
                  <a:gd name="connsiteY43" fmla="*/ 682625 h 850900"/>
                  <a:gd name="connsiteX44" fmla="*/ 346075 w 523875"/>
                  <a:gd name="connsiteY44" fmla="*/ 688975 h 850900"/>
                  <a:gd name="connsiteX45" fmla="*/ 330200 w 523875"/>
                  <a:gd name="connsiteY45" fmla="*/ 688975 h 850900"/>
                  <a:gd name="connsiteX46" fmla="*/ 314325 w 523875"/>
                  <a:gd name="connsiteY46" fmla="*/ 666750 h 850900"/>
                  <a:gd name="connsiteX47" fmla="*/ 307975 w 523875"/>
                  <a:gd name="connsiteY47" fmla="*/ 650875 h 850900"/>
                  <a:gd name="connsiteX48" fmla="*/ 301625 w 523875"/>
                  <a:gd name="connsiteY48" fmla="*/ 644525 h 850900"/>
                  <a:gd name="connsiteX49" fmla="*/ 295275 w 523875"/>
                  <a:gd name="connsiteY49" fmla="*/ 644525 h 850900"/>
                  <a:gd name="connsiteX50" fmla="*/ 285750 w 523875"/>
                  <a:gd name="connsiteY50" fmla="*/ 650875 h 850900"/>
                  <a:gd name="connsiteX51" fmla="*/ 279400 w 523875"/>
                  <a:gd name="connsiteY51" fmla="*/ 647700 h 850900"/>
                  <a:gd name="connsiteX52" fmla="*/ 276225 w 523875"/>
                  <a:gd name="connsiteY52" fmla="*/ 638175 h 850900"/>
                  <a:gd name="connsiteX53" fmla="*/ 273050 w 523875"/>
                  <a:gd name="connsiteY53" fmla="*/ 628650 h 850900"/>
                  <a:gd name="connsiteX54" fmla="*/ 282575 w 523875"/>
                  <a:gd name="connsiteY54" fmla="*/ 612775 h 850900"/>
                  <a:gd name="connsiteX55" fmla="*/ 285750 w 523875"/>
                  <a:gd name="connsiteY55" fmla="*/ 600075 h 850900"/>
                  <a:gd name="connsiteX56" fmla="*/ 288925 w 523875"/>
                  <a:gd name="connsiteY56" fmla="*/ 593725 h 850900"/>
                  <a:gd name="connsiteX57" fmla="*/ 279400 w 523875"/>
                  <a:gd name="connsiteY57" fmla="*/ 577850 h 850900"/>
                  <a:gd name="connsiteX58" fmla="*/ 273050 w 523875"/>
                  <a:gd name="connsiteY58" fmla="*/ 565150 h 850900"/>
                  <a:gd name="connsiteX59" fmla="*/ 276225 w 523875"/>
                  <a:gd name="connsiteY59" fmla="*/ 549275 h 850900"/>
                  <a:gd name="connsiteX60" fmla="*/ 282575 w 523875"/>
                  <a:gd name="connsiteY60" fmla="*/ 523875 h 850900"/>
                  <a:gd name="connsiteX61" fmla="*/ 282575 w 523875"/>
                  <a:gd name="connsiteY61" fmla="*/ 501650 h 850900"/>
                  <a:gd name="connsiteX62" fmla="*/ 285750 w 523875"/>
                  <a:gd name="connsiteY62" fmla="*/ 485775 h 850900"/>
                  <a:gd name="connsiteX63" fmla="*/ 295275 w 523875"/>
                  <a:gd name="connsiteY63" fmla="*/ 476250 h 850900"/>
                  <a:gd name="connsiteX64" fmla="*/ 295275 w 523875"/>
                  <a:gd name="connsiteY64" fmla="*/ 469900 h 850900"/>
                  <a:gd name="connsiteX65" fmla="*/ 292100 w 523875"/>
                  <a:gd name="connsiteY65" fmla="*/ 460375 h 850900"/>
                  <a:gd name="connsiteX66" fmla="*/ 295275 w 523875"/>
                  <a:gd name="connsiteY66" fmla="*/ 454025 h 850900"/>
                  <a:gd name="connsiteX67" fmla="*/ 304800 w 523875"/>
                  <a:gd name="connsiteY67" fmla="*/ 444500 h 850900"/>
                  <a:gd name="connsiteX68" fmla="*/ 314325 w 523875"/>
                  <a:gd name="connsiteY68" fmla="*/ 438150 h 850900"/>
                  <a:gd name="connsiteX69" fmla="*/ 327025 w 523875"/>
                  <a:gd name="connsiteY69" fmla="*/ 441325 h 850900"/>
                  <a:gd name="connsiteX70" fmla="*/ 358775 w 523875"/>
                  <a:gd name="connsiteY70" fmla="*/ 415925 h 850900"/>
                  <a:gd name="connsiteX71" fmla="*/ 368300 w 523875"/>
                  <a:gd name="connsiteY71" fmla="*/ 409575 h 850900"/>
                  <a:gd name="connsiteX72" fmla="*/ 374650 w 523875"/>
                  <a:gd name="connsiteY72" fmla="*/ 393700 h 850900"/>
                  <a:gd name="connsiteX73" fmla="*/ 377825 w 523875"/>
                  <a:gd name="connsiteY73" fmla="*/ 381000 h 850900"/>
                  <a:gd name="connsiteX74" fmla="*/ 393700 w 523875"/>
                  <a:gd name="connsiteY74" fmla="*/ 387350 h 850900"/>
                  <a:gd name="connsiteX75" fmla="*/ 403225 w 523875"/>
                  <a:gd name="connsiteY75" fmla="*/ 393700 h 850900"/>
                  <a:gd name="connsiteX76" fmla="*/ 403225 w 523875"/>
                  <a:gd name="connsiteY76" fmla="*/ 377825 h 850900"/>
                  <a:gd name="connsiteX77" fmla="*/ 412750 w 523875"/>
                  <a:gd name="connsiteY77" fmla="*/ 361950 h 850900"/>
                  <a:gd name="connsiteX78" fmla="*/ 444500 w 523875"/>
                  <a:gd name="connsiteY78" fmla="*/ 349250 h 850900"/>
                  <a:gd name="connsiteX79" fmla="*/ 463550 w 523875"/>
                  <a:gd name="connsiteY79" fmla="*/ 327025 h 850900"/>
                  <a:gd name="connsiteX80" fmla="*/ 479425 w 523875"/>
                  <a:gd name="connsiteY80" fmla="*/ 307975 h 850900"/>
                  <a:gd name="connsiteX81" fmla="*/ 492125 w 523875"/>
                  <a:gd name="connsiteY81" fmla="*/ 292100 h 850900"/>
                  <a:gd name="connsiteX82" fmla="*/ 504825 w 523875"/>
                  <a:gd name="connsiteY82" fmla="*/ 282575 h 850900"/>
                  <a:gd name="connsiteX83" fmla="*/ 508000 w 523875"/>
                  <a:gd name="connsiteY83" fmla="*/ 282575 h 850900"/>
                  <a:gd name="connsiteX84" fmla="*/ 514350 w 523875"/>
                  <a:gd name="connsiteY84" fmla="*/ 266700 h 850900"/>
                  <a:gd name="connsiteX85" fmla="*/ 523875 w 523875"/>
                  <a:gd name="connsiteY85" fmla="*/ 257175 h 850900"/>
                  <a:gd name="connsiteX86" fmla="*/ 520700 w 523875"/>
                  <a:gd name="connsiteY86" fmla="*/ 244475 h 850900"/>
                  <a:gd name="connsiteX87" fmla="*/ 517525 w 523875"/>
                  <a:gd name="connsiteY87" fmla="*/ 228600 h 850900"/>
                  <a:gd name="connsiteX88" fmla="*/ 504825 w 523875"/>
                  <a:gd name="connsiteY88" fmla="*/ 219075 h 850900"/>
                  <a:gd name="connsiteX89" fmla="*/ 495300 w 523875"/>
                  <a:gd name="connsiteY89" fmla="*/ 215900 h 850900"/>
                  <a:gd name="connsiteX90" fmla="*/ 488950 w 523875"/>
                  <a:gd name="connsiteY90" fmla="*/ 215900 h 850900"/>
                  <a:gd name="connsiteX91" fmla="*/ 488950 w 523875"/>
                  <a:gd name="connsiteY91" fmla="*/ 225425 h 850900"/>
                  <a:gd name="connsiteX92" fmla="*/ 479425 w 523875"/>
                  <a:gd name="connsiteY92" fmla="*/ 225425 h 850900"/>
                  <a:gd name="connsiteX93" fmla="*/ 466725 w 523875"/>
                  <a:gd name="connsiteY93" fmla="*/ 219075 h 850900"/>
                  <a:gd name="connsiteX94" fmla="*/ 466725 w 523875"/>
                  <a:gd name="connsiteY94" fmla="*/ 203200 h 850900"/>
                  <a:gd name="connsiteX95" fmla="*/ 463550 w 523875"/>
                  <a:gd name="connsiteY95" fmla="*/ 184150 h 850900"/>
                  <a:gd name="connsiteX96" fmla="*/ 431800 w 523875"/>
                  <a:gd name="connsiteY96" fmla="*/ 184150 h 850900"/>
                  <a:gd name="connsiteX97" fmla="*/ 384175 w 523875"/>
                  <a:gd name="connsiteY97" fmla="*/ 25400 h 850900"/>
                  <a:gd name="connsiteX98" fmla="*/ 384175 w 523875"/>
                  <a:gd name="connsiteY98" fmla="*/ 15875 h 850900"/>
                  <a:gd name="connsiteX99" fmla="*/ 361950 w 523875"/>
                  <a:gd name="connsiteY99" fmla="*/ 6350 h 850900"/>
                  <a:gd name="connsiteX100" fmla="*/ 339725 w 523875"/>
                  <a:gd name="connsiteY100" fmla="*/ 0 h 850900"/>
                  <a:gd name="connsiteX101" fmla="*/ 330200 w 523875"/>
                  <a:gd name="connsiteY101" fmla="*/ 0 h 850900"/>
                  <a:gd name="connsiteX102" fmla="*/ 320675 w 523875"/>
                  <a:gd name="connsiteY102" fmla="*/ 0 h 850900"/>
                  <a:gd name="connsiteX103" fmla="*/ 301625 w 523875"/>
                  <a:gd name="connsiteY103" fmla="*/ 9525 h 850900"/>
                  <a:gd name="connsiteX104" fmla="*/ 301625 w 523875"/>
                  <a:gd name="connsiteY104" fmla="*/ 19050 h 850900"/>
                  <a:gd name="connsiteX105" fmla="*/ 292100 w 523875"/>
                  <a:gd name="connsiteY105" fmla="*/ 22225 h 850900"/>
                  <a:gd name="connsiteX106" fmla="*/ 288925 w 523875"/>
                  <a:gd name="connsiteY106" fmla="*/ 28575 h 850900"/>
                  <a:gd name="connsiteX107" fmla="*/ 279400 w 523875"/>
                  <a:gd name="connsiteY107" fmla="*/ 28575 h 850900"/>
                  <a:gd name="connsiteX108" fmla="*/ 273050 w 523875"/>
                  <a:gd name="connsiteY108" fmla="*/ 25400 h 850900"/>
                  <a:gd name="connsiteX109" fmla="*/ 269875 w 523875"/>
                  <a:gd name="connsiteY109" fmla="*/ 15875 h 850900"/>
                  <a:gd name="connsiteX110" fmla="*/ 269875 w 523875"/>
                  <a:gd name="connsiteY110" fmla="*/ 9525 h 850900"/>
                  <a:gd name="connsiteX111" fmla="*/ 263525 w 523875"/>
                  <a:gd name="connsiteY111" fmla="*/ 9525 h 850900"/>
                  <a:gd name="connsiteX112" fmla="*/ 257175 w 523875"/>
                  <a:gd name="connsiteY112" fmla="*/ 12700 h 850900"/>
                  <a:gd name="connsiteX113" fmla="*/ 241300 w 523875"/>
                  <a:gd name="connsiteY113" fmla="*/ 31750 h 850900"/>
                  <a:gd name="connsiteX114" fmla="*/ 238125 w 523875"/>
                  <a:gd name="connsiteY114" fmla="*/ 60325 h 850900"/>
                  <a:gd name="connsiteX115" fmla="*/ 231775 w 523875"/>
                  <a:gd name="connsiteY115" fmla="*/ 79375 h 850900"/>
                  <a:gd name="connsiteX116" fmla="*/ 222250 w 523875"/>
                  <a:gd name="connsiteY116" fmla="*/ 92075 h 850900"/>
                  <a:gd name="connsiteX117" fmla="*/ 215900 w 523875"/>
                  <a:gd name="connsiteY117" fmla="*/ 111125 h 850900"/>
                  <a:gd name="connsiteX118" fmla="*/ 225425 w 523875"/>
                  <a:gd name="connsiteY118" fmla="*/ 127000 h 850900"/>
                  <a:gd name="connsiteX119" fmla="*/ 215900 w 523875"/>
                  <a:gd name="connsiteY119" fmla="*/ 146050 h 850900"/>
                  <a:gd name="connsiteX120" fmla="*/ 212725 w 523875"/>
                  <a:gd name="connsiteY120" fmla="*/ 155575 h 850900"/>
                  <a:gd name="connsiteX121" fmla="*/ 212725 w 523875"/>
                  <a:gd name="connsiteY121" fmla="*/ 174625 h 850900"/>
                  <a:gd name="connsiteX122" fmla="*/ 215900 w 523875"/>
                  <a:gd name="connsiteY122" fmla="*/ 193675 h 850900"/>
                  <a:gd name="connsiteX123" fmla="*/ 222250 w 523875"/>
                  <a:gd name="connsiteY123" fmla="*/ 206375 h 850900"/>
                  <a:gd name="connsiteX124" fmla="*/ 219075 w 523875"/>
                  <a:gd name="connsiteY124" fmla="*/ 212725 h 850900"/>
                  <a:gd name="connsiteX125" fmla="*/ 206375 w 523875"/>
                  <a:gd name="connsiteY125" fmla="*/ 241300 h 850900"/>
                  <a:gd name="connsiteX126" fmla="*/ 200025 w 523875"/>
                  <a:gd name="connsiteY126" fmla="*/ 266700 h 850900"/>
                  <a:gd name="connsiteX127" fmla="*/ 203200 w 523875"/>
                  <a:gd name="connsiteY127" fmla="*/ 288925 h 850900"/>
                  <a:gd name="connsiteX128" fmla="*/ 200025 w 523875"/>
                  <a:gd name="connsiteY128" fmla="*/ 298450 h 850900"/>
                  <a:gd name="connsiteX129" fmla="*/ 187325 w 523875"/>
                  <a:gd name="connsiteY129" fmla="*/ 298450 h 850900"/>
                  <a:gd name="connsiteX130" fmla="*/ 184150 w 523875"/>
                  <a:gd name="connsiteY130" fmla="*/ 304800 h 850900"/>
                  <a:gd name="connsiteX131" fmla="*/ 174625 w 523875"/>
                  <a:gd name="connsiteY131" fmla="*/ 301625 h 850900"/>
                  <a:gd name="connsiteX132" fmla="*/ 168275 w 523875"/>
                  <a:gd name="connsiteY132" fmla="*/ 301625 h 850900"/>
                  <a:gd name="connsiteX133" fmla="*/ 158750 w 523875"/>
                  <a:gd name="connsiteY133" fmla="*/ 301625 h 850900"/>
                  <a:gd name="connsiteX134" fmla="*/ 149225 w 523875"/>
                  <a:gd name="connsiteY134" fmla="*/ 301625 h 850900"/>
                  <a:gd name="connsiteX135" fmla="*/ 146050 w 523875"/>
                  <a:gd name="connsiteY135" fmla="*/ 327025 h 850900"/>
                  <a:gd name="connsiteX136" fmla="*/ 146050 w 523875"/>
                  <a:gd name="connsiteY136" fmla="*/ 336550 h 850900"/>
                  <a:gd name="connsiteX137" fmla="*/ 0 w 523875"/>
                  <a:gd name="connsiteY137" fmla="*/ 374650 h 850900"/>
                  <a:gd name="connsiteX0" fmla="*/ 0 w 523875"/>
                  <a:gd name="connsiteY0" fmla="*/ 374650 h 850900"/>
                  <a:gd name="connsiteX1" fmla="*/ 14287 w 523875"/>
                  <a:gd name="connsiteY1" fmla="*/ 415925 h 850900"/>
                  <a:gd name="connsiteX2" fmla="*/ 22225 w 523875"/>
                  <a:gd name="connsiteY2" fmla="*/ 450850 h 850900"/>
                  <a:gd name="connsiteX3" fmla="*/ 15875 w 523875"/>
                  <a:gd name="connsiteY3" fmla="*/ 476250 h 850900"/>
                  <a:gd name="connsiteX4" fmla="*/ 28575 w 523875"/>
                  <a:gd name="connsiteY4" fmla="*/ 520700 h 850900"/>
                  <a:gd name="connsiteX5" fmla="*/ 31750 w 523875"/>
                  <a:gd name="connsiteY5" fmla="*/ 533400 h 850900"/>
                  <a:gd name="connsiteX6" fmla="*/ 31750 w 523875"/>
                  <a:gd name="connsiteY6" fmla="*/ 539750 h 850900"/>
                  <a:gd name="connsiteX7" fmla="*/ 44450 w 523875"/>
                  <a:gd name="connsiteY7" fmla="*/ 549275 h 850900"/>
                  <a:gd name="connsiteX8" fmla="*/ 53975 w 523875"/>
                  <a:gd name="connsiteY8" fmla="*/ 565150 h 850900"/>
                  <a:gd name="connsiteX9" fmla="*/ 60325 w 523875"/>
                  <a:gd name="connsiteY9" fmla="*/ 615950 h 850900"/>
                  <a:gd name="connsiteX10" fmla="*/ 63500 w 523875"/>
                  <a:gd name="connsiteY10" fmla="*/ 647700 h 850900"/>
                  <a:gd name="connsiteX11" fmla="*/ 63500 w 523875"/>
                  <a:gd name="connsiteY11" fmla="*/ 647700 h 850900"/>
                  <a:gd name="connsiteX12" fmla="*/ 63500 w 523875"/>
                  <a:gd name="connsiteY12" fmla="*/ 698500 h 850900"/>
                  <a:gd name="connsiteX13" fmla="*/ 63500 w 523875"/>
                  <a:gd name="connsiteY13" fmla="*/ 717550 h 850900"/>
                  <a:gd name="connsiteX14" fmla="*/ 76200 w 523875"/>
                  <a:gd name="connsiteY14" fmla="*/ 771525 h 850900"/>
                  <a:gd name="connsiteX15" fmla="*/ 76200 w 523875"/>
                  <a:gd name="connsiteY15" fmla="*/ 800100 h 850900"/>
                  <a:gd name="connsiteX16" fmla="*/ 76200 w 523875"/>
                  <a:gd name="connsiteY16" fmla="*/ 828675 h 850900"/>
                  <a:gd name="connsiteX17" fmla="*/ 76200 w 523875"/>
                  <a:gd name="connsiteY17" fmla="*/ 838200 h 850900"/>
                  <a:gd name="connsiteX18" fmla="*/ 88900 w 523875"/>
                  <a:gd name="connsiteY18" fmla="*/ 850900 h 850900"/>
                  <a:gd name="connsiteX19" fmla="*/ 120650 w 523875"/>
                  <a:gd name="connsiteY19" fmla="*/ 822325 h 850900"/>
                  <a:gd name="connsiteX20" fmla="*/ 139700 w 523875"/>
                  <a:gd name="connsiteY20" fmla="*/ 809625 h 850900"/>
                  <a:gd name="connsiteX21" fmla="*/ 168275 w 523875"/>
                  <a:gd name="connsiteY21" fmla="*/ 800100 h 850900"/>
                  <a:gd name="connsiteX22" fmla="*/ 193675 w 523875"/>
                  <a:gd name="connsiteY22" fmla="*/ 787400 h 850900"/>
                  <a:gd name="connsiteX23" fmla="*/ 222250 w 523875"/>
                  <a:gd name="connsiteY23" fmla="*/ 777875 h 850900"/>
                  <a:gd name="connsiteX24" fmla="*/ 228600 w 523875"/>
                  <a:gd name="connsiteY24" fmla="*/ 771525 h 850900"/>
                  <a:gd name="connsiteX25" fmla="*/ 247650 w 523875"/>
                  <a:gd name="connsiteY25" fmla="*/ 765175 h 850900"/>
                  <a:gd name="connsiteX26" fmla="*/ 266700 w 523875"/>
                  <a:gd name="connsiteY26" fmla="*/ 749300 h 850900"/>
                  <a:gd name="connsiteX27" fmla="*/ 288925 w 523875"/>
                  <a:gd name="connsiteY27" fmla="*/ 739775 h 850900"/>
                  <a:gd name="connsiteX28" fmla="*/ 301625 w 523875"/>
                  <a:gd name="connsiteY28" fmla="*/ 739775 h 850900"/>
                  <a:gd name="connsiteX29" fmla="*/ 304800 w 523875"/>
                  <a:gd name="connsiteY29" fmla="*/ 727075 h 850900"/>
                  <a:gd name="connsiteX30" fmla="*/ 311150 w 523875"/>
                  <a:gd name="connsiteY30" fmla="*/ 717550 h 850900"/>
                  <a:gd name="connsiteX31" fmla="*/ 323850 w 523875"/>
                  <a:gd name="connsiteY31" fmla="*/ 711200 h 850900"/>
                  <a:gd name="connsiteX32" fmla="*/ 323850 w 523875"/>
                  <a:gd name="connsiteY32" fmla="*/ 720725 h 850900"/>
                  <a:gd name="connsiteX33" fmla="*/ 320675 w 523875"/>
                  <a:gd name="connsiteY33" fmla="*/ 727075 h 850900"/>
                  <a:gd name="connsiteX34" fmla="*/ 314325 w 523875"/>
                  <a:gd name="connsiteY34" fmla="*/ 742950 h 850900"/>
                  <a:gd name="connsiteX35" fmla="*/ 355600 w 523875"/>
                  <a:gd name="connsiteY35" fmla="*/ 749300 h 850900"/>
                  <a:gd name="connsiteX36" fmla="*/ 400050 w 523875"/>
                  <a:gd name="connsiteY36" fmla="*/ 739775 h 850900"/>
                  <a:gd name="connsiteX37" fmla="*/ 387350 w 523875"/>
                  <a:gd name="connsiteY37" fmla="*/ 685800 h 850900"/>
                  <a:gd name="connsiteX38" fmla="*/ 381000 w 523875"/>
                  <a:gd name="connsiteY38" fmla="*/ 660400 h 850900"/>
                  <a:gd name="connsiteX39" fmla="*/ 365125 w 523875"/>
                  <a:gd name="connsiteY39" fmla="*/ 650875 h 850900"/>
                  <a:gd name="connsiteX40" fmla="*/ 355600 w 523875"/>
                  <a:gd name="connsiteY40" fmla="*/ 650875 h 850900"/>
                  <a:gd name="connsiteX41" fmla="*/ 365125 w 523875"/>
                  <a:gd name="connsiteY41" fmla="*/ 663575 h 850900"/>
                  <a:gd name="connsiteX42" fmla="*/ 371475 w 523875"/>
                  <a:gd name="connsiteY42" fmla="*/ 676275 h 850900"/>
                  <a:gd name="connsiteX43" fmla="*/ 365125 w 523875"/>
                  <a:gd name="connsiteY43" fmla="*/ 682625 h 850900"/>
                  <a:gd name="connsiteX44" fmla="*/ 346075 w 523875"/>
                  <a:gd name="connsiteY44" fmla="*/ 688975 h 850900"/>
                  <a:gd name="connsiteX45" fmla="*/ 330200 w 523875"/>
                  <a:gd name="connsiteY45" fmla="*/ 688975 h 850900"/>
                  <a:gd name="connsiteX46" fmla="*/ 314325 w 523875"/>
                  <a:gd name="connsiteY46" fmla="*/ 666750 h 850900"/>
                  <a:gd name="connsiteX47" fmla="*/ 307975 w 523875"/>
                  <a:gd name="connsiteY47" fmla="*/ 650875 h 850900"/>
                  <a:gd name="connsiteX48" fmla="*/ 301625 w 523875"/>
                  <a:gd name="connsiteY48" fmla="*/ 644525 h 850900"/>
                  <a:gd name="connsiteX49" fmla="*/ 295275 w 523875"/>
                  <a:gd name="connsiteY49" fmla="*/ 644525 h 850900"/>
                  <a:gd name="connsiteX50" fmla="*/ 285750 w 523875"/>
                  <a:gd name="connsiteY50" fmla="*/ 650875 h 850900"/>
                  <a:gd name="connsiteX51" fmla="*/ 279400 w 523875"/>
                  <a:gd name="connsiteY51" fmla="*/ 647700 h 850900"/>
                  <a:gd name="connsiteX52" fmla="*/ 276225 w 523875"/>
                  <a:gd name="connsiteY52" fmla="*/ 638175 h 850900"/>
                  <a:gd name="connsiteX53" fmla="*/ 273050 w 523875"/>
                  <a:gd name="connsiteY53" fmla="*/ 628650 h 850900"/>
                  <a:gd name="connsiteX54" fmla="*/ 282575 w 523875"/>
                  <a:gd name="connsiteY54" fmla="*/ 612775 h 850900"/>
                  <a:gd name="connsiteX55" fmla="*/ 285750 w 523875"/>
                  <a:gd name="connsiteY55" fmla="*/ 600075 h 850900"/>
                  <a:gd name="connsiteX56" fmla="*/ 288925 w 523875"/>
                  <a:gd name="connsiteY56" fmla="*/ 593725 h 850900"/>
                  <a:gd name="connsiteX57" fmla="*/ 279400 w 523875"/>
                  <a:gd name="connsiteY57" fmla="*/ 577850 h 850900"/>
                  <a:gd name="connsiteX58" fmla="*/ 273050 w 523875"/>
                  <a:gd name="connsiteY58" fmla="*/ 565150 h 850900"/>
                  <a:gd name="connsiteX59" fmla="*/ 276225 w 523875"/>
                  <a:gd name="connsiteY59" fmla="*/ 549275 h 850900"/>
                  <a:gd name="connsiteX60" fmla="*/ 282575 w 523875"/>
                  <a:gd name="connsiteY60" fmla="*/ 523875 h 850900"/>
                  <a:gd name="connsiteX61" fmla="*/ 282575 w 523875"/>
                  <a:gd name="connsiteY61" fmla="*/ 501650 h 850900"/>
                  <a:gd name="connsiteX62" fmla="*/ 285750 w 523875"/>
                  <a:gd name="connsiteY62" fmla="*/ 485775 h 850900"/>
                  <a:gd name="connsiteX63" fmla="*/ 295275 w 523875"/>
                  <a:gd name="connsiteY63" fmla="*/ 476250 h 850900"/>
                  <a:gd name="connsiteX64" fmla="*/ 295275 w 523875"/>
                  <a:gd name="connsiteY64" fmla="*/ 469900 h 850900"/>
                  <a:gd name="connsiteX65" fmla="*/ 292100 w 523875"/>
                  <a:gd name="connsiteY65" fmla="*/ 460375 h 850900"/>
                  <a:gd name="connsiteX66" fmla="*/ 295275 w 523875"/>
                  <a:gd name="connsiteY66" fmla="*/ 454025 h 850900"/>
                  <a:gd name="connsiteX67" fmla="*/ 304800 w 523875"/>
                  <a:gd name="connsiteY67" fmla="*/ 444500 h 850900"/>
                  <a:gd name="connsiteX68" fmla="*/ 314325 w 523875"/>
                  <a:gd name="connsiteY68" fmla="*/ 438150 h 850900"/>
                  <a:gd name="connsiteX69" fmla="*/ 327025 w 523875"/>
                  <a:gd name="connsiteY69" fmla="*/ 441325 h 850900"/>
                  <a:gd name="connsiteX70" fmla="*/ 358775 w 523875"/>
                  <a:gd name="connsiteY70" fmla="*/ 415925 h 850900"/>
                  <a:gd name="connsiteX71" fmla="*/ 368300 w 523875"/>
                  <a:gd name="connsiteY71" fmla="*/ 409575 h 850900"/>
                  <a:gd name="connsiteX72" fmla="*/ 374650 w 523875"/>
                  <a:gd name="connsiteY72" fmla="*/ 393700 h 850900"/>
                  <a:gd name="connsiteX73" fmla="*/ 377825 w 523875"/>
                  <a:gd name="connsiteY73" fmla="*/ 381000 h 850900"/>
                  <a:gd name="connsiteX74" fmla="*/ 393700 w 523875"/>
                  <a:gd name="connsiteY74" fmla="*/ 387350 h 850900"/>
                  <a:gd name="connsiteX75" fmla="*/ 403225 w 523875"/>
                  <a:gd name="connsiteY75" fmla="*/ 393700 h 850900"/>
                  <a:gd name="connsiteX76" fmla="*/ 403225 w 523875"/>
                  <a:gd name="connsiteY76" fmla="*/ 377825 h 850900"/>
                  <a:gd name="connsiteX77" fmla="*/ 412750 w 523875"/>
                  <a:gd name="connsiteY77" fmla="*/ 361950 h 850900"/>
                  <a:gd name="connsiteX78" fmla="*/ 444500 w 523875"/>
                  <a:gd name="connsiteY78" fmla="*/ 349250 h 850900"/>
                  <a:gd name="connsiteX79" fmla="*/ 463550 w 523875"/>
                  <a:gd name="connsiteY79" fmla="*/ 327025 h 850900"/>
                  <a:gd name="connsiteX80" fmla="*/ 479425 w 523875"/>
                  <a:gd name="connsiteY80" fmla="*/ 307975 h 850900"/>
                  <a:gd name="connsiteX81" fmla="*/ 492125 w 523875"/>
                  <a:gd name="connsiteY81" fmla="*/ 292100 h 850900"/>
                  <a:gd name="connsiteX82" fmla="*/ 504825 w 523875"/>
                  <a:gd name="connsiteY82" fmla="*/ 282575 h 850900"/>
                  <a:gd name="connsiteX83" fmla="*/ 508000 w 523875"/>
                  <a:gd name="connsiteY83" fmla="*/ 282575 h 850900"/>
                  <a:gd name="connsiteX84" fmla="*/ 514350 w 523875"/>
                  <a:gd name="connsiteY84" fmla="*/ 266700 h 850900"/>
                  <a:gd name="connsiteX85" fmla="*/ 523875 w 523875"/>
                  <a:gd name="connsiteY85" fmla="*/ 257175 h 850900"/>
                  <a:gd name="connsiteX86" fmla="*/ 520700 w 523875"/>
                  <a:gd name="connsiteY86" fmla="*/ 244475 h 850900"/>
                  <a:gd name="connsiteX87" fmla="*/ 517525 w 523875"/>
                  <a:gd name="connsiteY87" fmla="*/ 228600 h 850900"/>
                  <a:gd name="connsiteX88" fmla="*/ 504825 w 523875"/>
                  <a:gd name="connsiteY88" fmla="*/ 219075 h 850900"/>
                  <a:gd name="connsiteX89" fmla="*/ 495300 w 523875"/>
                  <a:gd name="connsiteY89" fmla="*/ 215900 h 850900"/>
                  <a:gd name="connsiteX90" fmla="*/ 488950 w 523875"/>
                  <a:gd name="connsiteY90" fmla="*/ 215900 h 850900"/>
                  <a:gd name="connsiteX91" fmla="*/ 488950 w 523875"/>
                  <a:gd name="connsiteY91" fmla="*/ 225425 h 850900"/>
                  <a:gd name="connsiteX92" fmla="*/ 479425 w 523875"/>
                  <a:gd name="connsiteY92" fmla="*/ 225425 h 850900"/>
                  <a:gd name="connsiteX93" fmla="*/ 466725 w 523875"/>
                  <a:gd name="connsiteY93" fmla="*/ 219075 h 850900"/>
                  <a:gd name="connsiteX94" fmla="*/ 466725 w 523875"/>
                  <a:gd name="connsiteY94" fmla="*/ 203200 h 850900"/>
                  <a:gd name="connsiteX95" fmla="*/ 463550 w 523875"/>
                  <a:gd name="connsiteY95" fmla="*/ 184150 h 850900"/>
                  <a:gd name="connsiteX96" fmla="*/ 431800 w 523875"/>
                  <a:gd name="connsiteY96" fmla="*/ 184150 h 850900"/>
                  <a:gd name="connsiteX97" fmla="*/ 384175 w 523875"/>
                  <a:gd name="connsiteY97" fmla="*/ 25400 h 850900"/>
                  <a:gd name="connsiteX98" fmla="*/ 384175 w 523875"/>
                  <a:gd name="connsiteY98" fmla="*/ 15875 h 850900"/>
                  <a:gd name="connsiteX99" fmla="*/ 361950 w 523875"/>
                  <a:gd name="connsiteY99" fmla="*/ 6350 h 850900"/>
                  <a:gd name="connsiteX100" fmla="*/ 339725 w 523875"/>
                  <a:gd name="connsiteY100" fmla="*/ 0 h 850900"/>
                  <a:gd name="connsiteX101" fmla="*/ 330200 w 523875"/>
                  <a:gd name="connsiteY101" fmla="*/ 0 h 850900"/>
                  <a:gd name="connsiteX102" fmla="*/ 320675 w 523875"/>
                  <a:gd name="connsiteY102" fmla="*/ 0 h 850900"/>
                  <a:gd name="connsiteX103" fmla="*/ 301625 w 523875"/>
                  <a:gd name="connsiteY103" fmla="*/ 9525 h 850900"/>
                  <a:gd name="connsiteX104" fmla="*/ 301625 w 523875"/>
                  <a:gd name="connsiteY104" fmla="*/ 19050 h 850900"/>
                  <a:gd name="connsiteX105" fmla="*/ 292100 w 523875"/>
                  <a:gd name="connsiteY105" fmla="*/ 22225 h 850900"/>
                  <a:gd name="connsiteX106" fmla="*/ 288925 w 523875"/>
                  <a:gd name="connsiteY106" fmla="*/ 28575 h 850900"/>
                  <a:gd name="connsiteX107" fmla="*/ 279400 w 523875"/>
                  <a:gd name="connsiteY107" fmla="*/ 28575 h 850900"/>
                  <a:gd name="connsiteX108" fmla="*/ 273050 w 523875"/>
                  <a:gd name="connsiteY108" fmla="*/ 25400 h 850900"/>
                  <a:gd name="connsiteX109" fmla="*/ 269875 w 523875"/>
                  <a:gd name="connsiteY109" fmla="*/ 15875 h 850900"/>
                  <a:gd name="connsiteX110" fmla="*/ 269875 w 523875"/>
                  <a:gd name="connsiteY110" fmla="*/ 9525 h 850900"/>
                  <a:gd name="connsiteX111" fmla="*/ 263525 w 523875"/>
                  <a:gd name="connsiteY111" fmla="*/ 9525 h 850900"/>
                  <a:gd name="connsiteX112" fmla="*/ 257175 w 523875"/>
                  <a:gd name="connsiteY112" fmla="*/ 12700 h 850900"/>
                  <a:gd name="connsiteX113" fmla="*/ 241300 w 523875"/>
                  <a:gd name="connsiteY113" fmla="*/ 31750 h 850900"/>
                  <a:gd name="connsiteX114" fmla="*/ 238125 w 523875"/>
                  <a:gd name="connsiteY114" fmla="*/ 60325 h 850900"/>
                  <a:gd name="connsiteX115" fmla="*/ 231775 w 523875"/>
                  <a:gd name="connsiteY115" fmla="*/ 79375 h 850900"/>
                  <a:gd name="connsiteX116" fmla="*/ 222250 w 523875"/>
                  <a:gd name="connsiteY116" fmla="*/ 92075 h 850900"/>
                  <a:gd name="connsiteX117" fmla="*/ 215900 w 523875"/>
                  <a:gd name="connsiteY117" fmla="*/ 111125 h 850900"/>
                  <a:gd name="connsiteX118" fmla="*/ 225425 w 523875"/>
                  <a:gd name="connsiteY118" fmla="*/ 127000 h 850900"/>
                  <a:gd name="connsiteX119" fmla="*/ 215900 w 523875"/>
                  <a:gd name="connsiteY119" fmla="*/ 146050 h 850900"/>
                  <a:gd name="connsiteX120" fmla="*/ 212725 w 523875"/>
                  <a:gd name="connsiteY120" fmla="*/ 155575 h 850900"/>
                  <a:gd name="connsiteX121" fmla="*/ 212725 w 523875"/>
                  <a:gd name="connsiteY121" fmla="*/ 174625 h 850900"/>
                  <a:gd name="connsiteX122" fmla="*/ 215900 w 523875"/>
                  <a:gd name="connsiteY122" fmla="*/ 193675 h 850900"/>
                  <a:gd name="connsiteX123" fmla="*/ 222250 w 523875"/>
                  <a:gd name="connsiteY123" fmla="*/ 206375 h 850900"/>
                  <a:gd name="connsiteX124" fmla="*/ 219075 w 523875"/>
                  <a:gd name="connsiteY124" fmla="*/ 212725 h 850900"/>
                  <a:gd name="connsiteX125" fmla="*/ 206375 w 523875"/>
                  <a:gd name="connsiteY125" fmla="*/ 241300 h 850900"/>
                  <a:gd name="connsiteX126" fmla="*/ 200025 w 523875"/>
                  <a:gd name="connsiteY126" fmla="*/ 266700 h 850900"/>
                  <a:gd name="connsiteX127" fmla="*/ 203200 w 523875"/>
                  <a:gd name="connsiteY127" fmla="*/ 288925 h 850900"/>
                  <a:gd name="connsiteX128" fmla="*/ 200025 w 523875"/>
                  <a:gd name="connsiteY128" fmla="*/ 298450 h 850900"/>
                  <a:gd name="connsiteX129" fmla="*/ 187325 w 523875"/>
                  <a:gd name="connsiteY129" fmla="*/ 298450 h 850900"/>
                  <a:gd name="connsiteX130" fmla="*/ 184150 w 523875"/>
                  <a:gd name="connsiteY130" fmla="*/ 304800 h 850900"/>
                  <a:gd name="connsiteX131" fmla="*/ 174625 w 523875"/>
                  <a:gd name="connsiteY131" fmla="*/ 301625 h 850900"/>
                  <a:gd name="connsiteX132" fmla="*/ 168275 w 523875"/>
                  <a:gd name="connsiteY132" fmla="*/ 301625 h 850900"/>
                  <a:gd name="connsiteX133" fmla="*/ 158750 w 523875"/>
                  <a:gd name="connsiteY133" fmla="*/ 301625 h 850900"/>
                  <a:gd name="connsiteX134" fmla="*/ 149225 w 523875"/>
                  <a:gd name="connsiteY134" fmla="*/ 301625 h 850900"/>
                  <a:gd name="connsiteX135" fmla="*/ 146050 w 523875"/>
                  <a:gd name="connsiteY135" fmla="*/ 327025 h 850900"/>
                  <a:gd name="connsiteX136" fmla="*/ 146050 w 523875"/>
                  <a:gd name="connsiteY136" fmla="*/ 336550 h 850900"/>
                  <a:gd name="connsiteX137" fmla="*/ 0 w 523875"/>
                  <a:gd name="connsiteY137" fmla="*/ 374650 h 850900"/>
                  <a:gd name="connsiteX0" fmla="*/ 0 w 523875"/>
                  <a:gd name="connsiteY0" fmla="*/ 374650 h 850900"/>
                  <a:gd name="connsiteX1" fmla="*/ 14287 w 523875"/>
                  <a:gd name="connsiteY1" fmla="*/ 415925 h 850900"/>
                  <a:gd name="connsiteX2" fmla="*/ 22225 w 523875"/>
                  <a:gd name="connsiteY2" fmla="*/ 450850 h 850900"/>
                  <a:gd name="connsiteX3" fmla="*/ 15875 w 523875"/>
                  <a:gd name="connsiteY3" fmla="*/ 476250 h 850900"/>
                  <a:gd name="connsiteX4" fmla="*/ 28575 w 523875"/>
                  <a:gd name="connsiteY4" fmla="*/ 520700 h 850900"/>
                  <a:gd name="connsiteX5" fmla="*/ 31750 w 523875"/>
                  <a:gd name="connsiteY5" fmla="*/ 533400 h 850900"/>
                  <a:gd name="connsiteX6" fmla="*/ 31750 w 523875"/>
                  <a:gd name="connsiteY6" fmla="*/ 539750 h 850900"/>
                  <a:gd name="connsiteX7" fmla="*/ 44450 w 523875"/>
                  <a:gd name="connsiteY7" fmla="*/ 549275 h 850900"/>
                  <a:gd name="connsiteX8" fmla="*/ 53975 w 523875"/>
                  <a:gd name="connsiteY8" fmla="*/ 565150 h 850900"/>
                  <a:gd name="connsiteX9" fmla="*/ 60325 w 523875"/>
                  <a:gd name="connsiteY9" fmla="*/ 615950 h 850900"/>
                  <a:gd name="connsiteX10" fmla="*/ 63500 w 523875"/>
                  <a:gd name="connsiteY10" fmla="*/ 647700 h 850900"/>
                  <a:gd name="connsiteX11" fmla="*/ 63500 w 523875"/>
                  <a:gd name="connsiteY11" fmla="*/ 647700 h 850900"/>
                  <a:gd name="connsiteX12" fmla="*/ 63500 w 523875"/>
                  <a:gd name="connsiteY12" fmla="*/ 698500 h 850900"/>
                  <a:gd name="connsiteX13" fmla="*/ 63500 w 523875"/>
                  <a:gd name="connsiteY13" fmla="*/ 717550 h 850900"/>
                  <a:gd name="connsiteX14" fmla="*/ 76200 w 523875"/>
                  <a:gd name="connsiteY14" fmla="*/ 771525 h 850900"/>
                  <a:gd name="connsiteX15" fmla="*/ 76200 w 523875"/>
                  <a:gd name="connsiteY15" fmla="*/ 800100 h 850900"/>
                  <a:gd name="connsiteX16" fmla="*/ 76200 w 523875"/>
                  <a:gd name="connsiteY16" fmla="*/ 828675 h 850900"/>
                  <a:gd name="connsiteX17" fmla="*/ 76200 w 523875"/>
                  <a:gd name="connsiteY17" fmla="*/ 838200 h 850900"/>
                  <a:gd name="connsiteX18" fmla="*/ 88900 w 523875"/>
                  <a:gd name="connsiteY18" fmla="*/ 850900 h 850900"/>
                  <a:gd name="connsiteX19" fmla="*/ 120650 w 523875"/>
                  <a:gd name="connsiteY19" fmla="*/ 822325 h 850900"/>
                  <a:gd name="connsiteX20" fmla="*/ 139700 w 523875"/>
                  <a:gd name="connsiteY20" fmla="*/ 809625 h 850900"/>
                  <a:gd name="connsiteX21" fmla="*/ 168275 w 523875"/>
                  <a:gd name="connsiteY21" fmla="*/ 800100 h 850900"/>
                  <a:gd name="connsiteX22" fmla="*/ 193675 w 523875"/>
                  <a:gd name="connsiteY22" fmla="*/ 787400 h 850900"/>
                  <a:gd name="connsiteX23" fmla="*/ 222250 w 523875"/>
                  <a:gd name="connsiteY23" fmla="*/ 777875 h 850900"/>
                  <a:gd name="connsiteX24" fmla="*/ 228600 w 523875"/>
                  <a:gd name="connsiteY24" fmla="*/ 771525 h 850900"/>
                  <a:gd name="connsiteX25" fmla="*/ 247650 w 523875"/>
                  <a:gd name="connsiteY25" fmla="*/ 765175 h 850900"/>
                  <a:gd name="connsiteX26" fmla="*/ 266700 w 523875"/>
                  <a:gd name="connsiteY26" fmla="*/ 749300 h 850900"/>
                  <a:gd name="connsiteX27" fmla="*/ 288925 w 523875"/>
                  <a:gd name="connsiteY27" fmla="*/ 739775 h 850900"/>
                  <a:gd name="connsiteX28" fmla="*/ 301625 w 523875"/>
                  <a:gd name="connsiteY28" fmla="*/ 739775 h 850900"/>
                  <a:gd name="connsiteX29" fmla="*/ 304800 w 523875"/>
                  <a:gd name="connsiteY29" fmla="*/ 727075 h 850900"/>
                  <a:gd name="connsiteX30" fmla="*/ 311150 w 523875"/>
                  <a:gd name="connsiteY30" fmla="*/ 717550 h 850900"/>
                  <a:gd name="connsiteX31" fmla="*/ 323850 w 523875"/>
                  <a:gd name="connsiteY31" fmla="*/ 711200 h 850900"/>
                  <a:gd name="connsiteX32" fmla="*/ 323850 w 523875"/>
                  <a:gd name="connsiteY32" fmla="*/ 720725 h 850900"/>
                  <a:gd name="connsiteX33" fmla="*/ 320675 w 523875"/>
                  <a:gd name="connsiteY33" fmla="*/ 727075 h 850900"/>
                  <a:gd name="connsiteX34" fmla="*/ 314325 w 523875"/>
                  <a:gd name="connsiteY34" fmla="*/ 742950 h 850900"/>
                  <a:gd name="connsiteX35" fmla="*/ 355600 w 523875"/>
                  <a:gd name="connsiteY35" fmla="*/ 749300 h 850900"/>
                  <a:gd name="connsiteX36" fmla="*/ 400050 w 523875"/>
                  <a:gd name="connsiteY36" fmla="*/ 739775 h 850900"/>
                  <a:gd name="connsiteX37" fmla="*/ 387350 w 523875"/>
                  <a:gd name="connsiteY37" fmla="*/ 685800 h 850900"/>
                  <a:gd name="connsiteX38" fmla="*/ 381000 w 523875"/>
                  <a:gd name="connsiteY38" fmla="*/ 660400 h 850900"/>
                  <a:gd name="connsiteX39" fmla="*/ 365125 w 523875"/>
                  <a:gd name="connsiteY39" fmla="*/ 650875 h 850900"/>
                  <a:gd name="connsiteX40" fmla="*/ 355600 w 523875"/>
                  <a:gd name="connsiteY40" fmla="*/ 650875 h 850900"/>
                  <a:gd name="connsiteX41" fmla="*/ 365125 w 523875"/>
                  <a:gd name="connsiteY41" fmla="*/ 663575 h 850900"/>
                  <a:gd name="connsiteX42" fmla="*/ 371475 w 523875"/>
                  <a:gd name="connsiteY42" fmla="*/ 676275 h 850900"/>
                  <a:gd name="connsiteX43" fmla="*/ 365125 w 523875"/>
                  <a:gd name="connsiteY43" fmla="*/ 682625 h 850900"/>
                  <a:gd name="connsiteX44" fmla="*/ 346075 w 523875"/>
                  <a:gd name="connsiteY44" fmla="*/ 688975 h 850900"/>
                  <a:gd name="connsiteX45" fmla="*/ 330200 w 523875"/>
                  <a:gd name="connsiteY45" fmla="*/ 688975 h 850900"/>
                  <a:gd name="connsiteX46" fmla="*/ 314325 w 523875"/>
                  <a:gd name="connsiteY46" fmla="*/ 666750 h 850900"/>
                  <a:gd name="connsiteX47" fmla="*/ 307975 w 523875"/>
                  <a:gd name="connsiteY47" fmla="*/ 650875 h 850900"/>
                  <a:gd name="connsiteX48" fmla="*/ 301625 w 523875"/>
                  <a:gd name="connsiteY48" fmla="*/ 644525 h 850900"/>
                  <a:gd name="connsiteX49" fmla="*/ 295275 w 523875"/>
                  <a:gd name="connsiteY49" fmla="*/ 644525 h 850900"/>
                  <a:gd name="connsiteX50" fmla="*/ 285750 w 523875"/>
                  <a:gd name="connsiteY50" fmla="*/ 650875 h 850900"/>
                  <a:gd name="connsiteX51" fmla="*/ 279400 w 523875"/>
                  <a:gd name="connsiteY51" fmla="*/ 647700 h 850900"/>
                  <a:gd name="connsiteX52" fmla="*/ 276225 w 523875"/>
                  <a:gd name="connsiteY52" fmla="*/ 638175 h 850900"/>
                  <a:gd name="connsiteX53" fmla="*/ 273050 w 523875"/>
                  <a:gd name="connsiteY53" fmla="*/ 628650 h 850900"/>
                  <a:gd name="connsiteX54" fmla="*/ 282575 w 523875"/>
                  <a:gd name="connsiteY54" fmla="*/ 612775 h 850900"/>
                  <a:gd name="connsiteX55" fmla="*/ 285750 w 523875"/>
                  <a:gd name="connsiteY55" fmla="*/ 600075 h 850900"/>
                  <a:gd name="connsiteX56" fmla="*/ 288925 w 523875"/>
                  <a:gd name="connsiteY56" fmla="*/ 593725 h 850900"/>
                  <a:gd name="connsiteX57" fmla="*/ 279400 w 523875"/>
                  <a:gd name="connsiteY57" fmla="*/ 577850 h 850900"/>
                  <a:gd name="connsiteX58" fmla="*/ 273050 w 523875"/>
                  <a:gd name="connsiteY58" fmla="*/ 565150 h 850900"/>
                  <a:gd name="connsiteX59" fmla="*/ 276225 w 523875"/>
                  <a:gd name="connsiteY59" fmla="*/ 549275 h 850900"/>
                  <a:gd name="connsiteX60" fmla="*/ 282575 w 523875"/>
                  <a:gd name="connsiteY60" fmla="*/ 523875 h 850900"/>
                  <a:gd name="connsiteX61" fmla="*/ 282575 w 523875"/>
                  <a:gd name="connsiteY61" fmla="*/ 501650 h 850900"/>
                  <a:gd name="connsiteX62" fmla="*/ 285750 w 523875"/>
                  <a:gd name="connsiteY62" fmla="*/ 485775 h 850900"/>
                  <a:gd name="connsiteX63" fmla="*/ 295275 w 523875"/>
                  <a:gd name="connsiteY63" fmla="*/ 476250 h 850900"/>
                  <a:gd name="connsiteX64" fmla="*/ 295275 w 523875"/>
                  <a:gd name="connsiteY64" fmla="*/ 469900 h 850900"/>
                  <a:gd name="connsiteX65" fmla="*/ 292100 w 523875"/>
                  <a:gd name="connsiteY65" fmla="*/ 460375 h 850900"/>
                  <a:gd name="connsiteX66" fmla="*/ 295275 w 523875"/>
                  <a:gd name="connsiteY66" fmla="*/ 454025 h 850900"/>
                  <a:gd name="connsiteX67" fmla="*/ 304800 w 523875"/>
                  <a:gd name="connsiteY67" fmla="*/ 444500 h 850900"/>
                  <a:gd name="connsiteX68" fmla="*/ 314325 w 523875"/>
                  <a:gd name="connsiteY68" fmla="*/ 438150 h 850900"/>
                  <a:gd name="connsiteX69" fmla="*/ 327025 w 523875"/>
                  <a:gd name="connsiteY69" fmla="*/ 441325 h 850900"/>
                  <a:gd name="connsiteX70" fmla="*/ 358775 w 523875"/>
                  <a:gd name="connsiteY70" fmla="*/ 415925 h 850900"/>
                  <a:gd name="connsiteX71" fmla="*/ 368300 w 523875"/>
                  <a:gd name="connsiteY71" fmla="*/ 409575 h 850900"/>
                  <a:gd name="connsiteX72" fmla="*/ 374650 w 523875"/>
                  <a:gd name="connsiteY72" fmla="*/ 393700 h 850900"/>
                  <a:gd name="connsiteX73" fmla="*/ 377825 w 523875"/>
                  <a:gd name="connsiteY73" fmla="*/ 381000 h 850900"/>
                  <a:gd name="connsiteX74" fmla="*/ 393700 w 523875"/>
                  <a:gd name="connsiteY74" fmla="*/ 387350 h 850900"/>
                  <a:gd name="connsiteX75" fmla="*/ 403225 w 523875"/>
                  <a:gd name="connsiteY75" fmla="*/ 377825 h 850900"/>
                  <a:gd name="connsiteX76" fmla="*/ 412750 w 523875"/>
                  <a:gd name="connsiteY76" fmla="*/ 361950 h 850900"/>
                  <a:gd name="connsiteX77" fmla="*/ 444500 w 523875"/>
                  <a:gd name="connsiteY77" fmla="*/ 349250 h 850900"/>
                  <a:gd name="connsiteX78" fmla="*/ 463550 w 523875"/>
                  <a:gd name="connsiteY78" fmla="*/ 327025 h 850900"/>
                  <a:gd name="connsiteX79" fmla="*/ 479425 w 523875"/>
                  <a:gd name="connsiteY79" fmla="*/ 307975 h 850900"/>
                  <a:gd name="connsiteX80" fmla="*/ 492125 w 523875"/>
                  <a:gd name="connsiteY80" fmla="*/ 292100 h 850900"/>
                  <a:gd name="connsiteX81" fmla="*/ 504825 w 523875"/>
                  <a:gd name="connsiteY81" fmla="*/ 282575 h 850900"/>
                  <a:gd name="connsiteX82" fmla="*/ 508000 w 523875"/>
                  <a:gd name="connsiteY82" fmla="*/ 282575 h 850900"/>
                  <a:gd name="connsiteX83" fmla="*/ 514350 w 523875"/>
                  <a:gd name="connsiteY83" fmla="*/ 266700 h 850900"/>
                  <a:gd name="connsiteX84" fmla="*/ 523875 w 523875"/>
                  <a:gd name="connsiteY84" fmla="*/ 257175 h 850900"/>
                  <a:gd name="connsiteX85" fmla="*/ 520700 w 523875"/>
                  <a:gd name="connsiteY85" fmla="*/ 244475 h 850900"/>
                  <a:gd name="connsiteX86" fmla="*/ 517525 w 523875"/>
                  <a:gd name="connsiteY86" fmla="*/ 228600 h 850900"/>
                  <a:gd name="connsiteX87" fmla="*/ 504825 w 523875"/>
                  <a:gd name="connsiteY87" fmla="*/ 219075 h 850900"/>
                  <a:gd name="connsiteX88" fmla="*/ 495300 w 523875"/>
                  <a:gd name="connsiteY88" fmla="*/ 215900 h 850900"/>
                  <a:gd name="connsiteX89" fmla="*/ 488950 w 523875"/>
                  <a:gd name="connsiteY89" fmla="*/ 215900 h 850900"/>
                  <a:gd name="connsiteX90" fmla="*/ 488950 w 523875"/>
                  <a:gd name="connsiteY90" fmla="*/ 225425 h 850900"/>
                  <a:gd name="connsiteX91" fmla="*/ 479425 w 523875"/>
                  <a:gd name="connsiteY91" fmla="*/ 225425 h 850900"/>
                  <a:gd name="connsiteX92" fmla="*/ 466725 w 523875"/>
                  <a:gd name="connsiteY92" fmla="*/ 219075 h 850900"/>
                  <a:gd name="connsiteX93" fmla="*/ 466725 w 523875"/>
                  <a:gd name="connsiteY93" fmla="*/ 203200 h 850900"/>
                  <a:gd name="connsiteX94" fmla="*/ 463550 w 523875"/>
                  <a:gd name="connsiteY94" fmla="*/ 184150 h 850900"/>
                  <a:gd name="connsiteX95" fmla="*/ 431800 w 523875"/>
                  <a:gd name="connsiteY95" fmla="*/ 184150 h 850900"/>
                  <a:gd name="connsiteX96" fmla="*/ 384175 w 523875"/>
                  <a:gd name="connsiteY96" fmla="*/ 25400 h 850900"/>
                  <a:gd name="connsiteX97" fmla="*/ 384175 w 523875"/>
                  <a:gd name="connsiteY97" fmla="*/ 15875 h 850900"/>
                  <a:gd name="connsiteX98" fmla="*/ 361950 w 523875"/>
                  <a:gd name="connsiteY98" fmla="*/ 6350 h 850900"/>
                  <a:gd name="connsiteX99" fmla="*/ 339725 w 523875"/>
                  <a:gd name="connsiteY99" fmla="*/ 0 h 850900"/>
                  <a:gd name="connsiteX100" fmla="*/ 330200 w 523875"/>
                  <a:gd name="connsiteY100" fmla="*/ 0 h 850900"/>
                  <a:gd name="connsiteX101" fmla="*/ 320675 w 523875"/>
                  <a:gd name="connsiteY101" fmla="*/ 0 h 850900"/>
                  <a:gd name="connsiteX102" fmla="*/ 301625 w 523875"/>
                  <a:gd name="connsiteY102" fmla="*/ 9525 h 850900"/>
                  <a:gd name="connsiteX103" fmla="*/ 301625 w 523875"/>
                  <a:gd name="connsiteY103" fmla="*/ 19050 h 850900"/>
                  <a:gd name="connsiteX104" fmla="*/ 292100 w 523875"/>
                  <a:gd name="connsiteY104" fmla="*/ 22225 h 850900"/>
                  <a:gd name="connsiteX105" fmla="*/ 288925 w 523875"/>
                  <a:gd name="connsiteY105" fmla="*/ 28575 h 850900"/>
                  <a:gd name="connsiteX106" fmla="*/ 279400 w 523875"/>
                  <a:gd name="connsiteY106" fmla="*/ 28575 h 850900"/>
                  <a:gd name="connsiteX107" fmla="*/ 273050 w 523875"/>
                  <a:gd name="connsiteY107" fmla="*/ 25400 h 850900"/>
                  <a:gd name="connsiteX108" fmla="*/ 269875 w 523875"/>
                  <a:gd name="connsiteY108" fmla="*/ 15875 h 850900"/>
                  <a:gd name="connsiteX109" fmla="*/ 269875 w 523875"/>
                  <a:gd name="connsiteY109" fmla="*/ 9525 h 850900"/>
                  <a:gd name="connsiteX110" fmla="*/ 263525 w 523875"/>
                  <a:gd name="connsiteY110" fmla="*/ 9525 h 850900"/>
                  <a:gd name="connsiteX111" fmla="*/ 257175 w 523875"/>
                  <a:gd name="connsiteY111" fmla="*/ 12700 h 850900"/>
                  <a:gd name="connsiteX112" fmla="*/ 241300 w 523875"/>
                  <a:gd name="connsiteY112" fmla="*/ 31750 h 850900"/>
                  <a:gd name="connsiteX113" fmla="*/ 238125 w 523875"/>
                  <a:gd name="connsiteY113" fmla="*/ 60325 h 850900"/>
                  <a:gd name="connsiteX114" fmla="*/ 231775 w 523875"/>
                  <a:gd name="connsiteY114" fmla="*/ 79375 h 850900"/>
                  <a:gd name="connsiteX115" fmla="*/ 222250 w 523875"/>
                  <a:gd name="connsiteY115" fmla="*/ 92075 h 850900"/>
                  <a:gd name="connsiteX116" fmla="*/ 215900 w 523875"/>
                  <a:gd name="connsiteY116" fmla="*/ 111125 h 850900"/>
                  <a:gd name="connsiteX117" fmla="*/ 225425 w 523875"/>
                  <a:gd name="connsiteY117" fmla="*/ 127000 h 850900"/>
                  <a:gd name="connsiteX118" fmla="*/ 215900 w 523875"/>
                  <a:gd name="connsiteY118" fmla="*/ 146050 h 850900"/>
                  <a:gd name="connsiteX119" fmla="*/ 212725 w 523875"/>
                  <a:gd name="connsiteY119" fmla="*/ 155575 h 850900"/>
                  <a:gd name="connsiteX120" fmla="*/ 212725 w 523875"/>
                  <a:gd name="connsiteY120" fmla="*/ 174625 h 850900"/>
                  <a:gd name="connsiteX121" fmla="*/ 215900 w 523875"/>
                  <a:gd name="connsiteY121" fmla="*/ 193675 h 850900"/>
                  <a:gd name="connsiteX122" fmla="*/ 222250 w 523875"/>
                  <a:gd name="connsiteY122" fmla="*/ 206375 h 850900"/>
                  <a:gd name="connsiteX123" fmla="*/ 219075 w 523875"/>
                  <a:gd name="connsiteY123" fmla="*/ 212725 h 850900"/>
                  <a:gd name="connsiteX124" fmla="*/ 206375 w 523875"/>
                  <a:gd name="connsiteY124" fmla="*/ 241300 h 850900"/>
                  <a:gd name="connsiteX125" fmla="*/ 200025 w 523875"/>
                  <a:gd name="connsiteY125" fmla="*/ 266700 h 850900"/>
                  <a:gd name="connsiteX126" fmla="*/ 203200 w 523875"/>
                  <a:gd name="connsiteY126" fmla="*/ 288925 h 850900"/>
                  <a:gd name="connsiteX127" fmla="*/ 200025 w 523875"/>
                  <a:gd name="connsiteY127" fmla="*/ 298450 h 850900"/>
                  <a:gd name="connsiteX128" fmla="*/ 187325 w 523875"/>
                  <a:gd name="connsiteY128" fmla="*/ 298450 h 850900"/>
                  <a:gd name="connsiteX129" fmla="*/ 184150 w 523875"/>
                  <a:gd name="connsiteY129" fmla="*/ 304800 h 850900"/>
                  <a:gd name="connsiteX130" fmla="*/ 174625 w 523875"/>
                  <a:gd name="connsiteY130" fmla="*/ 301625 h 850900"/>
                  <a:gd name="connsiteX131" fmla="*/ 168275 w 523875"/>
                  <a:gd name="connsiteY131" fmla="*/ 301625 h 850900"/>
                  <a:gd name="connsiteX132" fmla="*/ 158750 w 523875"/>
                  <a:gd name="connsiteY132" fmla="*/ 301625 h 850900"/>
                  <a:gd name="connsiteX133" fmla="*/ 149225 w 523875"/>
                  <a:gd name="connsiteY133" fmla="*/ 301625 h 850900"/>
                  <a:gd name="connsiteX134" fmla="*/ 146050 w 523875"/>
                  <a:gd name="connsiteY134" fmla="*/ 327025 h 850900"/>
                  <a:gd name="connsiteX135" fmla="*/ 146050 w 523875"/>
                  <a:gd name="connsiteY135" fmla="*/ 336550 h 850900"/>
                  <a:gd name="connsiteX136" fmla="*/ 0 w 523875"/>
                  <a:gd name="connsiteY136" fmla="*/ 3746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23875" h="850900">
                    <a:moveTo>
                      <a:pt x="0" y="374650"/>
                    </a:moveTo>
                    <a:lnTo>
                      <a:pt x="14287" y="415925"/>
                    </a:lnTo>
                    <a:lnTo>
                      <a:pt x="22225" y="450850"/>
                    </a:lnTo>
                    <a:lnTo>
                      <a:pt x="15875" y="476250"/>
                    </a:lnTo>
                    <a:lnTo>
                      <a:pt x="28575" y="520700"/>
                    </a:lnTo>
                    <a:lnTo>
                      <a:pt x="31750" y="533400"/>
                    </a:lnTo>
                    <a:lnTo>
                      <a:pt x="31750" y="539750"/>
                    </a:lnTo>
                    <a:lnTo>
                      <a:pt x="44450" y="549275"/>
                    </a:lnTo>
                    <a:lnTo>
                      <a:pt x="53975" y="565150"/>
                    </a:lnTo>
                    <a:lnTo>
                      <a:pt x="60325" y="615950"/>
                    </a:lnTo>
                    <a:lnTo>
                      <a:pt x="63500" y="647700"/>
                    </a:lnTo>
                    <a:lnTo>
                      <a:pt x="63500" y="647700"/>
                    </a:lnTo>
                    <a:lnTo>
                      <a:pt x="63500" y="698500"/>
                    </a:lnTo>
                    <a:lnTo>
                      <a:pt x="63500" y="717550"/>
                    </a:lnTo>
                    <a:lnTo>
                      <a:pt x="76200" y="771525"/>
                    </a:lnTo>
                    <a:lnTo>
                      <a:pt x="76200" y="800100"/>
                    </a:lnTo>
                    <a:lnTo>
                      <a:pt x="76200" y="828675"/>
                    </a:lnTo>
                    <a:lnTo>
                      <a:pt x="76200" y="838200"/>
                    </a:lnTo>
                    <a:lnTo>
                      <a:pt x="88900" y="850900"/>
                    </a:lnTo>
                    <a:lnTo>
                      <a:pt x="120650" y="822325"/>
                    </a:lnTo>
                    <a:lnTo>
                      <a:pt x="139700" y="809625"/>
                    </a:lnTo>
                    <a:lnTo>
                      <a:pt x="168275" y="800100"/>
                    </a:lnTo>
                    <a:lnTo>
                      <a:pt x="193675" y="787400"/>
                    </a:lnTo>
                    <a:lnTo>
                      <a:pt x="222250" y="777875"/>
                    </a:lnTo>
                    <a:lnTo>
                      <a:pt x="228600" y="771525"/>
                    </a:lnTo>
                    <a:lnTo>
                      <a:pt x="247650" y="765175"/>
                    </a:lnTo>
                    <a:lnTo>
                      <a:pt x="266700" y="749300"/>
                    </a:lnTo>
                    <a:lnTo>
                      <a:pt x="288925" y="739775"/>
                    </a:lnTo>
                    <a:lnTo>
                      <a:pt x="301625" y="739775"/>
                    </a:lnTo>
                    <a:lnTo>
                      <a:pt x="304800" y="727075"/>
                    </a:lnTo>
                    <a:lnTo>
                      <a:pt x="311150" y="717550"/>
                    </a:lnTo>
                    <a:lnTo>
                      <a:pt x="323850" y="711200"/>
                    </a:lnTo>
                    <a:lnTo>
                      <a:pt x="323850" y="720725"/>
                    </a:lnTo>
                    <a:lnTo>
                      <a:pt x="320675" y="727075"/>
                    </a:lnTo>
                    <a:lnTo>
                      <a:pt x="314325" y="742950"/>
                    </a:lnTo>
                    <a:lnTo>
                      <a:pt x="355600" y="749300"/>
                    </a:lnTo>
                    <a:lnTo>
                      <a:pt x="400050" y="739775"/>
                    </a:lnTo>
                    <a:lnTo>
                      <a:pt x="387350" y="685800"/>
                    </a:lnTo>
                    <a:lnTo>
                      <a:pt x="381000" y="660400"/>
                    </a:lnTo>
                    <a:lnTo>
                      <a:pt x="365125" y="650875"/>
                    </a:lnTo>
                    <a:lnTo>
                      <a:pt x="355600" y="650875"/>
                    </a:lnTo>
                    <a:lnTo>
                      <a:pt x="365125" y="663575"/>
                    </a:lnTo>
                    <a:lnTo>
                      <a:pt x="371475" y="676275"/>
                    </a:lnTo>
                    <a:lnTo>
                      <a:pt x="365125" y="682625"/>
                    </a:lnTo>
                    <a:lnTo>
                      <a:pt x="346075" y="688975"/>
                    </a:lnTo>
                    <a:lnTo>
                      <a:pt x="330200" y="688975"/>
                    </a:lnTo>
                    <a:lnTo>
                      <a:pt x="314325" y="666750"/>
                    </a:lnTo>
                    <a:lnTo>
                      <a:pt x="307975" y="650875"/>
                    </a:lnTo>
                    <a:lnTo>
                      <a:pt x="301625" y="644525"/>
                    </a:lnTo>
                    <a:lnTo>
                      <a:pt x="295275" y="644525"/>
                    </a:lnTo>
                    <a:lnTo>
                      <a:pt x="285750" y="650875"/>
                    </a:lnTo>
                    <a:lnTo>
                      <a:pt x="279400" y="647700"/>
                    </a:lnTo>
                    <a:lnTo>
                      <a:pt x="276225" y="638175"/>
                    </a:lnTo>
                    <a:lnTo>
                      <a:pt x="273050" y="628650"/>
                    </a:lnTo>
                    <a:lnTo>
                      <a:pt x="282575" y="612775"/>
                    </a:lnTo>
                    <a:lnTo>
                      <a:pt x="285750" y="600075"/>
                    </a:lnTo>
                    <a:lnTo>
                      <a:pt x="288925" y="593725"/>
                    </a:lnTo>
                    <a:lnTo>
                      <a:pt x="279400" y="577850"/>
                    </a:lnTo>
                    <a:lnTo>
                      <a:pt x="273050" y="565150"/>
                    </a:lnTo>
                    <a:lnTo>
                      <a:pt x="276225" y="549275"/>
                    </a:lnTo>
                    <a:lnTo>
                      <a:pt x="282575" y="523875"/>
                    </a:lnTo>
                    <a:lnTo>
                      <a:pt x="282575" y="501650"/>
                    </a:lnTo>
                    <a:lnTo>
                      <a:pt x="285750" y="485775"/>
                    </a:lnTo>
                    <a:lnTo>
                      <a:pt x="295275" y="476250"/>
                    </a:lnTo>
                    <a:lnTo>
                      <a:pt x="295275" y="469900"/>
                    </a:lnTo>
                    <a:lnTo>
                      <a:pt x="292100" y="460375"/>
                    </a:lnTo>
                    <a:lnTo>
                      <a:pt x="295275" y="454025"/>
                    </a:lnTo>
                    <a:lnTo>
                      <a:pt x="304800" y="444500"/>
                    </a:lnTo>
                    <a:lnTo>
                      <a:pt x="314325" y="438150"/>
                    </a:lnTo>
                    <a:lnTo>
                      <a:pt x="327025" y="441325"/>
                    </a:lnTo>
                    <a:lnTo>
                      <a:pt x="358775" y="415925"/>
                    </a:lnTo>
                    <a:lnTo>
                      <a:pt x="368300" y="409575"/>
                    </a:lnTo>
                    <a:lnTo>
                      <a:pt x="374650" y="393700"/>
                    </a:lnTo>
                    <a:lnTo>
                      <a:pt x="377825" y="381000"/>
                    </a:lnTo>
                    <a:lnTo>
                      <a:pt x="393700" y="387350"/>
                    </a:lnTo>
                    <a:lnTo>
                      <a:pt x="403225" y="377825"/>
                    </a:lnTo>
                    <a:lnTo>
                      <a:pt x="412750" y="361950"/>
                    </a:lnTo>
                    <a:lnTo>
                      <a:pt x="444500" y="349250"/>
                    </a:lnTo>
                    <a:lnTo>
                      <a:pt x="463550" y="327025"/>
                    </a:lnTo>
                    <a:lnTo>
                      <a:pt x="479425" y="307975"/>
                    </a:lnTo>
                    <a:lnTo>
                      <a:pt x="492125" y="292100"/>
                    </a:lnTo>
                    <a:lnTo>
                      <a:pt x="504825" y="282575"/>
                    </a:lnTo>
                    <a:lnTo>
                      <a:pt x="508000" y="282575"/>
                    </a:lnTo>
                    <a:lnTo>
                      <a:pt x="514350" y="266700"/>
                    </a:lnTo>
                    <a:lnTo>
                      <a:pt x="523875" y="257175"/>
                    </a:lnTo>
                    <a:lnTo>
                      <a:pt x="520700" y="244475"/>
                    </a:lnTo>
                    <a:lnTo>
                      <a:pt x="517525" y="228600"/>
                    </a:lnTo>
                    <a:lnTo>
                      <a:pt x="504825" y="219075"/>
                    </a:lnTo>
                    <a:lnTo>
                      <a:pt x="495300" y="215900"/>
                    </a:lnTo>
                    <a:lnTo>
                      <a:pt x="488950" y="215900"/>
                    </a:lnTo>
                    <a:lnTo>
                      <a:pt x="488950" y="225425"/>
                    </a:lnTo>
                    <a:lnTo>
                      <a:pt x="479425" y="225425"/>
                    </a:lnTo>
                    <a:lnTo>
                      <a:pt x="466725" y="219075"/>
                    </a:lnTo>
                    <a:lnTo>
                      <a:pt x="466725" y="203200"/>
                    </a:lnTo>
                    <a:lnTo>
                      <a:pt x="463550" y="184150"/>
                    </a:lnTo>
                    <a:lnTo>
                      <a:pt x="431800" y="184150"/>
                    </a:lnTo>
                    <a:lnTo>
                      <a:pt x="384175" y="25400"/>
                    </a:lnTo>
                    <a:lnTo>
                      <a:pt x="384175" y="15875"/>
                    </a:lnTo>
                    <a:lnTo>
                      <a:pt x="361950" y="6350"/>
                    </a:lnTo>
                    <a:lnTo>
                      <a:pt x="339725" y="0"/>
                    </a:lnTo>
                    <a:lnTo>
                      <a:pt x="330200" y="0"/>
                    </a:lnTo>
                    <a:lnTo>
                      <a:pt x="320675" y="0"/>
                    </a:lnTo>
                    <a:lnTo>
                      <a:pt x="301625" y="9525"/>
                    </a:lnTo>
                    <a:lnTo>
                      <a:pt x="301625" y="19050"/>
                    </a:lnTo>
                    <a:lnTo>
                      <a:pt x="292100" y="22225"/>
                    </a:lnTo>
                    <a:lnTo>
                      <a:pt x="288925" y="28575"/>
                    </a:lnTo>
                    <a:lnTo>
                      <a:pt x="279400" y="28575"/>
                    </a:lnTo>
                    <a:lnTo>
                      <a:pt x="273050" y="25400"/>
                    </a:lnTo>
                    <a:lnTo>
                      <a:pt x="269875" y="15875"/>
                    </a:lnTo>
                    <a:lnTo>
                      <a:pt x="269875" y="9525"/>
                    </a:lnTo>
                    <a:lnTo>
                      <a:pt x="263525" y="9525"/>
                    </a:lnTo>
                    <a:lnTo>
                      <a:pt x="257175" y="12700"/>
                    </a:lnTo>
                    <a:lnTo>
                      <a:pt x="241300" y="31750"/>
                    </a:lnTo>
                    <a:lnTo>
                      <a:pt x="238125" y="60325"/>
                    </a:lnTo>
                    <a:lnTo>
                      <a:pt x="231775" y="79375"/>
                    </a:lnTo>
                    <a:lnTo>
                      <a:pt x="222250" y="92075"/>
                    </a:lnTo>
                    <a:lnTo>
                      <a:pt x="215900" y="111125"/>
                    </a:lnTo>
                    <a:lnTo>
                      <a:pt x="225425" y="127000"/>
                    </a:lnTo>
                    <a:lnTo>
                      <a:pt x="215900" y="146050"/>
                    </a:lnTo>
                    <a:lnTo>
                      <a:pt x="212725" y="155575"/>
                    </a:lnTo>
                    <a:lnTo>
                      <a:pt x="212725" y="174625"/>
                    </a:lnTo>
                    <a:lnTo>
                      <a:pt x="215900" y="193675"/>
                    </a:lnTo>
                    <a:lnTo>
                      <a:pt x="222250" y="206375"/>
                    </a:lnTo>
                    <a:lnTo>
                      <a:pt x="219075" y="212725"/>
                    </a:lnTo>
                    <a:lnTo>
                      <a:pt x="206375" y="241300"/>
                    </a:lnTo>
                    <a:lnTo>
                      <a:pt x="200025" y="266700"/>
                    </a:lnTo>
                    <a:lnTo>
                      <a:pt x="203200" y="288925"/>
                    </a:lnTo>
                    <a:lnTo>
                      <a:pt x="200025" y="298450"/>
                    </a:lnTo>
                    <a:lnTo>
                      <a:pt x="187325" y="298450"/>
                    </a:lnTo>
                    <a:lnTo>
                      <a:pt x="184150" y="304800"/>
                    </a:lnTo>
                    <a:lnTo>
                      <a:pt x="174625" y="301625"/>
                    </a:lnTo>
                    <a:lnTo>
                      <a:pt x="168275" y="301625"/>
                    </a:lnTo>
                    <a:lnTo>
                      <a:pt x="158750" y="301625"/>
                    </a:lnTo>
                    <a:lnTo>
                      <a:pt x="149225" y="301625"/>
                    </a:lnTo>
                    <a:lnTo>
                      <a:pt x="146050" y="327025"/>
                    </a:lnTo>
                    <a:lnTo>
                      <a:pt x="146050" y="336550"/>
                    </a:lnTo>
                    <a:lnTo>
                      <a:pt x="0" y="374650"/>
                    </a:lnTo>
                    <a:close/>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 name="Freeform: Shape 66">
                <a:extLst>
                  <a:ext uri="{FF2B5EF4-FFF2-40B4-BE49-F238E27FC236}">
                    <a16:creationId xmlns:a16="http://schemas.microsoft.com/office/drawing/2014/main" id="{A3503766-0DFB-454E-9B41-C092571C50A9}"/>
                  </a:ext>
                </a:extLst>
              </p:cNvPr>
              <p:cNvSpPr/>
              <p:nvPr/>
            </p:nvSpPr>
            <p:spPr bwMode="auto">
              <a:xfrm>
                <a:off x="6019800" y="2331245"/>
                <a:ext cx="688181" cy="742950"/>
              </a:xfrm>
              <a:custGeom>
                <a:avLst/>
                <a:gdLst>
                  <a:gd name="connsiteX0" fmla="*/ 464344 w 688181"/>
                  <a:gd name="connsiteY0" fmla="*/ 0 h 752475"/>
                  <a:gd name="connsiteX1" fmla="*/ 416719 w 688181"/>
                  <a:gd name="connsiteY1" fmla="*/ 19050 h 752475"/>
                  <a:gd name="connsiteX2" fmla="*/ 400050 w 688181"/>
                  <a:gd name="connsiteY2" fmla="*/ 28575 h 752475"/>
                  <a:gd name="connsiteX3" fmla="*/ 371475 w 688181"/>
                  <a:gd name="connsiteY3" fmla="*/ 26194 h 752475"/>
                  <a:gd name="connsiteX4" fmla="*/ 350044 w 688181"/>
                  <a:gd name="connsiteY4" fmla="*/ 30956 h 752475"/>
                  <a:gd name="connsiteX5" fmla="*/ 328613 w 688181"/>
                  <a:gd name="connsiteY5" fmla="*/ 42862 h 752475"/>
                  <a:gd name="connsiteX6" fmla="*/ 311944 w 688181"/>
                  <a:gd name="connsiteY6" fmla="*/ 61912 h 752475"/>
                  <a:gd name="connsiteX7" fmla="*/ 295275 w 688181"/>
                  <a:gd name="connsiteY7" fmla="*/ 85725 h 752475"/>
                  <a:gd name="connsiteX8" fmla="*/ 278606 w 688181"/>
                  <a:gd name="connsiteY8" fmla="*/ 109537 h 752475"/>
                  <a:gd name="connsiteX9" fmla="*/ 271463 w 688181"/>
                  <a:gd name="connsiteY9" fmla="*/ 126206 h 752475"/>
                  <a:gd name="connsiteX10" fmla="*/ 254794 w 688181"/>
                  <a:gd name="connsiteY10" fmla="*/ 142875 h 752475"/>
                  <a:gd name="connsiteX11" fmla="*/ 242888 w 688181"/>
                  <a:gd name="connsiteY11" fmla="*/ 154781 h 752475"/>
                  <a:gd name="connsiteX12" fmla="*/ 242888 w 688181"/>
                  <a:gd name="connsiteY12" fmla="*/ 164306 h 752475"/>
                  <a:gd name="connsiteX13" fmla="*/ 242888 w 688181"/>
                  <a:gd name="connsiteY13" fmla="*/ 173831 h 752475"/>
                  <a:gd name="connsiteX14" fmla="*/ 247650 w 688181"/>
                  <a:gd name="connsiteY14" fmla="*/ 173831 h 752475"/>
                  <a:gd name="connsiteX15" fmla="*/ 257175 w 688181"/>
                  <a:gd name="connsiteY15" fmla="*/ 178594 h 752475"/>
                  <a:gd name="connsiteX16" fmla="*/ 266700 w 688181"/>
                  <a:gd name="connsiteY16" fmla="*/ 183356 h 752475"/>
                  <a:gd name="connsiteX17" fmla="*/ 266700 w 688181"/>
                  <a:gd name="connsiteY17" fmla="*/ 188119 h 752475"/>
                  <a:gd name="connsiteX18" fmla="*/ 261938 w 688181"/>
                  <a:gd name="connsiteY18" fmla="*/ 192881 h 752475"/>
                  <a:gd name="connsiteX19" fmla="*/ 266700 w 688181"/>
                  <a:gd name="connsiteY19" fmla="*/ 209550 h 752475"/>
                  <a:gd name="connsiteX20" fmla="*/ 271463 w 688181"/>
                  <a:gd name="connsiteY20" fmla="*/ 223837 h 752475"/>
                  <a:gd name="connsiteX21" fmla="*/ 271463 w 688181"/>
                  <a:gd name="connsiteY21" fmla="*/ 226219 h 752475"/>
                  <a:gd name="connsiteX22" fmla="*/ 264319 w 688181"/>
                  <a:gd name="connsiteY22" fmla="*/ 240506 h 752475"/>
                  <a:gd name="connsiteX23" fmla="*/ 252413 w 688181"/>
                  <a:gd name="connsiteY23" fmla="*/ 238125 h 752475"/>
                  <a:gd name="connsiteX24" fmla="*/ 245269 w 688181"/>
                  <a:gd name="connsiteY24" fmla="*/ 242887 h 752475"/>
                  <a:gd name="connsiteX25" fmla="*/ 230981 w 688181"/>
                  <a:gd name="connsiteY25" fmla="*/ 254794 h 752475"/>
                  <a:gd name="connsiteX26" fmla="*/ 226219 w 688181"/>
                  <a:gd name="connsiteY26" fmla="*/ 269081 h 752475"/>
                  <a:gd name="connsiteX27" fmla="*/ 214313 w 688181"/>
                  <a:gd name="connsiteY27" fmla="*/ 276225 h 752475"/>
                  <a:gd name="connsiteX28" fmla="*/ 214313 w 688181"/>
                  <a:gd name="connsiteY28" fmla="*/ 276225 h 752475"/>
                  <a:gd name="connsiteX29" fmla="*/ 183356 w 688181"/>
                  <a:gd name="connsiteY29" fmla="*/ 280987 h 752475"/>
                  <a:gd name="connsiteX30" fmla="*/ 166688 w 688181"/>
                  <a:gd name="connsiteY30" fmla="*/ 283369 h 752475"/>
                  <a:gd name="connsiteX31" fmla="*/ 161925 w 688181"/>
                  <a:gd name="connsiteY31" fmla="*/ 290512 h 752475"/>
                  <a:gd name="connsiteX32" fmla="*/ 133350 w 688181"/>
                  <a:gd name="connsiteY32" fmla="*/ 283369 h 752475"/>
                  <a:gd name="connsiteX33" fmla="*/ 107156 w 688181"/>
                  <a:gd name="connsiteY33" fmla="*/ 283369 h 752475"/>
                  <a:gd name="connsiteX34" fmla="*/ 83344 w 688181"/>
                  <a:gd name="connsiteY34" fmla="*/ 290512 h 752475"/>
                  <a:gd name="connsiteX35" fmla="*/ 57150 w 688181"/>
                  <a:gd name="connsiteY35" fmla="*/ 300037 h 752475"/>
                  <a:gd name="connsiteX36" fmla="*/ 38100 w 688181"/>
                  <a:gd name="connsiteY36" fmla="*/ 309562 h 752475"/>
                  <a:gd name="connsiteX37" fmla="*/ 33338 w 688181"/>
                  <a:gd name="connsiteY37" fmla="*/ 319087 h 752475"/>
                  <a:gd name="connsiteX38" fmla="*/ 33338 w 688181"/>
                  <a:gd name="connsiteY38" fmla="*/ 330994 h 752475"/>
                  <a:gd name="connsiteX39" fmla="*/ 40481 w 688181"/>
                  <a:gd name="connsiteY39" fmla="*/ 340519 h 752475"/>
                  <a:gd name="connsiteX40" fmla="*/ 50006 w 688181"/>
                  <a:gd name="connsiteY40" fmla="*/ 347662 h 752475"/>
                  <a:gd name="connsiteX41" fmla="*/ 57150 w 688181"/>
                  <a:gd name="connsiteY41" fmla="*/ 354806 h 752475"/>
                  <a:gd name="connsiteX42" fmla="*/ 59531 w 688181"/>
                  <a:gd name="connsiteY42" fmla="*/ 361950 h 752475"/>
                  <a:gd name="connsiteX43" fmla="*/ 54769 w 688181"/>
                  <a:gd name="connsiteY43" fmla="*/ 373856 h 752475"/>
                  <a:gd name="connsiteX44" fmla="*/ 47625 w 688181"/>
                  <a:gd name="connsiteY44" fmla="*/ 383381 h 752475"/>
                  <a:gd name="connsiteX45" fmla="*/ 40481 w 688181"/>
                  <a:gd name="connsiteY45" fmla="*/ 397669 h 752475"/>
                  <a:gd name="connsiteX46" fmla="*/ 30956 w 688181"/>
                  <a:gd name="connsiteY46" fmla="*/ 404812 h 752475"/>
                  <a:gd name="connsiteX47" fmla="*/ 21431 w 688181"/>
                  <a:gd name="connsiteY47" fmla="*/ 414337 h 752475"/>
                  <a:gd name="connsiteX48" fmla="*/ 9525 w 688181"/>
                  <a:gd name="connsiteY48" fmla="*/ 426244 h 752475"/>
                  <a:gd name="connsiteX49" fmla="*/ 0 w 688181"/>
                  <a:gd name="connsiteY49" fmla="*/ 431006 h 752475"/>
                  <a:gd name="connsiteX50" fmla="*/ 0 w 688181"/>
                  <a:gd name="connsiteY50" fmla="*/ 431006 h 752475"/>
                  <a:gd name="connsiteX51" fmla="*/ 2381 w 688181"/>
                  <a:gd name="connsiteY51" fmla="*/ 471487 h 752475"/>
                  <a:gd name="connsiteX52" fmla="*/ 378619 w 688181"/>
                  <a:gd name="connsiteY52" fmla="*/ 392906 h 752475"/>
                  <a:gd name="connsiteX53" fmla="*/ 392906 w 688181"/>
                  <a:gd name="connsiteY53" fmla="*/ 402431 h 752475"/>
                  <a:gd name="connsiteX54" fmla="*/ 402431 w 688181"/>
                  <a:gd name="connsiteY54" fmla="*/ 411956 h 752475"/>
                  <a:gd name="connsiteX55" fmla="*/ 414338 w 688181"/>
                  <a:gd name="connsiteY55" fmla="*/ 409575 h 752475"/>
                  <a:gd name="connsiteX56" fmla="*/ 421481 w 688181"/>
                  <a:gd name="connsiteY56" fmla="*/ 435769 h 752475"/>
                  <a:gd name="connsiteX57" fmla="*/ 426244 w 688181"/>
                  <a:gd name="connsiteY57" fmla="*/ 445294 h 752475"/>
                  <a:gd name="connsiteX58" fmla="*/ 442913 w 688181"/>
                  <a:gd name="connsiteY58" fmla="*/ 457200 h 752475"/>
                  <a:gd name="connsiteX59" fmla="*/ 450056 w 688181"/>
                  <a:gd name="connsiteY59" fmla="*/ 457200 h 752475"/>
                  <a:gd name="connsiteX60" fmla="*/ 445294 w 688181"/>
                  <a:gd name="connsiteY60" fmla="*/ 469106 h 752475"/>
                  <a:gd name="connsiteX61" fmla="*/ 438150 w 688181"/>
                  <a:gd name="connsiteY61" fmla="*/ 478631 h 752475"/>
                  <a:gd name="connsiteX62" fmla="*/ 438150 w 688181"/>
                  <a:gd name="connsiteY62" fmla="*/ 490537 h 752475"/>
                  <a:gd name="connsiteX63" fmla="*/ 435769 w 688181"/>
                  <a:gd name="connsiteY63" fmla="*/ 504825 h 752475"/>
                  <a:gd name="connsiteX64" fmla="*/ 428625 w 688181"/>
                  <a:gd name="connsiteY64" fmla="*/ 509587 h 752475"/>
                  <a:gd name="connsiteX65" fmla="*/ 433388 w 688181"/>
                  <a:gd name="connsiteY65" fmla="*/ 523875 h 752475"/>
                  <a:gd name="connsiteX66" fmla="*/ 433388 w 688181"/>
                  <a:gd name="connsiteY66" fmla="*/ 533400 h 752475"/>
                  <a:gd name="connsiteX67" fmla="*/ 431006 w 688181"/>
                  <a:gd name="connsiteY67" fmla="*/ 538162 h 752475"/>
                  <a:gd name="connsiteX68" fmla="*/ 421481 w 688181"/>
                  <a:gd name="connsiteY68" fmla="*/ 538162 h 752475"/>
                  <a:gd name="connsiteX69" fmla="*/ 421481 w 688181"/>
                  <a:gd name="connsiteY69" fmla="*/ 550069 h 752475"/>
                  <a:gd name="connsiteX70" fmla="*/ 421481 w 688181"/>
                  <a:gd name="connsiteY70" fmla="*/ 559594 h 752475"/>
                  <a:gd name="connsiteX71" fmla="*/ 428625 w 688181"/>
                  <a:gd name="connsiteY71" fmla="*/ 561975 h 752475"/>
                  <a:gd name="connsiteX72" fmla="*/ 438150 w 688181"/>
                  <a:gd name="connsiteY72" fmla="*/ 561975 h 752475"/>
                  <a:gd name="connsiteX73" fmla="*/ 445294 w 688181"/>
                  <a:gd name="connsiteY73" fmla="*/ 578644 h 752475"/>
                  <a:gd name="connsiteX74" fmla="*/ 452438 w 688181"/>
                  <a:gd name="connsiteY74" fmla="*/ 585787 h 752475"/>
                  <a:gd name="connsiteX75" fmla="*/ 466725 w 688181"/>
                  <a:gd name="connsiteY75" fmla="*/ 590550 h 752475"/>
                  <a:gd name="connsiteX76" fmla="*/ 476250 w 688181"/>
                  <a:gd name="connsiteY76" fmla="*/ 602456 h 752475"/>
                  <a:gd name="connsiteX77" fmla="*/ 471488 w 688181"/>
                  <a:gd name="connsiteY77" fmla="*/ 607219 h 752475"/>
                  <a:gd name="connsiteX78" fmla="*/ 461963 w 688181"/>
                  <a:gd name="connsiteY78" fmla="*/ 621506 h 752475"/>
                  <a:gd name="connsiteX79" fmla="*/ 447675 w 688181"/>
                  <a:gd name="connsiteY79" fmla="*/ 640556 h 752475"/>
                  <a:gd name="connsiteX80" fmla="*/ 440531 w 688181"/>
                  <a:gd name="connsiteY80" fmla="*/ 650081 h 752475"/>
                  <a:gd name="connsiteX81" fmla="*/ 433388 w 688181"/>
                  <a:gd name="connsiteY81" fmla="*/ 659606 h 752475"/>
                  <a:gd name="connsiteX82" fmla="*/ 431006 w 688181"/>
                  <a:gd name="connsiteY82" fmla="*/ 669131 h 752475"/>
                  <a:gd name="connsiteX83" fmla="*/ 431006 w 688181"/>
                  <a:gd name="connsiteY83" fmla="*/ 683419 h 752475"/>
                  <a:gd name="connsiteX84" fmla="*/ 438150 w 688181"/>
                  <a:gd name="connsiteY84" fmla="*/ 702469 h 752475"/>
                  <a:gd name="connsiteX85" fmla="*/ 452438 w 688181"/>
                  <a:gd name="connsiteY85" fmla="*/ 716756 h 752475"/>
                  <a:gd name="connsiteX86" fmla="*/ 464344 w 688181"/>
                  <a:gd name="connsiteY86" fmla="*/ 721519 h 752475"/>
                  <a:gd name="connsiteX87" fmla="*/ 481013 w 688181"/>
                  <a:gd name="connsiteY87" fmla="*/ 726281 h 752475"/>
                  <a:gd name="connsiteX88" fmla="*/ 492919 w 688181"/>
                  <a:gd name="connsiteY88" fmla="*/ 726281 h 752475"/>
                  <a:gd name="connsiteX89" fmla="*/ 495300 w 688181"/>
                  <a:gd name="connsiteY89" fmla="*/ 728662 h 752475"/>
                  <a:gd name="connsiteX90" fmla="*/ 495300 w 688181"/>
                  <a:gd name="connsiteY90" fmla="*/ 738187 h 752475"/>
                  <a:gd name="connsiteX91" fmla="*/ 490538 w 688181"/>
                  <a:gd name="connsiteY91" fmla="*/ 745331 h 752475"/>
                  <a:gd name="connsiteX92" fmla="*/ 495300 w 688181"/>
                  <a:gd name="connsiteY92" fmla="*/ 752475 h 752475"/>
                  <a:gd name="connsiteX93" fmla="*/ 511969 w 688181"/>
                  <a:gd name="connsiteY93" fmla="*/ 742950 h 752475"/>
                  <a:gd name="connsiteX94" fmla="*/ 516731 w 688181"/>
                  <a:gd name="connsiteY94" fmla="*/ 731044 h 752475"/>
                  <a:gd name="connsiteX95" fmla="*/ 514350 w 688181"/>
                  <a:gd name="connsiteY95" fmla="*/ 716756 h 752475"/>
                  <a:gd name="connsiteX96" fmla="*/ 519113 w 688181"/>
                  <a:gd name="connsiteY96" fmla="*/ 702469 h 752475"/>
                  <a:gd name="connsiteX97" fmla="*/ 535781 w 688181"/>
                  <a:gd name="connsiteY97" fmla="*/ 683419 h 752475"/>
                  <a:gd name="connsiteX98" fmla="*/ 540544 w 688181"/>
                  <a:gd name="connsiteY98" fmla="*/ 673894 h 752475"/>
                  <a:gd name="connsiteX99" fmla="*/ 547688 w 688181"/>
                  <a:gd name="connsiteY99" fmla="*/ 657225 h 752475"/>
                  <a:gd name="connsiteX100" fmla="*/ 554831 w 688181"/>
                  <a:gd name="connsiteY100" fmla="*/ 640556 h 752475"/>
                  <a:gd name="connsiteX101" fmla="*/ 554831 w 688181"/>
                  <a:gd name="connsiteY101" fmla="*/ 621506 h 752475"/>
                  <a:gd name="connsiteX102" fmla="*/ 554831 w 688181"/>
                  <a:gd name="connsiteY102" fmla="*/ 600075 h 752475"/>
                  <a:gd name="connsiteX103" fmla="*/ 550069 w 688181"/>
                  <a:gd name="connsiteY103" fmla="*/ 581025 h 752475"/>
                  <a:gd name="connsiteX104" fmla="*/ 550069 w 688181"/>
                  <a:gd name="connsiteY104" fmla="*/ 569119 h 752475"/>
                  <a:gd name="connsiteX105" fmla="*/ 545306 w 688181"/>
                  <a:gd name="connsiteY105" fmla="*/ 564356 h 752475"/>
                  <a:gd name="connsiteX106" fmla="*/ 542925 w 688181"/>
                  <a:gd name="connsiteY106" fmla="*/ 557212 h 752475"/>
                  <a:gd name="connsiteX107" fmla="*/ 533400 w 688181"/>
                  <a:gd name="connsiteY107" fmla="*/ 554831 h 752475"/>
                  <a:gd name="connsiteX108" fmla="*/ 528638 w 688181"/>
                  <a:gd name="connsiteY108" fmla="*/ 554831 h 752475"/>
                  <a:gd name="connsiteX109" fmla="*/ 521494 w 688181"/>
                  <a:gd name="connsiteY109" fmla="*/ 547687 h 752475"/>
                  <a:gd name="connsiteX110" fmla="*/ 531019 w 688181"/>
                  <a:gd name="connsiteY110" fmla="*/ 542925 h 752475"/>
                  <a:gd name="connsiteX111" fmla="*/ 547688 w 688181"/>
                  <a:gd name="connsiteY111" fmla="*/ 535781 h 752475"/>
                  <a:gd name="connsiteX112" fmla="*/ 581025 w 688181"/>
                  <a:gd name="connsiteY112" fmla="*/ 528637 h 752475"/>
                  <a:gd name="connsiteX113" fmla="*/ 604838 w 688181"/>
                  <a:gd name="connsiteY113" fmla="*/ 519112 h 752475"/>
                  <a:gd name="connsiteX114" fmla="*/ 628650 w 688181"/>
                  <a:gd name="connsiteY114" fmla="*/ 502444 h 752475"/>
                  <a:gd name="connsiteX115" fmla="*/ 645319 w 688181"/>
                  <a:gd name="connsiteY115" fmla="*/ 492919 h 752475"/>
                  <a:gd name="connsiteX116" fmla="*/ 661988 w 688181"/>
                  <a:gd name="connsiteY116" fmla="*/ 481012 h 752475"/>
                  <a:gd name="connsiteX117" fmla="*/ 673894 w 688181"/>
                  <a:gd name="connsiteY117" fmla="*/ 469106 h 752475"/>
                  <a:gd name="connsiteX118" fmla="*/ 681038 w 688181"/>
                  <a:gd name="connsiteY118" fmla="*/ 459581 h 752475"/>
                  <a:gd name="connsiteX119" fmla="*/ 688181 w 688181"/>
                  <a:gd name="connsiteY119" fmla="*/ 450056 h 752475"/>
                  <a:gd name="connsiteX120" fmla="*/ 671513 w 688181"/>
                  <a:gd name="connsiteY120" fmla="*/ 440531 h 752475"/>
                  <a:gd name="connsiteX121" fmla="*/ 657225 w 688181"/>
                  <a:gd name="connsiteY121" fmla="*/ 454819 h 752475"/>
                  <a:gd name="connsiteX122" fmla="*/ 642938 w 688181"/>
                  <a:gd name="connsiteY122" fmla="*/ 466725 h 752475"/>
                  <a:gd name="connsiteX123" fmla="*/ 631031 w 688181"/>
                  <a:gd name="connsiteY123" fmla="*/ 473869 h 752475"/>
                  <a:gd name="connsiteX124" fmla="*/ 631031 w 688181"/>
                  <a:gd name="connsiteY124" fmla="*/ 473869 h 752475"/>
                  <a:gd name="connsiteX125" fmla="*/ 609600 w 688181"/>
                  <a:gd name="connsiteY125" fmla="*/ 485775 h 752475"/>
                  <a:gd name="connsiteX126" fmla="*/ 600075 w 688181"/>
                  <a:gd name="connsiteY126" fmla="*/ 485775 h 752475"/>
                  <a:gd name="connsiteX127" fmla="*/ 588169 w 688181"/>
                  <a:gd name="connsiteY127" fmla="*/ 485775 h 752475"/>
                  <a:gd name="connsiteX128" fmla="*/ 583406 w 688181"/>
                  <a:gd name="connsiteY128" fmla="*/ 483394 h 752475"/>
                  <a:gd name="connsiteX129" fmla="*/ 578644 w 688181"/>
                  <a:gd name="connsiteY129" fmla="*/ 483394 h 752475"/>
                  <a:gd name="connsiteX130" fmla="*/ 564356 w 688181"/>
                  <a:gd name="connsiteY130" fmla="*/ 488156 h 752475"/>
                  <a:gd name="connsiteX131" fmla="*/ 559594 w 688181"/>
                  <a:gd name="connsiteY131" fmla="*/ 500062 h 752475"/>
                  <a:gd name="connsiteX132" fmla="*/ 552450 w 688181"/>
                  <a:gd name="connsiteY132" fmla="*/ 502444 h 752475"/>
                  <a:gd name="connsiteX133" fmla="*/ 545306 w 688181"/>
                  <a:gd name="connsiteY133" fmla="*/ 504825 h 752475"/>
                  <a:gd name="connsiteX134" fmla="*/ 545306 w 688181"/>
                  <a:gd name="connsiteY134" fmla="*/ 504825 h 752475"/>
                  <a:gd name="connsiteX135" fmla="*/ 552450 w 688181"/>
                  <a:gd name="connsiteY135" fmla="*/ 495300 h 752475"/>
                  <a:gd name="connsiteX136" fmla="*/ 552450 w 688181"/>
                  <a:gd name="connsiteY136" fmla="*/ 488156 h 752475"/>
                  <a:gd name="connsiteX137" fmla="*/ 552450 w 688181"/>
                  <a:gd name="connsiteY137" fmla="*/ 483394 h 752475"/>
                  <a:gd name="connsiteX138" fmla="*/ 545306 w 688181"/>
                  <a:gd name="connsiteY138" fmla="*/ 478631 h 752475"/>
                  <a:gd name="connsiteX139" fmla="*/ 547688 w 688181"/>
                  <a:gd name="connsiteY139" fmla="*/ 469106 h 752475"/>
                  <a:gd name="connsiteX0" fmla="*/ 473869 w 688181"/>
                  <a:gd name="connsiteY0" fmla="*/ 0 h 742950"/>
                  <a:gd name="connsiteX1" fmla="*/ 416719 w 688181"/>
                  <a:gd name="connsiteY1" fmla="*/ 9525 h 742950"/>
                  <a:gd name="connsiteX2" fmla="*/ 400050 w 688181"/>
                  <a:gd name="connsiteY2" fmla="*/ 19050 h 742950"/>
                  <a:gd name="connsiteX3" fmla="*/ 371475 w 688181"/>
                  <a:gd name="connsiteY3" fmla="*/ 16669 h 742950"/>
                  <a:gd name="connsiteX4" fmla="*/ 350044 w 688181"/>
                  <a:gd name="connsiteY4" fmla="*/ 21431 h 742950"/>
                  <a:gd name="connsiteX5" fmla="*/ 328613 w 688181"/>
                  <a:gd name="connsiteY5" fmla="*/ 33337 h 742950"/>
                  <a:gd name="connsiteX6" fmla="*/ 311944 w 688181"/>
                  <a:gd name="connsiteY6" fmla="*/ 52387 h 742950"/>
                  <a:gd name="connsiteX7" fmla="*/ 295275 w 688181"/>
                  <a:gd name="connsiteY7" fmla="*/ 76200 h 742950"/>
                  <a:gd name="connsiteX8" fmla="*/ 278606 w 688181"/>
                  <a:gd name="connsiteY8" fmla="*/ 100012 h 742950"/>
                  <a:gd name="connsiteX9" fmla="*/ 271463 w 688181"/>
                  <a:gd name="connsiteY9" fmla="*/ 116681 h 742950"/>
                  <a:gd name="connsiteX10" fmla="*/ 254794 w 688181"/>
                  <a:gd name="connsiteY10" fmla="*/ 133350 h 742950"/>
                  <a:gd name="connsiteX11" fmla="*/ 242888 w 688181"/>
                  <a:gd name="connsiteY11" fmla="*/ 145256 h 742950"/>
                  <a:gd name="connsiteX12" fmla="*/ 242888 w 688181"/>
                  <a:gd name="connsiteY12" fmla="*/ 154781 h 742950"/>
                  <a:gd name="connsiteX13" fmla="*/ 242888 w 688181"/>
                  <a:gd name="connsiteY13" fmla="*/ 164306 h 742950"/>
                  <a:gd name="connsiteX14" fmla="*/ 247650 w 688181"/>
                  <a:gd name="connsiteY14" fmla="*/ 164306 h 742950"/>
                  <a:gd name="connsiteX15" fmla="*/ 257175 w 688181"/>
                  <a:gd name="connsiteY15" fmla="*/ 169069 h 742950"/>
                  <a:gd name="connsiteX16" fmla="*/ 266700 w 688181"/>
                  <a:gd name="connsiteY16" fmla="*/ 173831 h 742950"/>
                  <a:gd name="connsiteX17" fmla="*/ 266700 w 688181"/>
                  <a:gd name="connsiteY17" fmla="*/ 178594 h 742950"/>
                  <a:gd name="connsiteX18" fmla="*/ 261938 w 688181"/>
                  <a:gd name="connsiteY18" fmla="*/ 183356 h 742950"/>
                  <a:gd name="connsiteX19" fmla="*/ 266700 w 688181"/>
                  <a:gd name="connsiteY19" fmla="*/ 200025 h 742950"/>
                  <a:gd name="connsiteX20" fmla="*/ 271463 w 688181"/>
                  <a:gd name="connsiteY20" fmla="*/ 214312 h 742950"/>
                  <a:gd name="connsiteX21" fmla="*/ 271463 w 688181"/>
                  <a:gd name="connsiteY21" fmla="*/ 216694 h 742950"/>
                  <a:gd name="connsiteX22" fmla="*/ 264319 w 688181"/>
                  <a:gd name="connsiteY22" fmla="*/ 230981 h 742950"/>
                  <a:gd name="connsiteX23" fmla="*/ 252413 w 688181"/>
                  <a:gd name="connsiteY23" fmla="*/ 228600 h 742950"/>
                  <a:gd name="connsiteX24" fmla="*/ 245269 w 688181"/>
                  <a:gd name="connsiteY24" fmla="*/ 233362 h 742950"/>
                  <a:gd name="connsiteX25" fmla="*/ 230981 w 688181"/>
                  <a:gd name="connsiteY25" fmla="*/ 245269 h 742950"/>
                  <a:gd name="connsiteX26" fmla="*/ 226219 w 688181"/>
                  <a:gd name="connsiteY26" fmla="*/ 259556 h 742950"/>
                  <a:gd name="connsiteX27" fmla="*/ 214313 w 688181"/>
                  <a:gd name="connsiteY27" fmla="*/ 266700 h 742950"/>
                  <a:gd name="connsiteX28" fmla="*/ 214313 w 688181"/>
                  <a:gd name="connsiteY28" fmla="*/ 266700 h 742950"/>
                  <a:gd name="connsiteX29" fmla="*/ 183356 w 688181"/>
                  <a:gd name="connsiteY29" fmla="*/ 271462 h 742950"/>
                  <a:gd name="connsiteX30" fmla="*/ 166688 w 688181"/>
                  <a:gd name="connsiteY30" fmla="*/ 273844 h 742950"/>
                  <a:gd name="connsiteX31" fmla="*/ 161925 w 688181"/>
                  <a:gd name="connsiteY31" fmla="*/ 280987 h 742950"/>
                  <a:gd name="connsiteX32" fmla="*/ 133350 w 688181"/>
                  <a:gd name="connsiteY32" fmla="*/ 273844 h 742950"/>
                  <a:gd name="connsiteX33" fmla="*/ 107156 w 688181"/>
                  <a:gd name="connsiteY33" fmla="*/ 273844 h 742950"/>
                  <a:gd name="connsiteX34" fmla="*/ 83344 w 688181"/>
                  <a:gd name="connsiteY34" fmla="*/ 280987 h 742950"/>
                  <a:gd name="connsiteX35" fmla="*/ 57150 w 688181"/>
                  <a:gd name="connsiteY35" fmla="*/ 290512 h 742950"/>
                  <a:gd name="connsiteX36" fmla="*/ 38100 w 688181"/>
                  <a:gd name="connsiteY36" fmla="*/ 300037 h 742950"/>
                  <a:gd name="connsiteX37" fmla="*/ 33338 w 688181"/>
                  <a:gd name="connsiteY37" fmla="*/ 309562 h 742950"/>
                  <a:gd name="connsiteX38" fmla="*/ 33338 w 688181"/>
                  <a:gd name="connsiteY38" fmla="*/ 321469 h 742950"/>
                  <a:gd name="connsiteX39" fmla="*/ 40481 w 688181"/>
                  <a:gd name="connsiteY39" fmla="*/ 330994 h 742950"/>
                  <a:gd name="connsiteX40" fmla="*/ 50006 w 688181"/>
                  <a:gd name="connsiteY40" fmla="*/ 338137 h 742950"/>
                  <a:gd name="connsiteX41" fmla="*/ 57150 w 688181"/>
                  <a:gd name="connsiteY41" fmla="*/ 345281 h 742950"/>
                  <a:gd name="connsiteX42" fmla="*/ 59531 w 688181"/>
                  <a:gd name="connsiteY42" fmla="*/ 352425 h 742950"/>
                  <a:gd name="connsiteX43" fmla="*/ 54769 w 688181"/>
                  <a:gd name="connsiteY43" fmla="*/ 364331 h 742950"/>
                  <a:gd name="connsiteX44" fmla="*/ 47625 w 688181"/>
                  <a:gd name="connsiteY44" fmla="*/ 373856 h 742950"/>
                  <a:gd name="connsiteX45" fmla="*/ 40481 w 688181"/>
                  <a:gd name="connsiteY45" fmla="*/ 388144 h 742950"/>
                  <a:gd name="connsiteX46" fmla="*/ 30956 w 688181"/>
                  <a:gd name="connsiteY46" fmla="*/ 395287 h 742950"/>
                  <a:gd name="connsiteX47" fmla="*/ 21431 w 688181"/>
                  <a:gd name="connsiteY47" fmla="*/ 404812 h 742950"/>
                  <a:gd name="connsiteX48" fmla="*/ 9525 w 688181"/>
                  <a:gd name="connsiteY48" fmla="*/ 416719 h 742950"/>
                  <a:gd name="connsiteX49" fmla="*/ 0 w 688181"/>
                  <a:gd name="connsiteY49" fmla="*/ 421481 h 742950"/>
                  <a:gd name="connsiteX50" fmla="*/ 0 w 688181"/>
                  <a:gd name="connsiteY50" fmla="*/ 421481 h 742950"/>
                  <a:gd name="connsiteX51" fmla="*/ 2381 w 688181"/>
                  <a:gd name="connsiteY51" fmla="*/ 461962 h 742950"/>
                  <a:gd name="connsiteX52" fmla="*/ 378619 w 688181"/>
                  <a:gd name="connsiteY52" fmla="*/ 383381 h 742950"/>
                  <a:gd name="connsiteX53" fmla="*/ 392906 w 688181"/>
                  <a:gd name="connsiteY53" fmla="*/ 392906 h 742950"/>
                  <a:gd name="connsiteX54" fmla="*/ 402431 w 688181"/>
                  <a:gd name="connsiteY54" fmla="*/ 402431 h 742950"/>
                  <a:gd name="connsiteX55" fmla="*/ 414338 w 688181"/>
                  <a:gd name="connsiteY55" fmla="*/ 400050 h 742950"/>
                  <a:gd name="connsiteX56" fmla="*/ 421481 w 688181"/>
                  <a:gd name="connsiteY56" fmla="*/ 426244 h 742950"/>
                  <a:gd name="connsiteX57" fmla="*/ 426244 w 688181"/>
                  <a:gd name="connsiteY57" fmla="*/ 435769 h 742950"/>
                  <a:gd name="connsiteX58" fmla="*/ 442913 w 688181"/>
                  <a:gd name="connsiteY58" fmla="*/ 447675 h 742950"/>
                  <a:gd name="connsiteX59" fmla="*/ 450056 w 688181"/>
                  <a:gd name="connsiteY59" fmla="*/ 447675 h 742950"/>
                  <a:gd name="connsiteX60" fmla="*/ 445294 w 688181"/>
                  <a:gd name="connsiteY60" fmla="*/ 459581 h 742950"/>
                  <a:gd name="connsiteX61" fmla="*/ 438150 w 688181"/>
                  <a:gd name="connsiteY61" fmla="*/ 469106 h 742950"/>
                  <a:gd name="connsiteX62" fmla="*/ 438150 w 688181"/>
                  <a:gd name="connsiteY62" fmla="*/ 481012 h 742950"/>
                  <a:gd name="connsiteX63" fmla="*/ 435769 w 688181"/>
                  <a:gd name="connsiteY63" fmla="*/ 495300 h 742950"/>
                  <a:gd name="connsiteX64" fmla="*/ 428625 w 688181"/>
                  <a:gd name="connsiteY64" fmla="*/ 500062 h 742950"/>
                  <a:gd name="connsiteX65" fmla="*/ 433388 w 688181"/>
                  <a:gd name="connsiteY65" fmla="*/ 514350 h 742950"/>
                  <a:gd name="connsiteX66" fmla="*/ 433388 w 688181"/>
                  <a:gd name="connsiteY66" fmla="*/ 523875 h 742950"/>
                  <a:gd name="connsiteX67" fmla="*/ 431006 w 688181"/>
                  <a:gd name="connsiteY67" fmla="*/ 528637 h 742950"/>
                  <a:gd name="connsiteX68" fmla="*/ 421481 w 688181"/>
                  <a:gd name="connsiteY68" fmla="*/ 528637 h 742950"/>
                  <a:gd name="connsiteX69" fmla="*/ 421481 w 688181"/>
                  <a:gd name="connsiteY69" fmla="*/ 540544 h 742950"/>
                  <a:gd name="connsiteX70" fmla="*/ 421481 w 688181"/>
                  <a:gd name="connsiteY70" fmla="*/ 550069 h 742950"/>
                  <a:gd name="connsiteX71" fmla="*/ 428625 w 688181"/>
                  <a:gd name="connsiteY71" fmla="*/ 552450 h 742950"/>
                  <a:gd name="connsiteX72" fmla="*/ 438150 w 688181"/>
                  <a:gd name="connsiteY72" fmla="*/ 552450 h 742950"/>
                  <a:gd name="connsiteX73" fmla="*/ 445294 w 688181"/>
                  <a:gd name="connsiteY73" fmla="*/ 569119 h 742950"/>
                  <a:gd name="connsiteX74" fmla="*/ 452438 w 688181"/>
                  <a:gd name="connsiteY74" fmla="*/ 576262 h 742950"/>
                  <a:gd name="connsiteX75" fmla="*/ 466725 w 688181"/>
                  <a:gd name="connsiteY75" fmla="*/ 581025 h 742950"/>
                  <a:gd name="connsiteX76" fmla="*/ 476250 w 688181"/>
                  <a:gd name="connsiteY76" fmla="*/ 592931 h 742950"/>
                  <a:gd name="connsiteX77" fmla="*/ 471488 w 688181"/>
                  <a:gd name="connsiteY77" fmla="*/ 597694 h 742950"/>
                  <a:gd name="connsiteX78" fmla="*/ 461963 w 688181"/>
                  <a:gd name="connsiteY78" fmla="*/ 611981 h 742950"/>
                  <a:gd name="connsiteX79" fmla="*/ 447675 w 688181"/>
                  <a:gd name="connsiteY79" fmla="*/ 631031 h 742950"/>
                  <a:gd name="connsiteX80" fmla="*/ 440531 w 688181"/>
                  <a:gd name="connsiteY80" fmla="*/ 640556 h 742950"/>
                  <a:gd name="connsiteX81" fmla="*/ 433388 w 688181"/>
                  <a:gd name="connsiteY81" fmla="*/ 650081 h 742950"/>
                  <a:gd name="connsiteX82" fmla="*/ 431006 w 688181"/>
                  <a:gd name="connsiteY82" fmla="*/ 659606 h 742950"/>
                  <a:gd name="connsiteX83" fmla="*/ 431006 w 688181"/>
                  <a:gd name="connsiteY83" fmla="*/ 673894 h 742950"/>
                  <a:gd name="connsiteX84" fmla="*/ 438150 w 688181"/>
                  <a:gd name="connsiteY84" fmla="*/ 692944 h 742950"/>
                  <a:gd name="connsiteX85" fmla="*/ 452438 w 688181"/>
                  <a:gd name="connsiteY85" fmla="*/ 707231 h 742950"/>
                  <a:gd name="connsiteX86" fmla="*/ 464344 w 688181"/>
                  <a:gd name="connsiteY86" fmla="*/ 711994 h 742950"/>
                  <a:gd name="connsiteX87" fmla="*/ 481013 w 688181"/>
                  <a:gd name="connsiteY87" fmla="*/ 716756 h 742950"/>
                  <a:gd name="connsiteX88" fmla="*/ 492919 w 688181"/>
                  <a:gd name="connsiteY88" fmla="*/ 716756 h 742950"/>
                  <a:gd name="connsiteX89" fmla="*/ 495300 w 688181"/>
                  <a:gd name="connsiteY89" fmla="*/ 719137 h 742950"/>
                  <a:gd name="connsiteX90" fmla="*/ 495300 w 688181"/>
                  <a:gd name="connsiteY90" fmla="*/ 728662 h 742950"/>
                  <a:gd name="connsiteX91" fmla="*/ 490538 w 688181"/>
                  <a:gd name="connsiteY91" fmla="*/ 735806 h 742950"/>
                  <a:gd name="connsiteX92" fmla="*/ 495300 w 688181"/>
                  <a:gd name="connsiteY92" fmla="*/ 742950 h 742950"/>
                  <a:gd name="connsiteX93" fmla="*/ 511969 w 688181"/>
                  <a:gd name="connsiteY93" fmla="*/ 733425 h 742950"/>
                  <a:gd name="connsiteX94" fmla="*/ 516731 w 688181"/>
                  <a:gd name="connsiteY94" fmla="*/ 721519 h 742950"/>
                  <a:gd name="connsiteX95" fmla="*/ 514350 w 688181"/>
                  <a:gd name="connsiteY95" fmla="*/ 707231 h 742950"/>
                  <a:gd name="connsiteX96" fmla="*/ 519113 w 688181"/>
                  <a:gd name="connsiteY96" fmla="*/ 692944 h 742950"/>
                  <a:gd name="connsiteX97" fmla="*/ 535781 w 688181"/>
                  <a:gd name="connsiteY97" fmla="*/ 673894 h 742950"/>
                  <a:gd name="connsiteX98" fmla="*/ 540544 w 688181"/>
                  <a:gd name="connsiteY98" fmla="*/ 664369 h 742950"/>
                  <a:gd name="connsiteX99" fmla="*/ 547688 w 688181"/>
                  <a:gd name="connsiteY99" fmla="*/ 647700 h 742950"/>
                  <a:gd name="connsiteX100" fmla="*/ 554831 w 688181"/>
                  <a:gd name="connsiteY100" fmla="*/ 631031 h 742950"/>
                  <a:gd name="connsiteX101" fmla="*/ 554831 w 688181"/>
                  <a:gd name="connsiteY101" fmla="*/ 611981 h 742950"/>
                  <a:gd name="connsiteX102" fmla="*/ 554831 w 688181"/>
                  <a:gd name="connsiteY102" fmla="*/ 590550 h 742950"/>
                  <a:gd name="connsiteX103" fmla="*/ 550069 w 688181"/>
                  <a:gd name="connsiteY103" fmla="*/ 571500 h 742950"/>
                  <a:gd name="connsiteX104" fmla="*/ 550069 w 688181"/>
                  <a:gd name="connsiteY104" fmla="*/ 559594 h 742950"/>
                  <a:gd name="connsiteX105" fmla="*/ 545306 w 688181"/>
                  <a:gd name="connsiteY105" fmla="*/ 554831 h 742950"/>
                  <a:gd name="connsiteX106" fmla="*/ 542925 w 688181"/>
                  <a:gd name="connsiteY106" fmla="*/ 547687 h 742950"/>
                  <a:gd name="connsiteX107" fmla="*/ 533400 w 688181"/>
                  <a:gd name="connsiteY107" fmla="*/ 545306 h 742950"/>
                  <a:gd name="connsiteX108" fmla="*/ 528638 w 688181"/>
                  <a:gd name="connsiteY108" fmla="*/ 545306 h 742950"/>
                  <a:gd name="connsiteX109" fmla="*/ 521494 w 688181"/>
                  <a:gd name="connsiteY109" fmla="*/ 538162 h 742950"/>
                  <a:gd name="connsiteX110" fmla="*/ 531019 w 688181"/>
                  <a:gd name="connsiteY110" fmla="*/ 533400 h 742950"/>
                  <a:gd name="connsiteX111" fmla="*/ 547688 w 688181"/>
                  <a:gd name="connsiteY111" fmla="*/ 526256 h 742950"/>
                  <a:gd name="connsiteX112" fmla="*/ 581025 w 688181"/>
                  <a:gd name="connsiteY112" fmla="*/ 519112 h 742950"/>
                  <a:gd name="connsiteX113" fmla="*/ 604838 w 688181"/>
                  <a:gd name="connsiteY113" fmla="*/ 509587 h 742950"/>
                  <a:gd name="connsiteX114" fmla="*/ 628650 w 688181"/>
                  <a:gd name="connsiteY114" fmla="*/ 492919 h 742950"/>
                  <a:gd name="connsiteX115" fmla="*/ 645319 w 688181"/>
                  <a:gd name="connsiteY115" fmla="*/ 483394 h 742950"/>
                  <a:gd name="connsiteX116" fmla="*/ 661988 w 688181"/>
                  <a:gd name="connsiteY116" fmla="*/ 471487 h 742950"/>
                  <a:gd name="connsiteX117" fmla="*/ 673894 w 688181"/>
                  <a:gd name="connsiteY117" fmla="*/ 459581 h 742950"/>
                  <a:gd name="connsiteX118" fmla="*/ 681038 w 688181"/>
                  <a:gd name="connsiteY118" fmla="*/ 450056 h 742950"/>
                  <a:gd name="connsiteX119" fmla="*/ 688181 w 688181"/>
                  <a:gd name="connsiteY119" fmla="*/ 440531 h 742950"/>
                  <a:gd name="connsiteX120" fmla="*/ 671513 w 688181"/>
                  <a:gd name="connsiteY120" fmla="*/ 431006 h 742950"/>
                  <a:gd name="connsiteX121" fmla="*/ 657225 w 688181"/>
                  <a:gd name="connsiteY121" fmla="*/ 445294 h 742950"/>
                  <a:gd name="connsiteX122" fmla="*/ 642938 w 688181"/>
                  <a:gd name="connsiteY122" fmla="*/ 457200 h 742950"/>
                  <a:gd name="connsiteX123" fmla="*/ 631031 w 688181"/>
                  <a:gd name="connsiteY123" fmla="*/ 464344 h 742950"/>
                  <a:gd name="connsiteX124" fmla="*/ 631031 w 688181"/>
                  <a:gd name="connsiteY124" fmla="*/ 464344 h 742950"/>
                  <a:gd name="connsiteX125" fmla="*/ 609600 w 688181"/>
                  <a:gd name="connsiteY125" fmla="*/ 476250 h 742950"/>
                  <a:gd name="connsiteX126" fmla="*/ 600075 w 688181"/>
                  <a:gd name="connsiteY126" fmla="*/ 476250 h 742950"/>
                  <a:gd name="connsiteX127" fmla="*/ 588169 w 688181"/>
                  <a:gd name="connsiteY127" fmla="*/ 476250 h 742950"/>
                  <a:gd name="connsiteX128" fmla="*/ 583406 w 688181"/>
                  <a:gd name="connsiteY128" fmla="*/ 473869 h 742950"/>
                  <a:gd name="connsiteX129" fmla="*/ 578644 w 688181"/>
                  <a:gd name="connsiteY129" fmla="*/ 473869 h 742950"/>
                  <a:gd name="connsiteX130" fmla="*/ 564356 w 688181"/>
                  <a:gd name="connsiteY130" fmla="*/ 478631 h 742950"/>
                  <a:gd name="connsiteX131" fmla="*/ 559594 w 688181"/>
                  <a:gd name="connsiteY131" fmla="*/ 490537 h 742950"/>
                  <a:gd name="connsiteX132" fmla="*/ 552450 w 688181"/>
                  <a:gd name="connsiteY132" fmla="*/ 492919 h 742950"/>
                  <a:gd name="connsiteX133" fmla="*/ 545306 w 688181"/>
                  <a:gd name="connsiteY133" fmla="*/ 495300 h 742950"/>
                  <a:gd name="connsiteX134" fmla="*/ 545306 w 688181"/>
                  <a:gd name="connsiteY134" fmla="*/ 495300 h 742950"/>
                  <a:gd name="connsiteX135" fmla="*/ 552450 w 688181"/>
                  <a:gd name="connsiteY135" fmla="*/ 485775 h 742950"/>
                  <a:gd name="connsiteX136" fmla="*/ 552450 w 688181"/>
                  <a:gd name="connsiteY136" fmla="*/ 478631 h 742950"/>
                  <a:gd name="connsiteX137" fmla="*/ 552450 w 688181"/>
                  <a:gd name="connsiteY137" fmla="*/ 473869 h 742950"/>
                  <a:gd name="connsiteX138" fmla="*/ 545306 w 688181"/>
                  <a:gd name="connsiteY138" fmla="*/ 469106 h 742950"/>
                  <a:gd name="connsiteX139" fmla="*/ 547688 w 688181"/>
                  <a:gd name="connsiteY139" fmla="*/ 459581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88181" h="742950">
                    <a:moveTo>
                      <a:pt x="473869" y="0"/>
                    </a:moveTo>
                    <a:lnTo>
                      <a:pt x="416719" y="9525"/>
                    </a:lnTo>
                    <a:lnTo>
                      <a:pt x="400050" y="19050"/>
                    </a:lnTo>
                    <a:lnTo>
                      <a:pt x="371475" y="16669"/>
                    </a:lnTo>
                    <a:lnTo>
                      <a:pt x="350044" y="21431"/>
                    </a:lnTo>
                    <a:lnTo>
                      <a:pt x="328613" y="33337"/>
                    </a:lnTo>
                    <a:lnTo>
                      <a:pt x="311944" y="52387"/>
                    </a:lnTo>
                    <a:lnTo>
                      <a:pt x="295275" y="76200"/>
                    </a:lnTo>
                    <a:lnTo>
                      <a:pt x="278606" y="100012"/>
                    </a:lnTo>
                    <a:lnTo>
                      <a:pt x="271463" y="116681"/>
                    </a:lnTo>
                    <a:lnTo>
                      <a:pt x="254794" y="133350"/>
                    </a:lnTo>
                    <a:lnTo>
                      <a:pt x="242888" y="145256"/>
                    </a:lnTo>
                    <a:lnTo>
                      <a:pt x="242888" y="154781"/>
                    </a:lnTo>
                    <a:lnTo>
                      <a:pt x="242888" y="164306"/>
                    </a:lnTo>
                    <a:lnTo>
                      <a:pt x="247650" y="164306"/>
                    </a:lnTo>
                    <a:lnTo>
                      <a:pt x="257175" y="169069"/>
                    </a:lnTo>
                    <a:lnTo>
                      <a:pt x="266700" y="173831"/>
                    </a:lnTo>
                    <a:lnTo>
                      <a:pt x="266700" y="178594"/>
                    </a:lnTo>
                    <a:lnTo>
                      <a:pt x="261938" y="183356"/>
                    </a:lnTo>
                    <a:lnTo>
                      <a:pt x="266700" y="200025"/>
                    </a:lnTo>
                    <a:lnTo>
                      <a:pt x="271463" y="214312"/>
                    </a:lnTo>
                    <a:lnTo>
                      <a:pt x="271463" y="216694"/>
                    </a:lnTo>
                    <a:lnTo>
                      <a:pt x="264319" y="230981"/>
                    </a:lnTo>
                    <a:lnTo>
                      <a:pt x="252413" y="228600"/>
                    </a:lnTo>
                    <a:lnTo>
                      <a:pt x="245269" y="233362"/>
                    </a:lnTo>
                    <a:lnTo>
                      <a:pt x="230981" y="245269"/>
                    </a:lnTo>
                    <a:lnTo>
                      <a:pt x="226219" y="259556"/>
                    </a:lnTo>
                    <a:lnTo>
                      <a:pt x="214313" y="266700"/>
                    </a:lnTo>
                    <a:lnTo>
                      <a:pt x="214313" y="266700"/>
                    </a:lnTo>
                    <a:lnTo>
                      <a:pt x="183356" y="271462"/>
                    </a:lnTo>
                    <a:lnTo>
                      <a:pt x="166688" y="273844"/>
                    </a:lnTo>
                    <a:lnTo>
                      <a:pt x="161925" y="280987"/>
                    </a:lnTo>
                    <a:lnTo>
                      <a:pt x="133350" y="273844"/>
                    </a:lnTo>
                    <a:lnTo>
                      <a:pt x="107156" y="273844"/>
                    </a:lnTo>
                    <a:lnTo>
                      <a:pt x="83344" y="280987"/>
                    </a:lnTo>
                    <a:lnTo>
                      <a:pt x="57150" y="290512"/>
                    </a:lnTo>
                    <a:lnTo>
                      <a:pt x="38100" y="300037"/>
                    </a:lnTo>
                    <a:lnTo>
                      <a:pt x="33338" y="309562"/>
                    </a:lnTo>
                    <a:lnTo>
                      <a:pt x="33338" y="321469"/>
                    </a:lnTo>
                    <a:lnTo>
                      <a:pt x="40481" y="330994"/>
                    </a:lnTo>
                    <a:lnTo>
                      <a:pt x="50006" y="338137"/>
                    </a:lnTo>
                    <a:lnTo>
                      <a:pt x="57150" y="345281"/>
                    </a:lnTo>
                    <a:lnTo>
                      <a:pt x="59531" y="352425"/>
                    </a:lnTo>
                    <a:lnTo>
                      <a:pt x="54769" y="364331"/>
                    </a:lnTo>
                    <a:lnTo>
                      <a:pt x="47625" y="373856"/>
                    </a:lnTo>
                    <a:lnTo>
                      <a:pt x="40481" y="388144"/>
                    </a:lnTo>
                    <a:lnTo>
                      <a:pt x="30956" y="395287"/>
                    </a:lnTo>
                    <a:lnTo>
                      <a:pt x="21431" y="404812"/>
                    </a:lnTo>
                    <a:lnTo>
                      <a:pt x="9525" y="416719"/>
                    </a:lnTo>
                    <a:lnTo>
                      <a:pt x="0" y="421481"/>
                    </a:lnTo>
                    <a:lnTo>
                      <a:pt x="0" y="421481"/>
                    </a:lnTo>
                    <a:lnTo>
                      <a:pt x="2381" y="461962"/>
                    </a:lnTo>
                    <a:lnTo>
                      <a:pt x="378619" y="383381"/>
                    </a:lnTo>
                    <a:lnTo>
                      <a:pt x="392906" y="392906"/>
                    </a:lnTo>
                    <a:lnTo>
                      <a:pt x="402431" y="402431"/>
                    </a:lnTo>
                    <a:lnTo>
                      <a:pt x="414338" y="400050"/>
                    </a:lnTo>
                    <a:lnTo>
                      <a:pt x="421481" y="426244"/>
                    </a:lnTo>
                    <a:lnTo>
                      <a:pt x="426244" y="435769"/>
                    </a:lnTo>
                    <a:lnTo>
                      <a:pt x="442913" y="447675"/>
                    </a:lnTo>
                    <a:lnTo>
                      <a:pt x="450056" y="447675"/>
                    </a:lnTo>
                    <a:lnTo>
                      <a:pt x="445294" y="459581"/>
                    </a:lnTo>
                    <a:lnTo>
                      <a:pt x="438150" y="469106"/>
                    </a:lnTo>
                    <a:lnTo>
                      <a:pt x="438150" y="481012"/>
                    </a:lnTo>
                    <a:lnTo>
                      <a:pt x="435769" y="495300"/>
                    </a:lnTo>
                    <a:lnTo>
                      <a:pt x="428625" y="500062"/>
                    </a:lnTo>
                    <a:lnTo>
                      <a:pt x="433388" y="514350"/>
                    </a:lnTo>
                    <a:lnTo>
                      <a:pt x="433388" y="523875"/>
                    </a:lnTo>
                    <a:lnTo>
                      <a:pt x="431006" y="528637"/>
                    </a:lnTo>
                    <a:lnTo>
                      <a:pt x="421481" y="528637"/>
                    </a:lnTo>
                    <a:lnTo>
                      <a:pt x="421481" y="540544"/>
                    </a:lnTo>
                    <a:lnTo>
                      <a:pt x="421481" y="550069"/>
                    </a:lnTo>
                    <a:lnTo>
                      <a:pt x="428625" y="552450"/>
                    </a:lnTo>
                    <a:lnTo>
                      <a:pt x="438150" y="552450"/>
                    </a:lnTo>
                    <a:lnTo>
                      <a:pt x="445294" y="569119"/>
                    </a:lnTo>
                    <a:lnTo>
                      <a:pt x="452438" y="576262"/>
                    </a:lnTo>
                    <a:lnTo>
                      <a:pt x="466725" y="581025"/>
                    </a:lnTo>
                    <a:lnTo>
                      <a:pt x="476250" y="592931"/>
                    </a:lnTo>
                    <a:lnTo>
                      <a:pt x="471488" y="597694"/>
                    </a:lnTo>
                    <a:lnTo>
                      <a:pt x="461963" y="611981"/>
                    </a:lnTo>
                    <a:lnTo>
                      <a:pt x="447675" y="631031"/>
                    </a:lnTo>
                    <a:lnTo>
                      <a:pt x="440531" y="640556"/>
                    </a:lnTo>
                    <a:lnTo>
                      <a:pt x="433388" y="650081"/>
                    </a:lnTo>
                    <a:lnTo>
                      <a:pt x="431006" y="659606"/>
                    </a:lnTo>
                    <a:lnTo>
                      <a:pt x="431006" y="673894"/>
                    </a:lnTo>
                    <a:lnTo>
                      <a:pt x="438150" y="692944"/>
                    </a:lnTo>
                    <a:lnTo>
                      <a:pt x="452438" y="707231"/>
                    </a:lnTo>
                    <a:lnTo>
                      <a:pt x="464344" y="711994"/>
                    </a:lnTo>
                    <a:lnTo>
                      <a:pt x="481013" y="716756"/>
                    </a:lnTo>
                    <a:lnTo>
                      <a:pt x="492919" y="716756"/>
                    </a:lnTo>
                    <a:lnTo>
                      <a:pt x="495300" y="719137"/>
                    </a:lnTo>
                    <a:lnTo>
                      <a:pt x="495300" y="728662"/>
                    </a:lnTo>
                    <a:lnTo>
                      <a:pt x="490538" y="735806"/>
                    </a:lnTo>
                    <a:lnTo>
                      <a:pt x="495300" y="742950"/>
                    </a:lnTo>
                    <a:lnTo>
                      <a:pt x="511969" y="733425"/>
                    </a:lnTo>
                    <a:lnTo>
                      <a:pt x="516731" y="721519"/>
                    </a:lnTo>
                    <a:lnTo>
                      <a:pt x="514350" y="707231"/>
                    </a:lnTo>
                    <a:lnTo>
                      <a:pt x="519113" y="692944"/>
                    </a:lnTo>
                    <a:lnTo>
                      <a:pt x="535781" y="673894"/>
                    </a:lnTo>
                    <a:lnTo>
                      <a:pt x="540544" y="664369"/>
                    </a:lnTo>
                    <a:lnTo>
                      <a:pt x="547688" y="647700"/>
                    </a:lnTo>
                    <a:lnTo>
                      <a:pt x="554831" y="631031"/>
                    </a:lnTo>
                    <a:lnTo>
                      <a:pt x="554831" y="611981"/>
                    </a:lnTo>
                    <a:lnTo>
                      <a:pt x="554831" y="590550"/>
                    </a:lnTo>
                    <a:lnTo>
                      <a:pt x="550069" y="571500"/>
                    </a:lnTo>
                    <a:lnTo>
                      <a:pt x="550069" y="559594"/>
                    </a:lnTo>
                    <a:lnTo>
                      <a:pt x="545306" y="554831"/>
                    </a:lnTo>
                    <a:lnTo>
                      <a:pt x="542925" y="547687"/>
                    </a:lnTo>
                    <a:lnTo>
                      <a:pt x="533400" y="545306"/>
                    </a:lnTo>
                    <a:lnTo>
                      <a:pt x="528638" y="545306"/>
                    </a:lnTo>
                    <a:lnTo>
                      <a:pt x="521494" y="538162"/>
                    </a:lnTo>
                    <a:lnTo>
                      <a:pt x="531019" y="533400"/>
                    </a:lnTo>
                    <a:lnTo>
                      <a:pt x="547688" y="526256"/>
                    </a:lnTo>
                    <a:lnTo>
                      <a:pt x="581025" y="519112"/>
                    </a:lnTo>
                    <a:lnTo>
                      <a:pt x="604838" y="509587"/>
                    </a:lnTo>
                    <a:lnTo>
                      <a:pt x="628650" y="492919"/>
                    </a:lnTo>
                    <a:lnTo>
                      <a:pt x="645319" y="483394"/>
                    </a:lnTo>
                    <a:lnTo>
                      <a:pt x="661988" y="471487"/>
                    </a:lnTo>
                    <a:lnTo>
                      <a:pt x="673894" y="459581"/>
                    </a:lnTo>
                    <a:lnTo>
                      <a:pt x="681038" y="450056"/>
                    </a:lnTo>
                    <a:lnTo>
                      <a:pt x="688181" y="440531"/>
                    </a:lnTo>
                    <a:lnTo>
                      <a:pt x="671513" y="431006"/>
                    </a:lnTo>
                    <a:lnTo>
                      <a:pt x="657225" y="445294"/>
                    </a:lnTo>
                    <a:lnTo>
                      <a:pt x="642938" y="457200"/>
                    </a:lnTo>
                    <a:lnTo>
                      <a:pt x="631031" y="464344"/>
                    </a:lnTo>
                    <a:lnTo>
                      <a:pt x="631031" y="464344"/>
                    </a:lnTo>
                    <a:lnTo>
                      <a:pt x="609600" y="476250"/>
                    </a:lnTo>
                    <a:lnTo>
                      <a:pt x="600075" y="476250"/>
                    </a:lnTo>
                    <a:lnTo>
                      <a:pt x="588169" y="476250"/>
                    </a:lnTo>
                    <a:lnTo>
                      <a:pt x="583406" y="473869"/>
                    </a:lnTo>
                    <a:lnTo>
                      <a:pt x="578644" y="473869"/>
                    </a:lnTo>
                    <a:lnTo>
                      <a:pt x="564356" y="478631"/>
                    </a:lnTo>
                    <a:lnTo>
                      <a:pt x="559594" y="490537"/>
                    </a:lnTo>
                    <a:lnTo>
                      <a:pt x="552450" y="492919"/>
                    </a:lnTo>
                    <a:lnTo>
                      <a:pt x="545306" y="495300"/>
                    </a:lnTo>
                    <a:lnTo>
                      <a:pt x="545306" y="495300"/>
                    </a:lnTo>
                    <a:lnTo>
                      <a:pt x="552450" y="485775"/>
                    </a:lnTo>
                    <a:lnTo>
                      <a:pt x="552450" y="478631"/>
                    </a:lnTo>
                    <a:lnTo>
                      <a:pt x="552450" y="473869"/>
                    </a:lnTo>
                    <a:lnTo>
                      <a:pt x="545306" y="469106"/>
                    </a:lnTo>
                    <a:lnTo>
                      <a:pt x="547688" y="459581"/>
                    </a:ln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8" name="Freeform: Shape 67">
                <a:extLst>
                  <a:ext uri="{FF2B5EF4-FFF2-40B4-BE49-F238E27FC236}">
                    <a16:creationId xmlns:a16="http://schemas.microsoft.com/office/drawing/2014/main" id="{058DACE4-513A-4830-B88E-E41F95F512DA}"/>
                  </a:ext>
                </a:extLst>
              </p:cNvPr>
              <p:cNvSpPr/>
              <p:nvPr/>
            </p:nvSpPr>
            <p:spPr bwMode="auto">
              <a:xfrm>
                <a:off x="5776913" y="2759869"/>
                <a:ext cx="742950" cy="726281"/>
              </a:xfrm>
              <a:custGeom>
                <a:avLst/>
                <a:gdLst>
                  <a:gd name="connsiteX0" fmla="*/ 669131 w 742950"/>
                  <a:gd name="connsiteY0" fmla="*/ 233362 h 726281"/>
                  <a:gd name="connsiteX1" fmla="*/ 688181 w 742950"/>
                  <a:gd name="connsiteY1" fmla="*/ 285750 h 726281"/>
                  <a:gd name="connsiteX2" fmla="*/ 695325 w 742950"/>
                  <a:gd name="connsiteY2" fmla="*/ 290512 h 726281"/>
                  <a:gd name="connsiteX3" fmla="*/ 700087 w 742950"/>
                  <a:gd name="connsiteY3" fmla="*/ 304800 h 726281"/>
                  <a:gd name="connsiteX4" fmla="*/ 700087 w 742950"/>
                  <a:gd name="connsiteY4" fmla="*/ 316706 h 726281"/>
                  <a:gd name="connsiteX5" fmla="*/ 704850 w 742950"/>
                  <a:gd name="connsiteY5" fmla="*/ 321469 h 726281"/>
                  <a:gd name="connsiteX6" fmla="*/ 714375 w 742950"/>
                  <a:gd name="connsiteY6" fmla="*/ 328612 h 726281"/>
                  <a:gd name="connsiteX7" fmla="*/ 721518 w 742950"/>
                  <a:gd name="connsiteY7" fmla="*/ 333375 h 726281"/>
                  <a:gd name="connsiteX8" fmla="*/ 728662 w 742950"/>
                  <a:gd name="connsiteY8" fmla="*/ 333375 h 726281"/>
                  <a:gd name="connsiteX9" fmla="*/ 731043 w 742950"/>
                  <a:gd name="connsiteY9" fmla="*/ 335756 h 726281"/>
                  <a:gd name="connsiteX10" fmla="*/ 738187 w 742950"/>
                  <a:gd name="connsiteY10" fmla="*/ 347662 h 726281"/>
                  <a:gd name="connsiteX11" fmla="*/ 742950 w 742950"/>
                  <a:gd name="connsiteY11" fmla="*/ 364331 h 726281"/>
                  <a:gd name="connsiteX12" fmla="*/ 742950 w 742950"/>
                  <a:gd name="connsiteY12" fmla="*/ 376237 h 726281"/>
                  <a:gd name="connsiteX13" fmla="*/ 742950 w 742950"/>
                  <a:gd name="connsiteY13" fmla="*/ 395287 h 726281"/>
                  <a:gd name="connsiteX14" fmla="*/ 738187 w 742950"/>
                  <a:gd name="connsiteY14" fmla="*/ 411956 h 726281"/>
                  <a:gd name="connsiteX15" fmla="*/ 735806 w 742950"/>
                  <a:gd name="connsiteY15" fmla="*/ 426244 h 726281"/>
                  <a:gd name="connsiteX16" fmla="*/ 735806 w 742950"/>
                  <a:gd name="connsiteY16" fmla="*/ 438150 h 726281"/>
                  <a:gd name="connsiteX17" fmla="*/ 728662 w 742950"/>
                  <a:gd name="connsiteY17" fmla="*/ 450056 h 726281"/>
                  <a:gd name="connsiteX18" fmla="*/ 721518 w 742950"/>
                  <a:gd name="connsiteY18" fmla="*/ 454819 h 726281"/>
                  <a:gd name="connsiteX19" fmla="*/ 716756 w 742950"/>
                  <a:gd name="connsiteY19" fmla="*/ 481012 h 726281"/>
                  <a:gd name="connsiteX20" fmla="*/ 716756 w 742950"/>
                  <a:gd name="connsiteY20" fmla="*/ 500062 h 726281"/>
                  <a:gd name="connsiteX21" fmla="*/ 714375 w 742950"/>
                  <a:gd name="connsiteY21" fmla="*/ 511969 h 726281"/>
                  <a:gd name="connsiteX22" fmla="*/ 709612 w 742950"/>
                  <a:gd name="connsiteY22" fmla="*/ 531019 h 726281"/>
                  <a:gd name="connsiteX23" fmla="*/ 695325 w 742950"/>
                  <a:gd name="connsiteY23" fmla="*/ 542925 h 726281"/>
                  <a:gd name="connsiteX24" fmla="*/ 690562 w 742950"/>
                  <a:gd name="connsiteY24" fmla="*/ 540544 h 726281"/>
                  <a:gd name="connsiteX25" fmla="*/ 690562 w 742950"/>
                  <a:gd name="connsiteY25" fmla="*/ 526256 h 726281"/>
                  <a:gd name="connsiteX26" fmla="*/ 688181 w 742950"/>
                  <a:gd name="connsiteY26" fmla="*/ 504825 h 726281"/>
                  <a:gd name="connsiteX27" fmla="*/ 690562 w 742950"/>
                  <a:gd name="connsiteY27" fmla="*/ 488156 h 726281"/>
                  <a:gd name="connsiteX28" fmla="*/ 695325 w 742950"/>
                  <a:gd name="connsiteY28" fmla="*/ 473869 h 726281"/>
                  <a:gd name="connsiteX29" fmla="*/ 695325 w 742950"/>
                  <a:gd name="connsiteY29" fmla="*/ 461962 h 726281"/>
                  <a:gd name="connsiteX30" fmla="*/ 697706 w 742950"/>
                  <a:gd name="connsiteY30" fmla="*/ 452437 h 726281"/>
                  <a:gd name="connsiteX31" fmla="*/ 697706 w 742950"/>
                  <a:gd name="connsiteY31" fmla="*/ 440531 h 726281"/>
                  <a:gd name="connsiteX32" fmla="*/ 690562 w 742950"/>
                  <a:gd name="connsiteY32" fmla="*/ 435769 h 726281"/>
                  <a:gd name="connsiteX33" fmla="*/ 678656 w 742950"/>
                  <a:gd name="connsiteY33" fmla="*/ 426244 h 726281"/>
                  <a:gd name="connsiteX34" fmla="*/ 669131 w 742950"/>
                  <a:gd name="connsiteY34" fmla="*/ 421481 h 726281"/>
                  <a:gd name="connsiteX35" fmla="*/ 654843 w 742950"/>
                  <a:gd name="connsiteY35" fmla="*/ 416719 h 726281"/>
                  <a:gd name="connsiteX36" fmla="*/ 645318 w 742950"/>
                  <a:gd name="connsiteY36" fmla="*/ 416719 h 726281"/>
                  <a:gd name="connsiteX37" fmla="*/ 638175 w 742950"/>
                  <a:gd name="connsiteY37" fmla="*/ 409575 h 726281"/>
                  <a:gd name="connsiteX38" fmla="*/ 633412 w 742950"/>
                  <a:gd name="connsiteY38" fmla="*/ 402431 h 726281"/>
                  <a:gd name="connsiteX39" fmla="*/ 633412 w 742950"/>
                  <a:gd name="connsiteY39" fmla="*/ 395287 h 726281"/>
                  <a:gd name="connsiteX40" fmla="*/ 633412 w 742950"/>
                  <a:gd name="connsiteY40" fmla="*/ 385762 h 726281"/>
                  <a:gd name="connsiteX41" fmla="*/ 633412 w 742950"/>
                  <a:gd name="connsiteY41" fmla="*/ 373856 h 726281"/>
                  <a:gd name="connsiteX42" fmla="*/ 633412 w 742950"/>
                  <a:gd name="connsiteY42" fmla="*/ 366712 h 726281"/>
                  <a:gd name="connsiteX43" fmla="*/ 623887 w 742950"/>
                  <a:gd name="connsiteY43" fmla="*/ 366712 h 726281"/>
                  <a:gd name="connsiteX44" fmla="*/ 621506 w 742950"/>
                  <a:gd name="connsiteY44" fmla="*/ 371475 h 726281"/>
                  <a:gd name="connsiteX45" fmla="*/ 619125 w 742950"/>
                  <a:gd name="connsiteY45" fmla="*/ 364331 h 726281"/>
                  <a:gd name="connsiteX46" fmla="*/ 619125 w 742950"/>
                  <a:gd name="connsiteY46" fmla="*/ 354806 h 726281"/>
                  <a:gd name="connsiteX47" fmla="*/ 623887 w 742950"/>
                  <a:gd name="connsiteY47" fmla="*/ 354806 h 726281"/>
                  <a:gd name="connsiteX48" fmla="*/ 628650 w 742950"/>
                  <a:gd name="connsiteY48" fmla="*/ 338137 h 726281"/>
                  <a:gd name="connsiteX49" fmla="*/ 628650 w 742950"/>
                  <a:gd name="connsiteY49" fmla="*/ 330994 h 726281"/>
                  <a:gd name="connsiteX50" fmla="*/ 628650 w 742950"/>
                  <a:gd name="connsiteY50" fmla="*/ 323850 h 726281"/>
                  <a:gd name="connsiteX51" fmla="*/ 616743 w 742950"/>
                  <a:gd name="connsiteY51" fmla="*/ 321469 h 726281"/>
                  <a:gd name="connsiteX52" fmla="*/ 616743 w 742950"/>
                  <a:gd name="connsiteY52" fmla="*/ 311944 h 726281"/>
                  <a:gd name="connsiteX53" fmla="*/ 628650 w 742950"/>
                  <a:gd name="connsiteY53" fmla="*/ 302419 h 726281"/>
                  <a:gd name="connsiteX54" fmla="*/ 628650 w 742950"/>
                  <a:gd name="connsiteY54" fmla="*/ 300037 h 726281"/>
                  <a:gd name="connsiteX55" fmla="*/ 628650 w 742950"/>
                  <a:gd name="connsiteY55" fmla="*/ 288131 h 726281"/>
                  <a:gd name="connsiteX56" fmla="*/ 623887 w 742950"/>
                  <a:gd name="connsiteY56" fmla="*/ 285750 h 726281"/>
                  <a:gd name="connsiteX57" fmla="*/ 614362 w 742950"/>
                  <a:gd name="connsiteY57" fmla="*/ 285750 h 726281"/>
                  <a:gd name="connsiteX58" fmla="*/ 607218 w 742950"/>
                  <a:gd name="connsiteY58" fmla="*/ 290512 h 726281"/>
                  <a:gd name="connsiteX59" fmla="*/ 602456 w 742950"/>
                  <a:gd name="connsiteY59" fmla="*/ 297656 h 726281"/>
                  <a:gd name="connsiteX60" fmla="*/ 602456 w 742950"/>
                  <a:gd name="connsiteY60" fmla="*/ 309562 h 726281"/>
                  <a:gd name="connsiteX61" fmla="*/ 600075 w 742950"/>
                  <a:gd name="connsiteY61" fmla="*/ 314325 h 726281"/>
                  <a:gd name="connsiteX62" fmla="*/ 600075 w 742950"/>
                  <a:gd name="connsiteY62" fmla="*/ 319087 h 726281"/>
                  <a:gd name="connsiteX63" fmla="*/ 602456 w 742950"/>
                  <a:gd name="connsiteY63" fmla="*/ 328612 h 726281"/>
                  <a:gd name="connsiteX64" fmla="*/ 600075 w 742950"/>
                  <a:gd name="connsiteY64" fmla="*/ 340519 h 726281"/>
                  <a:gd name="connsiteX65" fmla="*/ 600075 w 742950"/>
                  <a:gd name="connsiteY65" fmla="*/ 340519 h 726281"/>
                  <a:gd name="connsiteX66" fmla="*/ 597693 w 742950"/>
                  <a:gd name="connsiteY66" fmla="*/ 366712 h 726281"/>
                  <a:gd name="connsiteX67" fmla="*/ 597693 w 742950"/>
                  <a:gd name="connsiteY67" fmla="*/ 376237 h 726281"/>
                  <a:gd name="connsiteX68" fmla="*/ 600075 w 742950"/>
                  <a:gd name="connsiteY68" fmla="*/ 383381 h 726281"/>
                  <a:gd name="connsiteX69" fmla="*/ 609600 w 742950"/>
                  <a:gd name="connsiteY69" fmla="*/ 395287 h 726281"/>
                  <a:gd name="connsiteX70" fmla="*/ 611981 w 742950"/>
                  <a:gd name="connsiteY70" fmla="*/ 395287 h 726281"/>
                  <a:gd name="connsiteX71" fmla="*/ 614362 w 742950"/>
                  <a:gd name="connsiteY71" fmla="*/ 397669 h 726281"/>
                  <a:gd name="connsiteX72" fmla="*/ 623887 w 742950"/>
                  <a:gd name="connsiteY72" fmla="*/ 404812 h 726281"/>
                  <a:gd name="connsiteX73" fmla="*/ 626268 w 742950"/>
                  <a:gd name="connsiteY73" fmla="*/ 414337 h 726281"/>
                  <a:gd name="connsiteX74" fmla="*/ 626268 w 742950"/>
                  <a:gd name="connsiteY74" fmla="*/ 423862 h 726281"/>
                  <a:gd name="connsiteX75" fmla="*/ 626268 w 742950"/>
                  <a:gd name="connsiteY75" fmla="*/ 431006 h 726281"/>
                  <a:gd name="connsiteX76" fmla="*/ 621506 w 742950"/>
                  <a:gd name="connsiteY76" fmla="*/ 435769 h 726281"/>
                  <a:gd name="connsiteX77" fmla="*/ 614362 w 742950"/>
                  <a:gd name="connsiteY77" fmla="*/ 431006 h 726281"/>
                  <a:gd name="connsiteX78" fmla="*/ 595312 w 742950"/>
                  <a:gd name="connsiteY78" fmla="*/ 431006 h 726281"/>
                  <a:gd name="connsiteX79" fmla="*/ 581025 w 742950"/>
                  <a:gd name="connsiteY79" fmla="*/ 433387 h 726281"/>
                  <a:gd name="connsiteX80" fmla="*/ 590550 w 742950"/>
                  <a:gd name="connsiteY80" fmla="*/ 440531 h 726281"/>
                  <a:gd name="connsiteX81" fmla="*/ 600075 w 742950"/>
                  <a:gd name="connsiteY81" fmla="*/ 438150 h 726281"/>
                  <a:gd name="connsiteX82" fmla="*/ 619125 w 742950"/>
                  <a:gd name="connsiteY82" fmla="*/ 447675 h 726281"/>
                  <a:gd name="connsiteX83" fmla="*/ 638175 w 742950"/>
                  <a:gd name="connsiteY83" fmla="*/ 457200 h 726281"/>
                  <a:gd name="connsiteX84" fmla="*/ 645318 w 742950"/>
                  <a:gd name="connsiteY84" fmla="*/ 459581 h 726281"/>
                  <a:gd name="connsiteX85" fmla="*/ 647700 w 742950"/>
                  <a:gd name="connsiteY85" fmla="*/ 478631 h 726281"/>
                  <a:gd name="connsiteX86" fmla="*/ 647700 w 742950"/>
                  <a:gd name="connsiteY86" fmla="*/ 485775 h 726281"/>
                  <a:gd name="connsiteX87" fmla="*/ 652462 w 742950"/>
                  <a:gd name="connsiteY87" fmla="*/ 495300 h 726281"/>
                  <a:gd name="connsiteX88" fmla="*/ 654843 w 742950"/>
                  <a:gd name="connsiteY88" fmla="*/ 502444 h 726281"/>
                  <a:gd name="connsiteX89" fmla="*/ 654843 w 742950"/>
                  <a:gd name="connsiteY89" fmla="*/ 507206 h 726281"/>
                  <a:gd name="connsiteX90" fmla="*/ 654843 w 742950"/>
                  <a:gd name="connsiteY90" fmla="*/ 514350 h 726281"/>
                  <a:gd name="connsiteX91" fmla="*/ 650081 w 742950"/>
                  <a:gd name="connsiteY91" fmla="*/ 516731 h 726281"/>
                  <a:gd name="connsiteX92" fmla="*/ 638175 w 742950"/>
                  <a:gd name="connsiteY92" fmla="*/ 516731 h 726281"/>
                  <a:gd name="connsiteX93" fmla="*/ 647700 w 742950"/>
                  <a:gd name="connsiteY93" fmla="*/ 523875 h 726281"/>
                  <a:gd name="connsiteX94" fmla="*/ 654843 w 742950"/>
                  <a:gd name="connsiteY94" fmla="*/ 540544 h 726281"/>
                  <a:gd name="connsiteX95" fmla="*/ 661987 w 742950"/>
                  <a:gd name="connsiteY95" fmla="*/ 542925 h 726281"/>
                  <a:gd name="connsiteX96" fmla="*/ 659606 w 742950"/>
                  <a:gd name="connsiteY96" fmla="*/ 554831 h 726281"/>
                  <a:gd name="connsiteX97" fmla="*/ 664368 w 742950"/>
                  <a:gd name="connsiteY97" fmla="*/ 561975 h 726281"/>
                  <a:gd name="connsiteX98" fmla="*/ 657225 w 742950"/>
                  <a:gd name="connsiteY98" fmla="*/ 571500 h 726281"/>
                  <a:gd name="connsiteX99" fmla="*/ 657225 w 742950"/>
                  <a:gd name="connsiteY99" fmla="*/ 576262 h 726281"/>
                  <a:gd name="connsiteX100" fmla="*/ 669131 w 742950"/>
                  <a:gd name="connsiteY100" fmla="*/ 581025 h 726281"/>
                  <a:gd name="connsiteX101" fmla="*/ 678656 w 742950"/>
                  <a:gd name="connsiteY101" fmla="*/ 581025 h 726281"/>
                  <a:gd name="connsiteX102" fmla="*/ 695325 w 742950"/>
                  <a:gd name="connsiteY102" fmla="*/ 576262 h 726281"/>
                  <a:gd name="connsiteX103" fmla="*/ 695325 w 742950"/>
                  <a:gd name="connsiteY103" fmla="*/ 576262 h 726281"/>
                  <a:gd name="connsiteX104" fmla="*/ 711993 w 742950"/>
                  <a:gd name="connsiteY104" fmla="*/ 602456 h 726281"/>
                  <a:gd name="connsiteX105" fmla="*/ 711993 w 742950"/>
                  <a:gd name="connsiteY105" fmla="*/ 609600 h 726281"/>
                  <a:gd name="connsiteX106" fmla="*/ 540543 w 742950"/>
                  <a:gd name="connsiteY106" fmla="*/ 645319 h 726281"/>
                  <a:gd name="connsiteX107" fmla="*/ 452437 w 742950"/>
                  <a:gd name="connsiteY107" fmla="*/ 669131 h 726281"/>
                  <a:gd name="connsiteX108" fmla="*/ 340518 w 742950"/>
                  <a:gd name="connsiteY108" fmla="*/ 685800 h 726281"/>
                  <a:gd name="connsiteX109" fmla="*/ 235743 w 742950"/>
                  <a:gd name="connsiteY109" fmla="*/ 702469 h 726281"/>
                  <a:gd name="connsiteX110" fmla="*/ 185737 w 742950"/>
                  <a:gd name="connsiteY110" fmla="*/ 707231 h 726281"/>
                  <a:gd name="connsiteX111" fmla="*/ 159543 w 742950"/>
                  <a:gd name="connsiteY111" fmla="*/ 707231 h 726281"/>
                  <a:gd name="connsiteX112" fmla="*/ 154781 w 742950"/>
                  <a:gd name="connsiteY112" fmla="*/ 707231 h 726281"/>
                  <a:gd name="connsiteX113" fmla="*/ 140493 w 742950"/>
                  <a:gd name="connsiteY113" fmla="*/ 714375 h 726281"/>
                  <a:gd name="connsiteX114" fmla="*/ 102393 w 742950"/>
                  <a:gd name="connsiteY114" fmla="*/ 716756 h 726281"/>
                  <a:gd name="connsiteX115" fmla="*/ 45243 w 742950"/>
                  <a:gd name="connsiteY115" fmla="*/ 723900 h 726281"/>
                  <a:gd name="connsiteX116" fmla="*/ 7143 w 742950"/>
                  <a:gd name="connsiteY116" fmla="*/ 726281 h 726281"/>
                  <a:gd name="connsiteX117" fmla="*/ 0 w 742950"/>
                  <a:gd name="connsiteY117" fmla="*/ 726281 h 726281"/>
                  <a:gd name="connsiteX118" fmla="*/ 14287 w 742950"/>
                  <a:gd name="connsiteY118" fmla="*/ 716756 h 726281"/>
                  <a:gd name="connsiteX119" fmla="*/ 30956 w 742950"/>
                  <a:gd name="connsiteY119" fmla="*/ 707231 h 726281"/>
                  <a:gd name="connsiteX120" fmla="*/ 50006 w 742950"/>
                  <a:gd name="connsiteY120" fmla="*/ 702469 h 726281"/>
                  <a:gd name="connsiteX121" fmla="*/ 50006 w 742950"/>
                  <a:gd name="connsiteY121" fmla="*/ 690562 h 726281"/>
                  <a:gd name="connsiteX122" fmla="*/ 71437 w 742950"/>
                  <a:gd name="connsiteY122" fmla="*/ 661987 h 726281"/>
                  <a:gd name="connsiteX123" fmla="*/ 90487 w 742950"/>
                  <a:gd name="connsiteY123" fmla="*/ 638175 h 726281"/>
                  <a:gd name="connsiteX124" fmla="*/ 109537 w 742950"/>
                  <a:gd name="connsiteY124" fmla="*/ 626269 h 726281"/>
                  <a:gd name="connsiteX125" fmla="*/ 116681 w 742950"/>
                  <a:gd name="connsiteY125" fmla="*/ 609600 h 726281"/>
                  <a:gd name="connsiteX126" fmla="*/ 83343 w 742950"/>
                  <a:gd name="connsiteY126" fmla="*/ 583406 h 726281"/>
                  <a:gd name="connsiteX127" fmla="*/ 76200 w 742950"/>
                  <a:gd name="connsiteY127" fmla="*/ 573881 h 726281"/>
                  <a:gd name="connsiteX128" fmla="*/ 69056 w 742950"/>
                  <a:gd name="connsiteY128" fmla="*/ 554831 h 726281"/>
                  <a:gd name="connsiteX129" fmla="*/ 64293 w 742950"/>
                  <a:gd name="connsiteY129" fmla="*/ 547687 h 726281"/>
                  <a:gd name="connsiteX130" fmla="*/ 54768 w 742950"/>
                  <a:gd name="connsiteY130" fmla="*/ 547687 h 726281"/>
                  <a:gd name="connsiteX131" fmla="*/ 47625 w 742950"/>
                  <a:gd name="connsiteY131" fmla="*/ 535781 h 726281"/>
                  <a:gd name="connsiteX132" fmla="*/ 47625 w 742950"/>
                  <a:gd name="connsiteY132" fmla="*/ 521494 h 726281"/>
                  <a:gd name="connsiteX133" fmla="*/ 45243 w 742950"/>
                  <a:gd name="connsiteY133" fmla="*/ 509587 h 726281"/>
                  <a:gd name="connsiteX134" fmla="*/ 47625 w 742950"/>
                  <a:gd name="connsiteY134" fmla="*/ 500062 h 726281"/>
                  <a:gd name="connsiteX135" fmla="*/ 57150 w 742950"/>
                  <a:gd name="connsiteY135" fmla="*/ 495300 h 726281"/>
                  <a:gd name="connsiteX136" fmla="*/ 69056 w 742950"/>
                  <a:gd name="connsiteY136" fmla="*/ 495300 h 726281"/>
                  <a:gd name="connsiteX137" fmla="*/ 76200 w 742950"/>
                  <a:gd name="connsiteY137" fmla="*/ 485775 h 726281"/>
                  <a:gd name="connsiteX138" fmla="*/ 83343 w 742950"/>
                  <a:gd name="connsiteY138" fmla="*/ 471487 h 726281"/>
                  <a:gd name="connsiteX139" fmla="*/ 83343 w 742950"/>
                  <a:gd name="connsiteY139" fmla="*/ 452437 h 726281"/>
                  <a:gd name="connsiteX140" fmla="*/ 85725 w 742950"/>
                  <a:gd name="connsiteY140" fmla="*/ 435769 h 726281"/>
                  <a:gd name="connsiteX141" fmla="*/ 90487 w 742950"/>
                  <a:gd name="connsiteY141" fmla="*/ 428625 h 726281"/>
                  <a:gd name="connsiteX142" fmla="*/ 92868 w 742950"/>
                  <a:gd name="connsiteY142" fmla="*/ 423862 h 726281"/>
                  <a:gd name="connsiteX143" fmla="*/ 107156 w 742950"/>
                  <a:gd name="connsiteY143" fmla="*/ 431006 h 726281"/>
                  <a:gd name="connsiteX144" fmla="*/ 116681 w 742950"/>
                  <a:gd name="connsiteY144" fmla="*/ 431006 h 726281"/>
                  <a:gd name="connsiteX145" fmla="*/ 111918 w 742950"/>
                  <a:gd name="connsiteY145" fmla="*/ 409575 h 726281"/>
                  <a:gd name="connsiteX146" fmla="*/ 111918 w 742950"/>
                  <a:gd name="connsiteY146" fmla="*/ 400050 h 726281"/>
                  <a:gd name="connsiteX147" fmla="*/ 121443 w 742950"/>
                  <a:gd name="connsiteY147" fmla="*/ 381000 h 726281"/>
                  <a:gd name="connsiteX148" fmla="*/ 128587 w 742950"/>
                  <a:gd name="connsiteY148" fmla="*/ 373856 h 726281"/>
                  <a:gd name="connsiteX149" fmla="*/ 135731 w 742950"/>
                  <a:gd name="connsiteY149" fmla="*/ 369094 h 726281"/>
                  <a:gd name="connsiteX150" fmla="*/ 152400 w 742950"/>
                  <a:gd name="connsiteY150" fmla="*/ 369094 h 726281"/>
                  <a:gd name="connsiteX151" fmla="*/ 166687 w 742950"/>
                  <a:gd name="connsiteY151" fmla="*/ 357187 h 726281"/>
                  <a:gd name="connsiteX152" fmla="*/ 176212 w 742950"/>
                  <a:gd name="connsiteY152" fmla="*/ 345281 h 726281"/>
                  <a:gd name="connsiteX153" fmla="*/ 183356 w 742950"/>
                  <a:gd name="connsiteY153" fmla="*/ 335756 h 726281"/>
                  <a:gd name="connsiteX154" fmla="*/ 188118 w 742950"/>
                  <a:gd name="connsiteY154" fmla="*/ 323850 h 726281"/>
                  <a:gd name="connsiteX155" fmla="*/ 188118 w 742950"/>
                  <a:gd name="connsiteY155" fmla="*/ 304800 h 726281"/>
                  <a:gd name="connsiteX156" fmla="*/ 188118 w 742950"/>
                  <a:gd name="connsiteY156" fmla="*/ 285750 h 726281"/>
                  <a:gd name="connsiteX157" fmla="*/ 192881 w 742950"/>
                  <a:gd name="connsiteY157" fmla="*/ 254794 h 726281"/>
                  <a:gd name="connsiteX158" fmla="*/ 192881 w 742950"/>
                  <a:gd name="connsiteY158" fmla="*/ 235744 h 726281"/>
                  <a:gd name="connsiteX159" fmla="*/ 185737 w 742950"/>
                  <a:gd name="connsiteY159" fmla="*/ 219075 h 726281"/>
                  <a:gd name="connsiteX160" fmla="*/ 195262 w 742950"/>
                  <a:gd name="connsiteY160" fmla="*/ 209550 h 726281"/>
                  <a:gd name="connsiteX161" fmla="*/ 197643 w 742950"/>
                  <a:gd name="connsiteY161" fmla="*/ 204787 h 726281"/>
                  <a:gd name="connsiteX162" fmla="*/ 185737 w 742950"/>
                  <a:gd name="connsiteY162" fmla="*/ 135731 h 726281"/>
                  <a:gd name="connsiteX163" fmla="*/ 178593 w 742950"/>
                  <a:gd name="connsiteY163" fmla="*/ 85725 h 726281"/>
                  <a:gd name="connsiteX164" fmla="*/ 171450 w 742950"/>
                  <a:gd name="connsiteY164" fmla="*/ 54769 h 726281"/>
                  <a:gd name="connsiteX165" fmla="*/ 171450 w 742950"/>
                  <a:gd name="connsiteY165" fmla="*/ 50006 h 726281"/>
                  <a:gd name="connsiteX166" fmla="*/ 190500 w 742950"/>
                  <a:gd name="connsiteY166" fmla="*/ 35719 h 726281"/>
                  <a:gd name="connsiteX167" fmla="*/ 211931 w 742950"/>
                  <a:gd name="connsiteY167" fmla="*/ 19050 h 726281"/>
                  <a:gd name="connsiteX168" fmla="*/ 223837 w 742950"/>
                  <a:gd name="connsiteY168" fmla="*/ 9525 h 726281"/>
                  <a:gd name="connsiteX169" fmla="*/ 238125 w 742950"/>
                  <a:gd name="connsiteY169" fmla="*/ 0 h 726281"/>
                  <a:gd name="connsiteX0" fmla="*/ 673894 w 742950"/>
                  <a:gd name="connsiteY0" fmla="*/ 233362 h 726281"/>
                  <a:gd name="connsiteX1" fmla="*/ 688181 w 742950"/>
                  <a:gd name="connsiteY1" fmla="*/ 285750 h 726281"/>
                  <a:gd name="connsiteX2" fmla="*/ 695325 w 742950"/>
                  <a:gd name="connsiteY2" fmla="*/ 290512 h 726281"/>
                  <a:gd name="connsiteX3" fmla="*/ 700087 w 742950"/>
                  <a:gd name="connsiteY3" fmla="*/ 304800 h 726281"/>
                  <a:gd name="connsiteX4" fmla="*/ 700087 w 742950"/>
                  <a:gd name="connsiteY4" fmla="*/ 316706 h 726281"/>
                  <a:gd name="connsiteX5" fmla="*/ 704850 w 742950"/>
                  <a:gd name="connsiteY5" fmla="*/ 321469 h 726281"/>
                  <a:gd name="connsiteX6" fmla="*/ 714375 w 742950"/>
                  <a:gd name="connsiteY6" fmla="*/ 328612 h 726281"/>
                  <a:gd name="connsiteX7" fmla="*/ 721518 w 742950"/>
                  <a:gd name="connsiteY7" fmla="*/ 333375 h 726281"/>
                  <a:gd name="connsiteX8" fmla="*/ 728662 w 742950"/>
                  <a:gd name="connsiteY8" fmla="*/ 333375 h 726281"/>
                  <a:gd name="connsiteX9" fmla="*/ 731043 w 742950"/>
                  <a:gd name="connsiteY9" fmla="*/ 335756 h 726281"/>
                  <a:gd name="connsiteX10" fmla="*/ 738187 w 742950"/>
                  <a:gd name="connsiteY10" fmla="*/ 347662 h 726281"/>
                  <a:gd name="connsiteX11" fmla="*/ 742950 w 742950"/>
                  <a:gd name="connsiteY11" fmla="*/ 364331 h 726281"/>
                  <a:gd name="connsiteX12" fmla="*/ 742950 w 742950"/>
                  <a:gd name="connsiteY12" fmla="*/ 376237 h 726281"/>
                  <a:gd name="connsiteX13" fmla="*/ 742950 w 742950"/>
                  <a:gd name="connsiteY13" fmla="*/ 395287 h 726281"/>
                  <a:gd name="connsiteX14" fmla="*/ 738187 w 742950"/>
                  <a:gd name="connsiteY14" fmla="*/ 411956 h 726281"/>
                  <a:gd name="connsiteX15" fmla="*/ 735806 w 742950"/>
                  <a:gd name="connsiteY15" fmla="*/ 426244 h 726281"/>
                  <a:gd name="connsiteX16" fmla="*/ 735806 w 742950"/>
                  <a:gd name="connsiteY16" fmla="*/ 438150 h 726281"/>
                  <a:gd name="connsiteX17" fmla="*/ 728662 w 742950"/>
                  <a:gd name="connsiteY17" fmla="*/ 450056 h 726281"/>
                  <a:gd name="connsiteX18" fmla="*/ 721518 w 742950"/>
                  <a:gd name="connsiteY18" fmla="*/ 454819 h 726281"/>
                  <a:gd name="connsiteX19" fmla="*/ 716756 w 742950"/>
                  <a:gd name="connsiteY19" fmla="*/ 481012 h 726281"/>
                  <a:gd name="connsiteX20" fmla="*/ 716756 w 742950"/>
                  <a:gd name="connsiteY20" fmla="*/ 500062 h 726281"/>
                  <a:gd name="connsiteX21" fmla="*/ 714375 w 742950"/>
                  <a:gd name="connsiteY21" fmla="*/ 511969 h 726281"/>
                  <a:gd name="connsiteX22" fmla="*/ 709612 w 742950"/>
                  <a:gd name="connsiteY22" fmla="*/ 531019 h 726281"/>
                  <a:gd name="connsiteX23" fmla="*/ 695325 w 742950"/>
                  <a:gd name="connsiteY23" fmla="*/ 542925 h 726281"/>
                  <a:gd name="connsiteX24" fmla="*/ 690562 w 742950"/>
                  <a:gd name="connsiteY24" fmla="*/ 540544 h 726281"/>
                  <a:gd name="connsiteX25" fmla="*/ 690562 w 742950"/>
                  <a:gd name="connsiteY25" fmla="*/ 526256 h 726281"/>
                  <a:gd name="connsiteX26" fmla="*/ 688181 w 742950"/>
                  <a:gd name="connsiteY26" fmla="*/ 504825 h 726281"/>
                  <a:gd name="connsiteX27" fmla="*/ 690562 w 742950"/>
                  <a:gd name="connsiteY27" fmla="*/ 488156 h 726281"/>
                  <a:gd name="connsiteX28" fmla="*/ 695325 w 742950"/>
                  <a:gd name="connsiteY28" fmla="*/ 473869 h 726281"/>
                  <a:gd name="connsiteX29" fmla="*/ 695325 w 742950"/>
                  <a:gd name="connsiteY29" fmla="*/ 461962 h 726281"/>
                  <a:gd name="connsiteX30" fmla="*/ 697706 w 742950"/>
                  <a:gd name="connsiteY30" fmla="*/ 452437 h 726281"/>
                  <a:gd name="connsiteX31" fmla="*/ 697706 w 742950"/>
                  <a:gd name="connsiteY31" fmla="*/ 440531 h 726281"/>
                  <a:gd name="connsiteX32" fmla="*/ 690562 w 742950"/>
                  <a:gd name="connsiteY32" fmla="*/ 435769 h 726281"/>
                  <a:gd name="connsiteX33" fmla="*/ 678656 w 742950"/>
                  <a:gd name="connsiteY33" fmla="*/ 426244 h 726281"/>
                  <a:gd name="connsiteX34" fmla="*/ 669131 w 742950"/>
                  <a:gd name="connsiteY34" fmla="*/ 421481 h 726281"/>
                  <a:gd name="connsiteX35" fmla="*/ 654843 w 742950"/>
                  <a:gd name="connsiteY35" fmla="*/ 416719 h 726281"/>
                  <a:gd name="connsiteX36" fmla="*/ 645318 w 742950"/>
                  <a:gd name="connsiteY36" fmla="*/ 416719 h 726281"/>
                  <a:gd name="connsiteX37" fmla="*/ 638175 w 742950"/>
                  <a:gd name="connsiteY37" fmla="*/ 409575 h 726281"/>
                  <a:gd name="connsiteX38" fmla="*/ 633412 w 742950"/>
                  <a:gd name="connsiteY38" fmla="*/ 402431 h 726281"/>
                  <a:gd name="connsiteX39" fmla="*/ 633412 w 742950"/>
                  <a:gd name="connsiteY39" fmla="*/ 395287 h 726281"/>
                  <a:gd name="connsiteX40" fmla="*/ 633412 w 742950"/>
                  <a:gd name="connsiteY40" fmla="*/ 385762 h 726281"/>
                  <a:gd name="connsiteX41" fmla="*/ 633412 w 742950"/>
                  <a:gd name="connsiteY41" fmla="*/ 373856 h 726281"/>
                  <a:gd name="connsiteX42" fmla="*/ 633412 w 742950"/>
                  <a:gd name="connsiteY42" fmla="*/ 366712 h 726281"/>
                  <a:gd name="connsiteX43" fmla="*/ 623887 w 742950"/>
                  <a:gd name="connsiteY43" fmla="*/ 366712 h 726281"/>
                  <a:gd name="connsiteX44" fmla="*/ 621506 w 742950"/>
                  <a:gd name="connsiteY44" fmla="*/ 371475 h 726281"/>
                  <a:gd name="connsiteX45" fmla="*/ 619125 w 742950"/>
                  <a:gd name="connsiteY45" fmla="*/ 364331 h 726281"/>
                  <a:gd name="connsiteX46" fmla="*/ 619125 w 742950"/>
                  <a:gd name="connsiteY46" fmla="*/ 354806 h 726281"/>
                  <a:gd name="connsiteX47" fmla="*/ 623887 w 742950"/>
                  <a:gd name="connsiteY47" fmla="*/ 354806 h 726281"/>
                  <a:gd name="connsiteX48" fmla="*/ 628650 w 742950"/>
                  <a:gd name="connsiteY48" fmla="*/ 338137 h 726281"/>
                  <a:gd name="connsiteX49" fmla="*/ 628650 w 742950"/>
                  <a:gd name="connsiteY49" fmla="*/ 330994 h 726281"/>
                  <a:gd name="connsiteX50" fmla="*/ 628650 w 742950"/>
                  <a:gd name="connsiteY50" fmla="*/ 323850 h 726281"/>
                  <a:gd name="connsiteX51" fmla="*/ 616743 w 742950"/>
                  <a:gd name="connsiteY51" fmla="*/ 321469 h 726281"/>
                  <a:gd name="connsiteX52" fmla="*/ 616743 w 742950"/>
                  <a:gd name="connsiteY52" fmla="*/ 311944 h 726281"/>
                  <a:gd name="connsiteX53" fmla="*/ 628650 w 742950"/>
                  <a:gd name="connsiteY53" fmla="*/ 302419 h 726281"/>
                  <a:gd name="connsiteX54" fmla="*/ 628650 w 742950"/>
                  <a:gd name="connsiteY54" fmla="*/ 300037 h 726281"/>
                  <a:gd name="connsiteX55" fmla="*/ 628650 w 742950"/>
                  <a:gd name="connsiteY55" fmla="*/ 288131 h 726281"/>
                  <a:gd name="connsiteX56" fmla="*/ 623887 w 742950"/>
                  <a:gd name="connsiteY56" fmla="*/ 285750 h 726281"/>
                  <a:gd name="connsiteX57" fmla="*/ 614362 w 742950"/>
                  <a:gd name="connsiteY57" fmla="*/ 285750 h 726281"/>
                  <a:gd name="connsiteX58" fmla="*/ 607218 w 742950"/>
                  <a:gd name="connsiteY58" fmla="*/ 290512 h 726281"/>
                  <a:gd name="connsiteX59" fmla="*/ 602456 w 742950"/>
                  <a:gd name="connsiteY59" fmla="*/ 297656 h 726281"/>
                  <a:gd name="connsiteX60" fmla="*/ 602456 w 742950"/>
                  <a:gd name="connsiteY60" fmla="*/ 309562 h 726281"/>
                  <a:gd name="connsiteX61" fmla="*/ 600075 w 742950"/>
                  <a:gd name="connsiteY61" fmla="*/ 314325 h 726281"/>
                  <a:gd name="connsiteX62" fmla="*/ 600075 w 742950"/>
                  <a:gd name="connsiteY62" fmla="*/ 319087 h 726281"/>
                  <a:gd name="connsiteX63" fmla="*/ 602456 w 742950"/>
                  <a:gd name="connsiteY63" fmla="*/ 328612 h 726281"/>
                  <a:gd name="connsiteX64" fmla="*/ 600075 w 742950"/>
                  <a:gd name="connsiteY64" fmla="*/ 340519 h 726281"/>
                  <a:gd name="connsiteX65" fmla="*/ 600075 w 742950"/>
                  <a:gd name="connsiteY65" fmla="*/ 340519 h 726281"/>
                  <a:gd name="connsiteX66" fmla="*/ 597693 w 742950"/>
                  <a:gd name="connsiteY66" fmla="*/ 366712 h 726281"/>
                  <a:gd name="connsiteX67" fmla="*/ 597693 w 742950"/>
                  <a:gd name="connsiteY67" fmla="*/ 376237 h 726281"/>
                  <a:gd name="connsiteX68" fmla="*/ 600075 w 742950"/>
                  <a:gd name="connsiteY68" fmla="*/ 383381 h 726281"/>
                  <a:gd name="connsiteX69" fmla="*/ 609600 w 742950"/>
                  <a:gd name="connsiteY69" fmla="*/ 395287 h 726281"/>
                  <a:gd name="connsiteX70" fmla="*/ 611981 w 742950"/>
                  <a:gd name="connsiteY70" fmla="*/ 395287 h 726281"/>
                  <a:gd name="connsiteX71" fmla="*/ 614362 w 742950"/>
                  <a:gd name="connsiteY71" fmla="*/ 397669 h 726281"/>
                  <a:gd name="connsiteX72" fmla="*/ 623887 w 742950"/>
                  <a:gd name="connsiteY72" fmla="*/ 404812 h 726281"/>
                  <a:gd name="connsiteX73" fmla="*/ 626268 w 742950"/>
                  <a:gd name="connsiteY73" fmla="*/ 414337 h 726281"/>
                  <a:gd name="connsiteX74" fmla="*/ 626268 w 742950"/>
                  <a:gd name="connsiteY74" fmla="*/ 423862 h 726281"/>
                  <a:gd name="connsiteX75" fmla="*/ 626268 w 742950"/>
                  <a:gd name="connsiteY75" fmla="*/ 431006 h 726281"/>
                  <a:gd name="connsiteX76" fmla="*/ 621506 w 742950"/>
                  <a:gd name="connsiteY76" fmla="*/ 435769 h 726281"/>
                  <a:gd name="connsiteX77" fmla="*/ 614362 w 742950"/>
                  <a:gd name="connsiteY77" fmla="*/ 431006 h 726281"/>
                  <a:gd name="connsiteX78" fmla="*/ 595312 w 742950"/>
                  <a:gd name="connsiteY78" fmla="*/ 431006 h 726281"/>
                  <a:gd name="connsiteX79" fmla="*/ 581025 w 742950"/>
                  <a:gd name="connsiteY79" fmla="*/ 433387 h 726281"/>
                  <a:gd name="connsiteX80" fmla="*/ 590550 w 742950"/>
                  <a:gd name="connsiteY80" fmla="*/ 440531 h 726281"/>
                  <a:gd name="connsiteX81" fmla="*/ 600075 w 742950"/>
                  <a:gd name="connsiteY81" fmla="*/ 438150 h 726281"/>
                  <a:gd name="connsiteX82" fmla="*/ 619125 w 742950"/>
                  <a:gd name="connsiteY82" fmla="*/ 447675 h 726281"/>
                  <a:gd name="connsiteX83" fmla="*/ 638175 w 742950"/>
                  <a:gd name="connsiteY83" fmla="*/ 457200 h 726281"/>
                  <a:gd name="connsiteX84" fmla="*/ 645318 w 742950"/>
                  <a:gd name="connsiteY84" fmla="*/ 459581 h 726281"/>
                  <a:gd name="connsiteX85" fmla="*/ 647700 w 742950"/>
                  <a:gd name="connsiteY85" fmla="*/ 478631 h 726281"/>
                  <a:gd name="connsiteX86" fmla="*/ 647700 w 742950"/>
                  <a:gd name="connsiteY86" fmla="*/ 485775 h 726281"/>
                  <a:gd name="connsiteX87" fmla="*/ 652462 w 742950"/>
                  <a:gd name="connsiteY87" fmla="*/ 495300 h 726281"/>
                  <a:gd name="connsiteX88" fmla="*/ 654843 w 742950"/>
                  <a:gd name="connsiteY88" fmla="*/ 502444 h 726281"/>
                  <a:gd name="connsiteX89" fmla="*/ 654843 w 742950"/>
                  <a:gd name="connsiteY89" fmla="*/ 507206 h 726281"/>
                  <a:gd name="connsiteX90" fmla="*/ 654843 w 742950"/>
                  <a:gd name="connsiteY90" fmla="*/ 514350 h 726281"/>
                  <a:gd name="connsiteX91" fmla="*/ 650081 w 742950"/>
                  <a:gd name="connsiteY91" fmla="*/ 516731 h 726281"/>
                  <a:gd name="connsiteX92" fmla="*/ 638175 w 742950"/>
                  <a:gd name="connsiteY92" fmla="*/ 516731 h 726281"/>
                  <a:gd name="connsiteX93" fmla="*/ 647700 w 742950"/>
                  <a:gd name="connsiteY93" fmla="*/ 523875 h 726281"/>
                  <a:gd name="connsiteX94" fmla="*/ 654843 w 742950"/>
                  <a:gd name="connsiteY94" fmla="*/ 540544 h 726281"/>
                  <a:gd name="connsiteX95" fmla="*/ 661987 w 742950"/>
                  <a:gd name="connsiteY95" fmla="*/ 542925 h 726281"/>
                  <a:gd name="connsiteX96" fmla="*/ 659606 w 742950"/>
                  <a:gd name="connsiteY96" fmla="*/ 554831 h 726281"/>
                  <a:gd name="connsiteX97" fmla="*/ 664368 w 742950"/>
                  <a:gd name="connsiteY97" fmla="*/ 561975 h 726281"/>
                  <a:gd name="connsiteX98" fmla="*/ 657225 w 742950"/>
                  <a:gd name="connsiteY98" fmla="*/ 571500 h 726281"/>
                  <a:gd name="connsiteX99" fmla="*/ 657225 w 742950"/>
                  <a:gd name="connsiteY99" fmla="*/ 576262 h 726281"/>
                  <a:gd name="connsiteX100" fmla="*/ 669131 w 742950"/>
                  <a:gd name="connsiteY100" fmla="*/ 581025 h 726281"/>
                  <a:gd name="connsiteX101" fmla="*/ 678656 w 742950"/>
                  <a:gd name="connsiteY101" fmla="*/ 581025 h 726281"/>
                  <a:gd name="connsiteX102" fmla="*/ 695325 w 742950"/>
                  <a:gd name="connsiteY102" fmla="*/ 576262 h 726281"/>
                  <a:gd name="connsiteX103" fmla="*/ 695325 w 742950"/>
                  <a:gd name="connsiteY103" fmla="*/ 576262 h 726281"/>
                  <a:gd name="connsiteX104" fmla="*/ 711993 w 742950"/>
                  <a:gd name="connsiteY104" fmla="*/ 602456 h 726281"/>
                  <a:gd name="connsiteX105" fmla="*/ 711993 w 742950"/>
                  <a:gd name="connsiteY105" fmla="*/ 609600 h 726281"/>
                  <a:gd name="connsiteX106" fmla="*/ 540543 w 742950"/>
                  <a:gd name="connsiteY106" fmla="*/ 645319 h 726281"/>
                  <a:gd name="connsiteX107" fmla="*/ 452437 w 742950"/>
                  <a:gd name="connsiteY107" fmla="*/ 669131 h 726281"/>
                  <a:gd name="connsiteX108" fmla="*/ 340518 w 742950"/>
                  <a:gd name="connsiteY108" fmla="*/ 685800 h 726281"/>
                  <a:gd name="connsiteX109" fmla="*/ 235743 w 742950"/>
                  <a:gd name="connsiteY109" fmla="*/ 702469 h 726281"/>
                  <a:gd name="connsiteX110" fmla="*/ 185737 w 742950"/>
                  <a:gd name="connsiteY110" fmla="*/ 707231 h 726281"/>
                  <a:gd name="connsiteX111" fmla="*/ 159543 w 742950"/>
                  <a:gd name="connsiteY111" fmla="*/ 707231 h 726281"/>
                  <a:gd name="connsiteX112" fmla="*/ 154781 w 742950"/>
                  <a:gd name="connsiteY112" fmla="*/ 707231 h 726281"/>
                  <a:gd name="connsiteX113" fmla="*/ 140493 w 742950"/>
                  <a:gd name="connsiteY113" fmla="*/ 714375 h 726281"/>
                  <a:gd name="connsiteX114" fmla="*/ 102393 w 742950"/>
                  <a:gd name="connsiteY114" fmla="*/ 716756 h 726281"/>
                  <a:gd name="connsiteX115" fmla="*/ 45243 w 742950"/>
                  <a:gd name="connsiteY115" fmla="*/ 723900 h 726281"/>
                  <a:gd name="connsiteX116" fmla="*/ 7143 w 742950"/>
                  <a:gd name="connsiteY116" fmla="*/ 726281 h 726281"/>
                  <a:gd name="connsiteX117" fmla="*/ 0 w 742950"/>
                  <a:gd name="connsiteY117" fmla="*/ 726281 h 726281"/>
                  <a:gd name="connsiteX118" fmla="*/ 14287 w 742950"/>
                  <a:gd name="connsiteY118" fmla="*/ 716756 h 726281"/>
                  <a:gd name="connsiteX119" fmla="*/ 30956 w 742950"/>
                  <a:gd name="connsiteY119" fmla="*/ 707231 h 726281"/>
                  <a:gd name="connsiteX120" fmla="*/ 50006 w 742950"/>
                  <a:gd name="connsiteY120" fmla="*/ 702469 h 726281"/>
                  <a:gd name="connsiteX121" fmla="*/ 50006 w 742950"/>
                  <a:gd name="connsiteY121" fmla="*/ 690562 h 726281"/>
                  <a:gd name="connsiteX122" fmla="*/ 71437 w 742950"/>
                  <a:gd name="connsiteY122" fmla="*/ 661987 h 726281"/>
                  <a:gd name="connsiteX123" fmla="*/ 90487 w 742950"/>
                  <a:gd name="connsiteY123" fmla="*/ 638175 h 726281"/>
                  <a:gd name="connsiteX124" fmla="*/ 109537 w 742950"/>
                  <a:gd name="connsiteY124" fmla="*/ 626269 h 726281"/>
                  <a:gd name="connsiteX125" fmla="*/ 116681 w 742950"/>
                  <a:gd name="connsiteY125" fmla="*/ 609600 h 726281"/>
                  <a:gd name="connsiteX126" fmla="*/ 83343 w 742950"/>
                  <a:gd name="connsiteY126" fmla="*/ 583406 h 726281"/>
                  <a:gd name="connsiteX127" fmla="*/ 76200 w 742950"/>
                  <a:gd name="connsiteY127" fmla="*/ 573881 h 726281"/>
                  <a:gd name="connsiteX128" fmla="*/ 69056 w 742950"/>
                  <a:gd name="connsiteY128" fmla="*/ 554831 h 726281"/>
                  <a:gd name="connsiteX129" fmla="*/ 64293 w 742950"/>
                  <a:gd name="connsiteY129" fmla="*/ 547687 h 726281"/>
                  <a:gd name="connsiteX130" fmla="*/ 54768 w 742950"/>
                  <a:gd name="connsiteY130" fmla="*/ 547687 h 726281"/>
                  <a:gd name="connsiteX131" fmla="*/ 47625 w 742950"/>
                  <a:gd name="connsiteY131" fmla="*/ 535781 h 726281"/>
                  <a:gd name="connsiteX132" fmla="*/ 47625 w 742950"/>
                  <a:gd name="connsiteY132" fmla="*/ 521494 h 726281"/>
                  <a:gd name="connsiteX133" fmla="*/ 45243 w 742950"/>
                  <a:gd name="connsiteY133" fmla="*/ 509587 h 726281"/>
                  <a:gd name="connsiteX134" fmla="*/ 47625 w 742950"/>
                  <a:gd name="connsiteY134" fmla="*/ 500062 h 726281"/>
                  <a:gd name="connsiteX135" fmla="*/ 57150 w 742950"/>
                  <a:gd name="connsiteY135" fmla="*/ 495300 h 726281"/>
                  <a:gd name="connsiteX136" fmla="*/ 69056 w 742950"/>
                  <a:gd name="connsiteY136" fmla="*/ 495300 h 726281"/>
                  <a:gd name="connsiteX137" fmla="*/ 76200 w 742950"/>
                  <a:gd name="connsiteY137" fmla="*/ 485775 h 726281"/>
                  <a:gd name="connsiteX138" fmla="*/ 83343 w 742950"/>
                  <a:gd name="connsiteY138" fmla="*/ 471487 h 726281"/>
                  <a:gd name="connsiteX139" fmla="*/ 83343 w 742950"/>
                  <a:gd name="connsiteY139" fmla="*/ 452437 h 726281"/>
                  <a:gd name="connsiteX140" fmla="*/ 85725 w 742950"/>
                  <a:gd name="connsiteY140" fmla="*/ 435769 h 726281"/>
                  <a:gd name="connsiteX141" fmla="*/ 90487 w 742950"/>
                  <a:gd name="connsiteY141" fmla="*/ 428625 h 726281"/>
                  <a:gd name="connsiteX142" fmla="*/ 92868 w 742950"/>
                  <a:gd name="connsiteY142" fmla="*/ 423862 h 726281"/>
                  <a:gd name="connsiteX143" fmla="*/ 107156 w 742950"/>
                  <a:gd name="connsiteY143" fmla="*/ 431006 h 726281"/>
                  <a:gd name="connsiteX144" fmla="*/ 116681 w 742950"/>
                  <a:gd name="connsiteY144" fmla="*/ 431006 h 726281"/>
                  <a:gd name="connsiteX145" fmla="*/ 111918 w 742950"/>
                  <a:gd name="connsiteY145" fmla="*/ 409575 h 726281"/>
                  <a:gd name="connsiteX146" fmla="*/ 111918 w 742950"/>
                  <a:gd name="connsiteY146" fmla="*/ 400050 h 726281"/>
                  <a:gd name="connsiteX147" fmla="*/ 121443 w 742950"/>
                  <a:gd name="connsiteY147" fmla="*/ 381000 h 726281"/>
                  <a:gd name="connsiteX148" fmla="*/ 128587 w 742950"/>
                  <a:gd name="connsiteY148" fmla="*/ 373856 h 726281"/>
                  <a:gd name="connsiteX149" fmla="*/ 135731 w 742950"/>
                  <a:gd name="connsiteY149" fmla="*/ 369094 h 726281"/>
                  <a:gd name="connsiteX150" fmla="*/ 152400 w 742950"/>
                  <a:gd name="connsiteY150" fmla="*/ 369094 h 726281"/>
                  <a:gd name="connsiteX151" fmla="*/ 166687 w 742950"/>
                  <a:gd name="connsiteY151" fmla="*/ 357187 h 726281"/>
                  <a:gd name="connsiteX152" fmla="*/ 176212 w 742950"/>
                  <a:gd name="connsiteY152" fmla="*/ 345281 h 726281"/>
                  <a:gd name="connsiteX153" fmla="*/ 183356 w 742950"/>
                  <a:gd name="connsiteY153" fmla="*/ 335756 h 726281"/>
                  <a:gd name="connsiteX154" fmla="*/ 188118 w 742950"/>
                  <a:gd name="connsiteY154" fmla="*/ 323850 h 726281"/>
                  <a:gd name="connsiteX155" fmla="*/ 188118 w 742950"/>
                  <a:gd name="connsiteY155" fmla="*/ 304800 h 726281"/>
                  <a:gd name="connsiteX156" fmla="*/ 188118 w 742950"/>
                  <a:gd name="connsiteY156" fmla="*/ 285750 h 726281"/>
                  <a:gd name="connsiteX157" fmla="*/ 192881 w 742950"/>
                  <a:gd name="connsiteY157" fmla="*/ 254794 h 726281"/>
                  <a:gd name="connsiteX158" fmla="*/ 192881 w 742950"/>
                  <a:gd name="connsiteY158" fmla="*/ 235744 h 726281"/>
                  <a:gd name="connsiteX159" fmla="*/ 185737 w 742950"/>
                  <a:gd name="connsiteY159" fmla="*/ 219075 h 726281"/>
                  <a:gd name="connsiteX160" fmla="*/ 195262 w 742950"/>
                  <a:gd name="connsiteY160" fmla="*/ 209550 h 726281"/>
                  <a:gd name="connsiteX161" fmla="*/ 197643 w 742950"/>
                  <a:gd name="connsiteY161" fmla="*/ 204787 h 726281"/>
                  <a:gd name="connsiteX162" fmla="*/ 185737 w 742950"/>
                  <a:gd name="connsiteY162" fmla="*/ 135731 h 726281"/>
                  <a:gd name="connsiteX163" fmla="*/ 178593 w 742950"/>
                  <a:gd name="connsiteY163" fmla="*/ 85725 h 726281"/>
                  <a:gd name="connsiteX164" fmla="*/ 171450 w 742950"/>
                  <a:gd name="connsiteY164" fmla="*/ 54769 h 726281"/>
                  <a:gd name="connsiteX165" fmla="*/ 171450 w 742950"/>
                  <a:gd name="connsiteY165" fmla="*/ 50006 h 726281"/>
                  <a:gd name="connsiteX166" fmla="*/ 190500 w 742950"/>
                  <a:gd name="connsiteY166" fmla="*/ 35719 h 726281"/>
                  <a:gd name="connsiteX167" fmla="*/ 211931 w 742950"/>
                  <a:gd name="connsiteY167" fmla="*/ 19050 h 726281"/>
                  <a:gd name="connsiteX168" fmla="*/ 223837 w 742950"/>
                  <a:gd name="connsiteY168" fmla="*/ 9525 h 726281"/>
                  <a:gd name="connsiteX169" fmla="*/ 238125 w 742950"/>
                  <a:gd name="connsiteY169" fmla="*/ 0 h 72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42950" h="726281">
                    <a:moveTo>
                      <a:pt x="673894" y="233362"/>
                    </a:moveTo>
                    <a:lnTo>
                      <a:pt x="688181" y="285750"/>
                    </a:lnTo>
                    <a:lnTo>
                      <a:pt x="695325" y="290512"/>
                    </a:lnTo>
                    <a:lnTo>
                      <a:pt x="700087" y="304800"/>
                    </a:lnTo>
                    <a:lnTo>
                      <a:pt x="700087" y="316706"/>
                    </a:lnTo>
                    <a:lnTo>
                      <a:pt x="704850" y="321469"/>
                    </a:lnTo>
                    <a:lnTo>
                      <a:pt x="714375" y="328612"/>
                    </a:lnTo>
                    <a:lnTo>
                      <a:pt x="721518" y="333375"/>
                    </a:lnTo>
                    <a:lnTo>
                      <a:pt x="728662" y="333375"/>
                    </a:lnTo>
                    <a:lnTo>
                      <a:pt x="731043" y="335756"/>
                    </a:lnTo>
                    <a:lnTo>
                      <a:pt x="738187" y="347662"/>
                    </a:lnTo>
                    <a:lnTo>
                      <a:pt x="742950" y="364331"/>
                    </a:lnTo>
                    <a:lnTo>
                      <a:pt x="742950" y="376237"/>
                    </a:lnTo>
                    <a:lnTo>
                      <a:pt x="742950" y="395287"/>
                    </a:lnTo>
                    <a:lnTo>
                      <a:pt x="738187" y="411956"/>
                    </a:lnTo>
                    <a:lnTo>
                      <a:pt x="735806" y="426244"/>
                    </a:lnTo>
                    <a:lnTo>
                      <a:pt x="735806" y="438150"/>
                    </a:lnTo>
                    <a:lnTo>
                      <a:pt x="728662" y="450056"/>
                    </a:lnTo>
                    <a:lnTo>
                      <a:pt x="721518" y="454819"/>
                    </a:lnTo>
                    <a:lnTo>
                      <a:pt x="716756" y="481012"/>
                    </a:lnTo>
                    <a:lnTo>
                      <a:pt x="716756" y="500062"/>
                    </a:lnTo>
                    <a:lnTo>
                      <a:pt x="714375" y="511969"/>
                    </a:lnTo>
                    <a:lnTo>
                      <a:pt x="709612" y="531019"/>
                    </a:lnTo>
                    <a:lnTo>
                      <a:pt x="695325" y="542925"/>
                    </a:lnTo>
                    <a:lnTo>
                      <a:pt x="690562" y="540544"/>
                    </a:lnTo>
                    <a:lnTo>
                      <a:pt x="690562" y="526256"/>
                    </a:lnTo>
                    <a:lnTo>
                      <a:pt x="688181" y="504825"/>
                    </a:lnTo>
                    <a:lnTo>
                      <a:pt x="690562" y="488156"/>
                    </a:lnTo>
                    <a:lnTo>
                      <a:pt x="695325" y="473869"/>
                    </a:lnTo>
                    <a:lnTo>
                      <a:pt x="695325" y="461962"/>
                    </a:lnTo>
                    <a:lnTo>
                      <a:pt x="697706" y="452437"/>
                    </a:lnTo>
                    <a:lnTo>
                      <a:pt x="697706" y="440531"/>
                    </a:lnTo>
                    <a:lnTo>
                      <a:pt x="690562" y="435769"/>
                    </a:lnTo>
                    <a:lnTo>
                      <a:pt x="678656" y="426244"/>
                    </a:lnTo>
                    <a:lnTo>
                      <a:pt x="669131" y="421481"/>
                    </a:lnTo>
                    <a:lnTo>
                      <a:pt x="654843" y="416719"/>
                    </a:lnTo>
                    <a:lnTo>
                      <a:pt x="645318" y="416719"/>
                    </a:lnTo>
                    <a:lnTo>
                      <a:pt x="638175" y="409575"/>
                    </a:lnTo>
                    <a:lnTo>
                      <a:pt x="633412" y="402431"/>
                    </a:lnTo>
                    <a:lnTo>
                      <a:pt x="633412" y="395287"/>
                    </a:lnTo>
                    <a:lnTo>
                      <a:pt x="633412" y="385762"/>
                    </a:lnTo>
                    <a:lnTo>
                      <a:pt x="633412" y="373856"/>
                    </a:lnTo>
                    <a:lnTo>
                      <a:pt x="633412" y="366712"/>
                    </a:lnTo>
                    <a:lnTo>
                      <a:pt x="623887" y="366712"/>
                    </a:lnTo>
                    <a:lnTo>
                      <a:pt x="621506" y="371475"/>
                    </a:lnTo>
                    <a:lnTo>
                      <a:pt x="619125" y="364331"/>
                    </a:lnTo>
                    <a:lnTo>
                      <a:pt x="619125" y="354806"/>
                    </a:lnTo>
                    <a:lnTo>
                      <a:pt x="623887" y="354806"/>
                    </a:lnTo>
                    <a:lnTo>
                      <a:pt x="628650" y="338137"/>
                    </a:lnTo>
                    <a:lnTo>
                      <a:pt x="628650" y="330994"/>
                    </a:lnTo>
                    <a:lnTo>
                      <a:pt x="628650" y="323850"/>
                    </a:lnTo>
                    <a:lnTo>
                      <a:pt x="616743" y="321469"/>
                    </a:lnTo>
                    <a:lnTo>
                      <a:pt x="616743" y="311944"/>
                    </a:lnTo>
                    <a:lnTo>
                      <a:pt x="628650" y="302419"/>
                    </a:lnTo>
                    <a:lnTo>
                      <a:pt x="628650" y="300037"/>
                    </a:lnTo>
                    <a:lnTo>
                      <a:pt x="628650" y="288131"/>
                    </a:lnTo>
                    <a:lnTo>
                      <a:pt x="623887" y="285750"/>
                    </a:lnTo>
                    <a:lnTo>
                      <a:pt x="614362" y="285750"/>
                    </a:lnTo>
                    <a:lnTo>
                      <a:pt x="607218" y="290512"/>
                    </a:lnTo>
                    <a:lnTo>
                      <a:pt x="602456" y="297656"/>
                    </a:lnTo>
                    <a:lnTo>
                      <a:pt x="602456" y="309562"/>
                    </a:lnTo>
                    <a:lnTo>
                      <a:pt x="600075" y="314325"/>
                    </a:lnTo>
                    <a:lnTo>
                      <a:pt x="600075" y="319087"/>
                    </a:lnTo>
                    <a:lnTo>
                      <a:pt x="602456" y="328612"/>
                    </a:lnTo>
                    <a:lnTo>
                      <a:pt x="600075" y="340519"/>
                    </a:lnTo>
                    <a:lnTo>
                      <a:pt x="600075" y="340519"/>
                    </a:lnTo>
                    <a:lnTo>
                      <a:pt x="597693" y="366712"/>
                    </a:lnTo>
                    <a:lnTo>
                      <a:pt x="597693" y="376237"/>
                    </a:lnTo>
                    <a:lnTo>
                      <a:pt x="600075" y="383381"/>
                    </a:lnTo>
                    <a:lnTo>
                      <a:pt x="609600" y="395287"/>
                    </a:lnTo>
                    <a:lnTo>
                      <a:pt x="611981" y="395287"/>
                    </a:lnTo>
                    <a:lnTo>
                      <a:pt x="614362" y="397669"/>
                    </a:lnTo>
                    <a:lnTo>
                      <a:pt x="623887" y="404812"/>
                    </a:lnTo>
                    <a:lnTo>
                      <a:pt x="626268" y="414337"/>
                    </a:lnTo>
                    <a:lnTo>
                      <a:pt x="626268" y="423862"/>
                    </a:lnTo>
                    <a:lnTo>
                      <a:pt x="626268" y="431006"/>
                    </a:lnTo>
                    <a:lnTo>
                      <a:pt x="621506" y="435769"/>
                    </a:lnTo>
                    <a:lnTo>
                      <a:pt x="614362" y="431006"/>
                    </a:lnTo>
                    <a:lnTo>
                      <a:pt x="595312" y="431006"/>
                    </a:lnTo>
                    <a:lnTo>
                      <a:pt x="581025" y="433387"/>
                    </a:lnTo>
                    <a:lnTo>
                      <a:pt x="590550" y="440531"/>
                    </a:lnTo>
                    <a:lnTo>
                      <a:pt x="600075" y="438150"/>
                    </a:lnTo>
                    <a:lnTo>
                      <a:pt x="619125" y="447675"/>
                    </a:lnTo>
                    <a:lnTo>
                      <a:pt x="638175" y="457200"/>
                    </a:lnTo>
                    <a:lnTo>
                      <a:pt x="645318" y="459581"/>
                    </a:lnTo>
                    <a:lnTo>
                      <a:pt x="647700" y="478631"/>
                    </a:lnTo>
                    <a:lnTo>
                      <a:pt x="647700" y="485775"/>
                    </a:lnTo>
                    <a:lnTo>
                      <a:pt x="652462" y="495300"/>
                    </a:lnTo>
                    <a:lnTo>
                      <a:pt x="654843" y="502444"/>
                    </a:lnTo>
                    <a:lnTo>
                      <a:pt x="654843" y="507206"/>
                    </a:lnTo>
                    <a:lnTo>
                      <a:pt x="654843" y="514350"/>
                    </a:lnTo>
                    <a:lnTo>
                      <a:pt x="650081" y="516731"/>
                    </a:lnTo>
                    <a:lnTo>
                      <a:pt x="638175" y="516731"/>
                    </a:lnTo>
                    <a:lnTo>
                      <a:pt x="647700" y="523875"/>
                    </a:lnTo>
                    <a:lnTo>
                      <a:pt x="654843" y="540544"/>
                    </a:lnTo>
                    <a:lnTo>
                      <a:pt x="661987" y="542925"/>
                    </a:lnTo>
                    <a:lnTo>
                      <a:pt x="659606" y="554831"/>
                    </a:lnTo>
                    <a:lnTo>
                      <a:pt x="664368" y="561975"/>
                    </a:lnTo>
                    <a:lnTo>
                      <a:pt x="657225" y="571500"/>
                    </a:lnTo>
                    <a:lnTo>
                      <a:pt x="657225" y="576262"/>
                    </a:lnTo>
                    <a:lnTo>
                      <a:pt x="669131" y="581025"/>
                    </a:lnTo>
                    <a:lnTo>
                      <a:pt x="678656" y="581025"/>
                    </a:lnTo>
                    <a:lnTo>
                      <a:pt x="695325" y="576262"/>
                    </a:lnTo>
                    <a:lnTo>
                      <a:pt x="695325" y="576262"/>
                    </a:lnTo>
                    <a:lnTo>
                      <a:pt x="711993" y="602456"/>
                    </a:lnTo>
                    <a:lnTo>
                      <a:pt x="711993" y="609600"/>
                    </a:lnTo>
                    <a:lnTo>
                      <a:pt x="540543" y="645319"/>
                    </a:lnTo>
                    <a:lnTo>
                      <a:pt x="452437" y="669131"/>
                    </a:lnTo>
                    <a:lnTo>
                      <a:pt x="340518" y="685800"/>
                    </a:lnTo>
                    <a:lnTo>
                      <a:pt x="235743" y="702469"/>
                    </a:lnTo>
                    <a:lnTo>
                      <a:pt x="185737" y="707231"/>
                    </a:lnTo>
                    <a:lnTo>
                      <a:pt x="159543" y="707231"/>
                    </a:lnTo>
                    <a:lnTo>
                      <a:pt x="154781" y="707231"/>
                    </a:lnTo>
                    <a:lnTo>
                      <a:pt x="140493" y="714375"/>
                    </a:lnTo>
                    <a:lnTo>
                      <a:pt x="102393" y="716756"/>
                    </a:lnTo>
                    <a:lnTo>
                      <a:pt x="45243" y="723900"/>
                    </a:lnTo>
                    <a:lnTo>
                      <a:pt x="7143" y="726281"/>
                    </a:lnTo>
                    <a:lnTo>
                      <a:pt x="0" y="726281"/>
                    </a:lnTo>
                    <a:lnTo>
                      <a:pt x="14287" y="716756"/>
                    </a:lnTo>
                    <a:lnTo>
                      <a:pt x="30956" y="707231"/>
                    </a:lnTo>
                    <a:lnTo>
                      <a:pt x="50006" y="702469"/>
                    </a:lnTo>
                    <a:lnTo>
                      <a:pt x="50006" y="690562"/>
                    </a:lnTo>
                    <a:lnTo>
                      <a:pt x="71437" y="661987"/>
                    </a:lnTo>
                    <a:lnTo>
                      <a:pt x="90487" y="638175"/>
                    </a:lnTo>
                    <a:lnTo>
                      <a:pt x="109537" y="626269"/>
                    </a:lnTo>
                    <a:lnTo>
                      <a:pt x="116681" y="609600"/>
                    </a:lnTo>
                    <a:lnTo>
                      <a:pt x="83343" y="583406"/>
                    </a:lnTo>
                    <a:lnTo>
                      <a:pt x="76200" y="573881"/>
                    </a:lnTo>
                    <a:lnTo>
                      <a:pt x="69056" y="554831"/>
                    </a:lnTo>
                    <a:lnTo>
                      <a:pt x="64293" y="547687"/>
                    </a:lnTo>
                    <a:lnTo>
                      <a:pt x="54768" y="547687"/>
                    </a:lnTo>
                    <a:lnTo>
                      <a:pt x="47625" y="535781"/>
                    </a:lnTo>
                    <a:lnTo>
                      <a:pt x="47625" y="521494"/>
                    </a:lnTo>
                    <a:lnTo>
                      <a:pt x="45243" y="509587"/>
                    </a:lnTo>
                    <a:lnTo>
                      <a:pt x="47625" y="500062"/>
                    </a:lnTo>
                    <a:lnTo>
                      <a:pt x="57150" y="495300"/>
                    </a:lnTo>
                    <a:lnTo>
                      <a:pt x="69056" y="495300"/>
                    </a:lnTo>
                    <a:lnTo>
                      <a:pt x="76200" y="485775"/>
                    </a:lnTo>
                    <a:lnTo>
                      <a:pt x="83343" y="471487"/>
                    </a:lnTo>
                    <a:lnTo>
                      <a:pt x="83343" y="452437"/>
                    </a:lnTo>
                    <a:lnTo>
                      <a:pt x="85725" y="435769"/>
                    </a:lnTo>
                    <a:lnTo>
                      <a:pt x="90487" y="428625"/>
                    </a:lnTo>
                    <a:lnTo>
                      <a:pt x="92868" y="423862"/>
                    </a:lnTo>
                    <a:lnTo>
                      <a:pt x="107156" y="431006"/>
                    </a:lnTo>
                    <a:lnTo>
                      <a:pt x="116681" y="431006"/>
                    </a:lnTo>
                    <a:lnTo>
                      <a:pt x="111918" y="409575"/>
                    </a:lnTo>
                    <a:lnTo>
                      <a:pt x="111918" y="400050"/>
                    </a:lnTo>
                    <a:lnTo>
                      <a:pt x="121443" y="381000"/>
                    </a:lnTo>
                    <a:lnTo>
                      <a:pt x="128587" y="373856"/>
                    </a:lnTo>
                    <a:lnTo>
                      <a:pt x="135731" y="369094"/>
                    </a:lnTo>
                    <a:lnTo>
                      <a:pt x="152400" y="369094"/>
                    </a:lnTo>
                    <a:lnTo>
                      <a:pt x="166687" y="357187"/>
                    </a:lnTo>
                    <a:lnTo>
                      <a:pt x="176212" y="345281"/>
                    </a:lnTo>
                    <a:lnTo>
                      <a:pt x="183356" y="335756"/>
                    </a:lnTo>
                    <a:lnTo>
                      <a:pt x="188118" y="323850"/>
                    </a:lnTo>
                    <a:lnTo>
                      <a:pt x="188118" y="304800"/>
                    </a:lnTo>
                    <a:lnTo>
                      <a:pt x="188118" y="285750"/>
                    </a:lnTo>
                    <a:lnTo>
                      <a:pt x="192881" y="254794"/>
                    </a:lnTo>
                    <a:lnTo>
                      <a:pt x="192881" y="235744"/>
                    </a:lnTo>
                    <a:lnTo>
                      <a:pt x="185737" y="219075"/>
                    </a:lnTo>
                    <a:lnTo>
                      <a:pt x="195262" y="209550"/>
                    </a:lnTo>
                    <a:lnTo>
                      <a:pt x="197643" y="204787"/>
                    </a:lnTo>
                    <a:lnTo>
                      <a:pt x="185737" y="135731"/>
                    </a:lnTo>
                    <a:lnTo>
                      <a:pt x="178593" y="85725"/>
                    </a:lnTo>
                    <a:lnTo>
                      <a:pt x="171450" y="54769"/>
                    </a:lnTo>
                    <a:lnTo>
                      <a:pt x="171450" y="50006"/>
                    </a:lnTo>
                    <a:lnTo>
                      <a:pt x="190500" y="35719"/>
                    </a:lnTo>
                    <a:lnTo>
                      <a:pt x="211931" y="19050"/>
                    </a:lnTo>
                    <a:lnTo>
                      <a:pt x="223837" y="9525"/>
                    </a:lnTo>
                    <a:lnTo>
                      <a:pt x="238125" y="0"/>
                    </a:ln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9" name="Freeform: Shape 68">
                <a:extLst>
                  <a:ext uri="{FF2B5EF4-FFF2-40B4-BE49-F238E27FC236}">
                    <a16:creationId xmlns:a16="http://schemas.microsoft.com/office/drawing/2014/main" id="{7424C3E0-0AE3-4D0E-B376-4D2227DE987B}"/>
                  </a:ext>
                </a:extLst>
              </p:cNvPr>
              <p:cNvSpPr/>
              <p:nvPr/>
            </p:nvSpPr>
            <p:spPr bwMode="auto">
              <a:xfrm>
                <a:off x="5022056" y="3205163"/>
                <a:ext cx="1540669" cy="1726406"/>
              </a:xfrm>
              <a:custGeom>
                <a:avLst/>
                <a:gdLst>
                  <a:gd name="connsiteX0" fmla="*/ 1473994 w 1540669"/>
                  <a:gd name="connsiteY0" fmla="*/ 173831 h 1726406"/>
                  <a:gd name="connsiteX1" fmla="*/ 1500188 w 1540669"/>
                  <a:gd name="connsiteY1" fmla="*/ 226218 h 1726406"/>
                  <a:gd name="connsiteX2" fmla="*/ 1512094 w 1540669"/>
                  <a:gd name="connsiteY2" fmla="*/ 240506 h 1726406"/>
                  <a:gd name="connsiteX3" fmla="*/ 1519238 w 1540669"/>
                  <a:gd name="connsiteY3" fmla="*/ 250031 h 1726406"/>
                  <a:gd name="connsiteX4" fmla="*/ 1540669 w 1540669"/>
                  <a:gd name="connsiteY4" fmla="*/ 292893 h 1726406"/>
                  <a:gd name="connsiteX5" fmla="*/ 1538288 w 1540669"/>
                  <a:gd name="connsiteY5" fmla="*/ 319087 h 1726406"/>
                  <a:gd name="connsiteX6" fmla="*/ 1521619 w 1540669"/>
                  <a:gd name="connsiteY6" fmla="*/ 335756 h 1726406"/>
                  <a:gd name="connsiteX7" fmla="*/ 1509713 w 1540669"/>
                  <a:gd name="connsiteY7" fmla="*/ 340518 h 1726406"/>
                  <a:gd name="connsiteX8" fmla="*/ 1473994 w 1540669"/>
                  <a:gd name="connsiteY8" fmla="*/ 381000 h 1726406"/>
                  <a:gd name="connsiteX9" fmla="*/ 1466850 w 1540669"/>
                  <a:gd name="connsiteY9" fmla="*/ 392906 h 1726406"/>
                  <a:gd name="connsiteX10" fmla="*/ 1459707 w 1540669"/>
                  <a:gd name="connsiteY10" fmla="*/ 404812 h 1726406"/>
                  <a:gd name="connsiteX11" fmla="*/ 1457325 w 1540669"/>
                  <a:gd name="connsiteY11" fmla="*/ 409575 h 1726406"/>
                  <a:gd name="connsiteX12" fmla="*/ 1445419 w 1540669"/>
                  <a:gd name="connsiteY12" fmla="*/ 409575 h 1726406"/>
                  <a:gd name="connsiteX13" fmla="*/ 1433513 w 1540669"/>
                  <a:gd name="connsiteY13" fmla="*/ 409575 h 1726406"/>
                  <a:gd name="connsiteX14" fmla="*/ 1409700 w 1540669"/>
                  <a:gd name="connsiteY14" fmla="*/ 416718 h 1726406"/>
                  <a:gd name="connsiteX15" fmla="*/ 1395413 w 1540669"/>
                  <a:gd name="connsiteY15" fmla="*/ 426243 h 1726406"/>
                  <a:gd name="connsiteX16" fmla="*/ 1385888 w 1540669"/>
                  <a:gd name="connsiteY16" fmla="*/ 435768 h 1726406"/>
                  <a:gd name="connsiteX17" fmla="*/ 1369219 w 1540669"/>
                  <a:gd name="connsiteY17" fmla="*/ 445293 h 1726406"/>
                  <a:gd name="connsiteX18" fmla="*/ 1359694 w 1540669"/>
                  <a:gd name="connsiteY18" fmla="*/ 459581 h 1726406"/>
                  <a:gd name="connsiteX19" fmla="*/ 1354932 w 1540669"/>
                  <a:gd name="connsiteY19" fmla="*/ 469106 h 1726406"/>
                  <a:gd name="connsiteX20" fmla="*/ 1350169 w 1540669"/>
                  <a:gd name="connsiteY20" fmla="*/ 478631 h 1726406"/>
                  <a:gd name="connsiteX21" fmla="*/ 1340644 w 1540669"/>
                  <a:gd name="connsiteY21" fmla="*/ 488156 h 1726406"/>
                  <a:gd name="connsiteX22" fmla="*/ 1335882 w 1540669"/>
                  <a:gd name="connsiteY22" fmla="*/ 500062 h 1726406"/>
                  <a:gd name="connsiteX23" fmla="*/ 1335882 w 1540669"/>
                  <a:gd name="connsiteY23" fmla="*/ 511968 h 1726406"/>
                  <a:gd name="connsiteX24" fmla="*/ 1331119 w 1540669"/>
                  <a:gd name="connsiteY24" fmla="*/ 523875 h 1726406"/>
                  <a:gd name="connsiteX25" fmla="*/ 1331119 w 1540669"/>
                  <a:gd name="connsiteY25" fmla="*/ 528637 h 1726406"/>
                  <a:gd name="connsiteX26" fmla="*/ 1314450 w 1540669"/>
                  <a:gd name="connsiteY26" fmla="*/ 528637 h 1726406"/>
                  <a:gd name="connsiteX27" fmla="*/ 1302544 w 1540669"/>
                  <a:gd name="connsiteY27" fmla="*/ 528637 h 1726406"/>
                  <a:gd name="connsiteX28" fmla="*/ 1293019 w 1540669"/>
                  <a:gd name="connsiteY28" fmla="*/ 533400 h 1726406"/>
                  <a:gd name="connsiteX29" fmla="*/ 1278732 w 1540669"/>
                  <a:gd name="connsiteY29" fmla="*/ 538162 h 1726406"/>
                  <a:gd name="connsiteX30" fmla="*/ 1266825 w 1540669"/>
                  <a:gd name="connsiteY30" fmla="*/ 545306 h 1726406"/>
                  <a:gd name="connsiteX31" fmla="*/ 1257300 w 1540669"/>
                  <a:gd name="connsiteY31" fmla="*/ 554831 h 1726406"/>
                  <a:gd name="connsiteX32" fmla="*/ 1250157 w 1540669"/>
                  <a:gd name="connsiteY32" fmla="*/ 564356 h 1726406"/>
                  <a:gd name="connsiteX33" fmla="*/ 1243013 w 1540669"/>
                  <a:gd name="connsiteY33" fmla="*/ 583406 h 1726406"/>
                  <a:gd name="connsiteX34" fmla="*/ 1238250 w 1540669"/>
                  <a:gd name="connsiteY34" fmla="*/ 595312 h 1726406"/>
                  <a:gd name="connsiteX35" fmla="*/ 1238250 w 1540669"/>
                  <a:gd name="connsiteY35" fmla="*/ 595312 h 1726406"/>
                  <a:gd name="connsiteX36" fmla="*/ 1231107 w 1540669"/>
                  <a:gd name="connsiteY36" fmla="*/ 619125 h 1726406"/>
                  <a:gd name="connsiteX37" fmla="*/ 1228725 w 1540669"/>
                  <a:gd name="connsiteY37" fmla="*/ 638175 h 1726406"/>
                  <a:gd name="connsiteX38" fmla="*/ 1221582 w 1540669"/>
                  <a:gd name="connsiteY38" fmla="*/ 650081 h 1726406"/>
                  <a:gd name="connsiteX39" fmla="*/ 1212057 w 1540669"/>
                  <a:gd name="connsiteY39" fmla="*/ 654843 h 1726406"/>
                  <a:gd name="connsiteX40" fmla="*/ 1202532 w 1540669"/>
                  <a:gd name="connsiteY40" fmla="*/ 664368 h 1726406"/>
                  <a:gd name="connsiteX41" fmla="*/ 1193007 w 1540669"/>
                  <a:gd name="connsiteY41" fmla="*/ 673893 h 1726406"/>
                  <a:gd name="connsiteX42" fmla="*/ 1176338 w 1540669"/>
                  <a:gd name="connsiteY42" fmla="*/ 697706 h 1726406"/>
                  <a:gd name="connsiteX43" fmla="*/ 1159669 w 1540669"/>
                  <a:gd name="connsiteY43" fmla="*/ 714375 h 1726406"/>
                  <a:gd name="connsiteX44" fmla="*/ 1150144 w 1540669"/>
                  <a:gd name="connsiteY44" fmla="*/ 728662 h 1726406"/>
                  <a:gd name="connsiteX45" fmla="*/ 1133475 w 1540669"/>
                  <a:gd name="connsiteY45" fmla="*/ 735806 h 1726406"/>
                  <a:gd name="connsiteX46" fmla="*/ 1123950 w 1540669"/>
                  <a:gd name="connsiteY46" fmla="*/ 735806 h 1726406"/>
                  <a:gd name="connsiteX47" fmla="*/ 1121569 w 1540669"/>
                  <a:gd name="connsiteY47" fmla="*/ 750093 h 1726406"/>
                  <a:gd name="connsiteX48" fmla="*/ 1121569 w 1540669"/>
                  <a:gd name="connsiteY48" fmla="*/ 757237 h 1726406"/>
                  <a:gd name="connsiteX49" fmla="*/ 1112044 w 1540669"/>
                  <a:gd name="connsiteY49" fmla="*/ 773906 h 1726406"/>
                  <a:gd name="connsiteX50" fmla="*/ 1097757 w 1540669"/>
                  <a:gd name="connsiteY50" fmla="*/ 783431 h 1726406"/>
                  <a:gd name="connsiteX51" fmla="*/ 1090613 w 1540669"/>
                  <a:gd name="connsiteY51" fmla="*/ 792956 h 1726406"/>
                  <a:gd name="connsiteX52" fmla="*/ 1085850 w 1540669"/>
                  <a:gd name="connsiteY52" fmla="*/ 802481 h 1726406"/>
                  <a:gd name="connsiteX53" fmla="*/ 1085850 w 1540669"/>
                  <a:gd name="connsiteY53" fmla="*/ 804862 h 1726406"/>
                  <a:gd name="connsiteX54" fmla="*/ 1078707 w 1540669"/>
                  <a:gd name="connsiteY54" fmla="*/ 814387 h 1726406"/>
                  <a:gd name="connsiteX55" fmla="*/ 1073944 w 1540669"/>
                  <a:gd name="connsiteY55" fmla="*/ 826293 h 1726406"/>
                  <a:gd name="connsiteX56" fmla="*/ 1071563 w 1540669"/>
                  <a:gd name="connsiteY56" fmla="*/ 833437 h 1726406"/>
                  <a:gd name="connsiteX57" fmla="*/ 1066800 w 1540669"/>
                  <a:gd name="connsiteY57" fmla="*/ 842962 h 1726406"/>
                  <a:gd name="connsiteX58" fmla="*/ 1066800 w 1540669"/>
                  <a:gd name="connsiteY58" fmla="*/ 842962 h 1726406"/>
                  <a:gd name="connsiteX59" fmla="*/ 1064419 w 1540669"/>
                  <a:gd name="connsiteY59" fmla="*/ 869156 h 1726406"/>
                  <a:gd name="connsiteX60" fmla="*/ 1057275 w 1540669"/>
                  <a:gd name="connsiteY60" fmla="*/ 885825 h 1726406"/>
                  <a:gd name="connsiteX61" fmla="*/ 1050132 w 1540669"/>
                  <a:gd name="connsiteY61" fmla="*/ 923925 h 1726406"/>
                  <a:gd name="connsiteX62" fmla="*/ 1050132 w 1540669"/>
                  <a:gd name="connsiteY62" fmla="*/ 952500 h 1726406"/>
                  <a:gd name="connsiteX63" fmla="*/ 1054894 w 1540669"/>
                  <a:gd name="connsiteY63" fmla="*/ 969168 h 1726406"/>
                  <a:gd name="connsiteX64" fmla="*/ 1062038 w 1540669"/>
                  <a:gd name="connsiteY64" fmla="*/ 992981 h 1726406"/>
                  <a:gd name="connsiteX65" fmla="*/ 1071563 w 1540669"/>
                  <a:gd name="connsiteY65" fmla="*/ 1021556 h 1726406"/>
                  <a:gd name="connsiteX66" fmla="*/ 1083469 w 1540669"/>
                  <a:gd name="connsiteY66" fmla="*/ 1052512 h 1726406"/>
                  <a:gd name="connsiteX67" fmla="*/ 1097757 w 1540669"/>
                  <a:gd name="connsiteY67" fmla="*/ 1081087 h 1726406"/>
                  <a:gd name="connsiteX68" fmla="*/ 1114425 w 1540669"/>
                  <a:gd name="connsiteY68" fmla="*/ 1107281 h 1726406"/>
                  <a:gd name="connsiteX69" fmla="*/ 1114425 w 1540669"/>
                  <a:gd name="connsiteY69" fmla="*/ 1107281 h 1726406"/>
                  <a:gd name="connsiteX70" fmla="*/ 1133475 w 1540669"/>
                  <a:gd name="connsiteY70" fmla="*/ 1145381 h 1726406"/>
                  <a:gd name="connsiteX71" fmla="*/ 1145382 w 1540669"/>
                  <a:gd name="connsiteY71" fmla="*/ 1159668 h 1726406"/>
                  <a:gd name="connsiteX72" fmla="*/ 1164432 w 1540669"/>
                  <a:gd name="connsiteY72" fmla="*/ 1181100 h 1726406"/>
                  <a:gd name="connsiteX73" fmla="*/ 1173957 w 1540669"/>
                  <a:gd name="connsiteY73" fmla="*/ 1188243 h 1726406"/>
                  <a:gd name="connsiteX74" fmla="*/ 1183482 w 1540669"/>
                  <a:gd name="connsiteY74" fmla="*/ 1195387 h 1726406"/>
                  <a:gd name="connsiteX75" fmla="*/ 1193007 w 1540669"/>
                  <a:gd name="connsiteY75" fmla="*/ 1207293 h 1726406"/>
                  <a:gd name="connsiteX76" fmla="*/ 1195388 w 1540669"/>
                  <a:gd name="connsiteY76" fmla="*/ 1216818 h 1726406"/>
                  <a:gd name="connsiteX77" fmla="*/ 1181100 w 1540669"/>
                  <a:gd name="connsiteY77" fmla="*/ 1228725 h 1726406"/>
                  <a:gd name="connsiteX78" fmla="*/ 1193007 w 1540669"/>
                  <a:gd name="connsiteY78" fmla="*/ 1245393 h 1726406"/>
                  <a:gd name="connsiteX79" fmla="*/ 1195388 w 1540669"/>
                  <a:gd name="connsiteY79" fmla="*/ 1257300 h 1726406"/>
                  <a:gd name="connsiteX80" fmla="*/ 1221582 w 1540669"/>
                  <a:gd name="connsiteY80" fmla="*/ 1295400 h 1726406"/>
                  <a:gd name="connsiteX81" fmla="*/ 1235869 w 1540669"/>
                  <a:gd name="connsiteY81" fmla="*/ 1323975 h 1726406"/>
                  <a:gd name="connsiteX82" fmla="*/ 1254919 w 1540669"/>
                  <a:gd name="connsiteY82" fmla="*/ 1354931 h 1726406"/>
                  <a:gd name="connsiteX83" fmla="*/ 1266825 w 1540669"/>
                  <a:gd name="connsiteY83" fmla="*/ 1378743 h 1726406"/>
                  <a:gd name="connsiteX84" fmla="*/ 1278732 w 1540669"/>
                  <a:gd name="connsiteY84" fmla="*/ 1407318 h 1726406"/>
                  <a:gd name="connsiteX85" fmla="*/ 1285875 w 1540669"/>
                  <a:gd name="connsiteY85" fmla="*/ 1438275 h 1726406"/>
                  <a:gd name="connsiteX86" fmla="*/ 1281113 w 1540669"/>
                  <a:gd name="connsiteY86" fmla="*/ 1454943 h 1726406"/>
                  <a:gd name="connsiteX87" fmla="*/ 1283494 w 1540669"/>
                  <a:gd name="connsiteY87" fmla="*/ 1481137 h 1726406"/>
                  <a:gd name="connsiteX88" fmla="*/ 1283494 w 1540669"/>
                  <a:gd name="connsiteY88" fmla="*/ 1502568 h 1726406"/>
                  <a:gd name="connsiteX89" fmla="*/ 1285875 w 1540669"/>
                  <a:gd name="connsiteY89" fmla="*/ 1514475 h 1726406"/>
                  <a:gd name="connsiteX90" fmla="*/ 1283494 w 1540669"/>
                  <a:gd name="connsiteY90" fmla="*/ 1524000 h 1726406"/>
                  <a:gd name="connsiteX91" fmla="*/ 1276350 w 1540669"/>
                  <a:gd name="connsiteY91" fmla="*/ 1528762 h 1726406"/>
                  <a:gd name="connsiteX92" fmla="*/ 1271588 w 1540669"/>
                  <a:gd name="connsiteY92" fmla="*/ 1550193 h 1726406"/>
                  <a:gd name="connsiteX93" fmla="*/ 1271588 w 1540669"/>
                  <a:gd name="connsiteY93" fmla="*/ 1564481 h 1726406"/>
                  <a:gd name="connsiteX94" fmla="*/ 1285875 w 1540669"/>
                  <a:gd name="connsiteY94" fmla="*/ 1557337 h 1726406"/>
                  <a:gd name="connsiteX95" fmla="*/ 1276350 w 1540669"/>
                  <a:gd name="connsiteY95" fmla="*/ 1593056 h 1726406"/>
                  <a:gd name="connsiteX96" fmla="*/ 1266825 w 1540669"/>
                  <a:gd name="connsiteY96" fmla="*/ 1638300 h 1726406"/>
                  <a:gd name="connsiteX97" fmla="*/ 1143000 w 1540669"/>
                  <a:gd name="connsiteY97" fmla="*/ 1726406 h 1726406"/>
                  <a:gd name="connsiteX98" fmla="*/ 1100138 w 1540669"/>
                  <a:gd name="connsiteY98" fmla="*/ 1709737 h 1726406"/>
                  <a:gd name="connsiteX99" fmla="*/ 1092994 w 1540669"/>
                  <a:gd name="connsiteY99" fmla="*/ 1678781 h 1726406"/>
                  <a:gd name="connsiteX100" fmla="*/ 1171575 w 1540669"/>
                  <a:gd name="connsiteY100" fmla="*/ 1638300 h 1726406"/>
                  <a:gd name="connsiteX101" fmla="*/ 1197769 w 1540669"/>
                  <a:gd name="connsiteY101" fmla="*/ 1614487 h 1726406"/>
                  <a:gd name="connsiteX102" fmla="*/ 1188244 w 1540669"/>
                  <a:gd name="connsiteY102" fmla="*/ 1604962 h 1726406"/>
                  <a:gd name="connsiteX103" fmla="*/ 1185863 w 1540669"/>
                  <a:gd name="connsiteY103" fmla="*/ 1576387 h 1726406"/>
                  <a:gd name="connsiteX104" fmla="*/ 1173957 w 1540669"/>
                  <a:gd name="connsiteY104" fmla="*/ 1564481 h 1726406"/>
                  <a:gd name="connsiteX105" fmla="*/ 1162050 w 1540669"/>
                  <a:gd name="connsiteY105" fmla="*/ 1547812 h 1726406"/>
                  <a:gd name="connsiteX106" fmla="*/ 1152525 w 1540669"/>
                  <a:gd name="connsiteY106" fmla="*/ 1540668 h 1726406"/>
                  <a:gd name="connsiteX107" fmla="*/ 1140619 w 1540669"/>
                  <a:gd name="connsiteY107" fmla="*/ 1533525 h 1726406"/>
                  <a:gd name="connsiteX108" fmla="*/ 1133475 w 1540669"/>
                  <a:gd name="connsiteY108" fmla="*/ 1533525 h 1726406"/>
                  <a:gd name="connsiteX109" fmla="*/ 1126332 w 1540669"/>
                  <a:gd name="connsiteY109" fmla="*/ 1533525 h 1726406"/>
                  <a:gd name="connsiteX110" fmla="*/ 1116807 w 1540669"/>
                  <a:gd name="connsiteY110" fmla="*/ 1538287 h 1726406"/>
                  <a:gd name="connsiteX111" fmla="*/ 1109663 w 1540669"/>
                  <a:gd name="connsiteY111" fmla="*/ 1528762 h 1726406"/>
                  <a:gd name="connsiteX112" fmla="*/ 1102519 w 1540669"/>
                  <a:gd name="connsiteY112" fmla="*/ 1514475 h 1726406"/>
                  <a:gd name="connsiteX113" fmla="*/ 1100138 w 1540669"/>
                  <a:gd name="connsiteY113" fmla="*/ 1502568 h 1726406"/>
                  <a:gd name="connsiteX114" fmla="*/ 1092994 w 1540669"/>
                  <a:gd name="connsiteY114" fmla="*/ 1493043 h 1726406"/>
                  <a:gd name="connsiteX115" fmla="*/ 1085850 w 1540669"/>
                  <a:gd name="connsiteY115" fmla="*/ 1476375 h 1726406"/>
                  <a:gd name="connsiteX116" fmla="*/ 1078707 w 1540669"/>
                  <a:gd name="connsiteY116" fmla="*/ 1471612 h 1726406"/>
                  <a:gd name="connsiteX117" fmla="*/ 1071563 w 1540669"/>
                  <a:gd name="connsiteY117" fmla="*/ 1471612 h 1726406"/>
                  <a:gd name="connsiteX118" fmla="*/ 1069182 w 1540669"/>
                  <a:gd name="connsiteY118" fmla="*/ 1476375 h 1726406"/>
                  <a:gd name="connsiteX119" fmla="*/ 1064419 w 1540669"/>
                  <a:gd name="connsiteY119" fmla="*/ 1481137 h 1726406"/>
                  <a:gd name="connsiteX120" fmla="*/ 1054894 w 1540669"/>
                  <a:gd name="connsiteY120" fmla="*/ 1478756 h 1726406"/>
                  <a:gd name="connsiteX121" fmla="*/ 1050132 w 1540669"/>
                  <a:gd name="connsiteY121" fmla="*/ 1462087 h 1726406"/>
                  <a:gd name="connsiteX122" fmla="*/ 1033463 w 1540669"/>
                  <a:gd name="connsiteY122" fmla="*/ 1438275 h 1726406"/>
                  <a:gd name="connsiteX123" fmla="*/ 1023938 w 1540669"/>
                  <a:gd name="connsiteY123" fmla="*/ 1423987 h 1726406"/>
                  <a:gd name="connsiteX124" fmla="*/ 1012032 w 1540669"/>
                  <a:gd name="connsiteY124" fmla="*/ 1404937 h 1726406"/>
                  <a:gd name="connsiteX125" fmla="*/ 1000125 w 1540669"/>
                  <a:gd name="connsiteY125" fmla="*/ 1385887 h 1726406"/>
                  <a:gd name="connsiteX126" fmla="*/ 992982 w 1540669"/>
                  <a:gd name="connsiteY126" fmla="*/ 1378743 h 1726406"/>
                  <a:gd name="connsiteX127" fmla="*/ 985838 w 1540669"/>
                  <a:gd name="connsiteY127" fmla="*/ 1371600 h 1726406"/>
                  <a:gd name="connsiteX128" fmla="*/ 981075 w 1540669"/>
                  <a:gd name="connsiteY128" fmla="*/ 1362075 h 1726406"/>
                  <a:gd name="connsiteX129" fmla="*/ 992982 w 1540669"/>
                  <a:gd name="connsiteY129" fmla="*/ 1345406 h 1726406"/>
                  <a:gd name="connsiteX130" fmla="*/ 1000125 w 1540669"/>
                  <a:gd name="connsiteY130" fmla="*/ 1335881 h 1726406"/>
                  <a:gd name="connsiteX131" fmla="*/ 1002507 w 1540669"/>
                  <a:gd name="connsiteY131" fmla="*/ 1321593 h 1726406"/>
                  <a:gd name="connsiteX132" fmla="*/ 1004888 w 1540669"/>
                  <a:gd name="connsiteY132" fmla="*/ 1312068 h 1726406"/>
                  <a:gd name="connsiteX133" fmla="*/ 997744 w 1540669"/>
                  <a:gd name="connsiteY133" fmla="*/ 1309687 h 1726406"/>
                  <a:gd name="connsiteX134" fmla="*/ 990600 w 1540669"/>
                  <a:gd name="connsiteY134" fmla="*/ 1307306 h 1726406"/>
                  <a:gd name="connsiteX135" fmla="*/ 983457 w 1540669"/>
                  <a:gd name="connsiteY135" fmla="*/ 1304925 h 1726406"/>
                  <a:gd name="connsiteX136" fmla="*/ 976313 w 1540669"/>
                  <a:gd name="connsiteY136" fmla="*/ 1304925 h 1726406"/>
                  <a:gd name="connsiteX137" fmla="*/ 973932 w 1540669"/>
                  <a:gd name="connsiteY137" fmla="*/ 1314450 h 1726406"/>
                  <a:gd name="connsiteX138" fmla="*/ 983457 w 1540669"/>
                  <a:gd name="connsiteY138" fmla="*/ 1316831 h 1726406"/>
                  <a:gd name="connsiteX139" fmla="*/ 988219 w 1540669"/>
                  <a:gd name="connsiteY139" fmla="*/ 1326356 h 1726406"/>
                  <a:gd name="connsiteX140" fmla="*/ 983457 w 1540669"/>
                  <a:gd name="connsiteY140" fmla="*/ 1335881 h 1726406"/>
                  <a:gd name="connsiteX141" fmla="*/ 976313 w 1540669"/>
                  <a:gd name="connsiteY141" fmla="*/ 1340643 h 1726406"/>
                  <a:gd name="connsiteX142" fmla="*/ 971550 w 1540669"/>
                  <a:gd name="connsiteY142" fmla="*/ 1343025 h 1726406"/>
                  <a:gd name="connsiteX143" fmla="*/ 962025 w 1540669"/>
                  <a:gd name="connsiteY143" fmla="*/ 1328737 h 1726406"/>
                  <a:gd name="connsiteX144" fmla="*/ 957263 w 1540669"/>
                  <a:gd name="connsiteY144" fmla="*/ 1309687 h 1726406"/>
                  <a:gd name="connsiteX145" fmla="*/ 954882 w 1540669"/>
                  <a:gd name="connsiteY145" fmla="*/ 1295400 h 1726406"/>
                  <a:gd name="connsiteX146" fmla="*/ 962025 w 1540669"/>
                  <a:gd name="connsiteY146" fmla="*/ 1273968 h 1726406"/>
                  <a:gd name="connsiteX147" fmla="*/ 964407 w 1540669"/>
                  <a:gd name="connsiteY147" fmla="*/ 1245393 h 1726406"/>
                  <a:gd name="connsiteX148" fmla="*/ 969169 w 1540669"/>
                  <a:gd name="connsiteY148" fmla="*/ 1226343 h 1726406"/>
                  <a:gd name="connsiteX149" fmla="*/ 969169 w 1540669"/>
                  <a:gd name="connsiteY149" fmla="*/ 1212056 h 1726406"/>
                  <a:gd name="connsiteX150" fmla="*/ 971550 w 1540669"/>
                  <a:gd name="connsiteY150" fmla="*/ 1202531 h 1726406"/>
                  <a:gd name="connsiteX151" fmla="*/ 959644 w 1540669"/>
                  <a:gd name="connsiteY151" fmla="*/ 1195387 h 1726406"/>
                  <a:gd name="connsiteX152" fmla="*/ 952500 w 1540669"/>
                  <a:gd name="connsiteY152" fmla="*/ 1188243 h 1726406"/>
                  <a:gd name="connsiteX153" fmla="*/ 950119 w 1540669"/>
                  <a:gd name="connsiteY153" fmla="*/ 1181100 h 1726406"/>
                  <a:gd name="connsiteX154" fmla="*/ 923925 w 1540669"/>
                  <a:gd name="connsiteY154" fmla="*/ 1164431 h 1726406"/>
                  <a:gd name="connsiteX155" fmla="*/ 916782 w 1540669"/>
                  <a:gd name="connsiteY155" fmla="*/ 1164431 h 1726406"/>
                  <a:gd name="connsiteX156" fmla="*/ 907257 w 1540669"/>
                  <a:gd name="connsiteY156" fmla="*/ 1157287 h 1726406"/>
                  <a:gd name="connsiteX157" fmla="*/ 897732 w 1540669"/>
                  <a:gd name="connsiteY157" fmla="*/ 1157287 h 1726406"/>
                  <a:gd name="connsiteX158" fmla="*/ 895350 w 1540669"/>
                  <a:gd name="connsiteY158" fmla="*/ 1143000 h 1726406"/>
                  <a:gd name="connsiteX159" fmla="*/ 892969 w 1540669"/>
                  <a:gd name="connsiteY159" fmla="*/ 1138237 h 1726406"/>
                  <a:gd name="connsiteX160" fmla="*/ 888207 w 1540669"/>
                  <a:gd name="connsiteY160" fmla="*/ 1135856 h 1726406"/>
                  <a:gd name="connsiteX161" fmla="*/ 883444 w 1540669"/>
                  <a:gd name="connsiteY161" fmla="*/ 1135856 h 1726406"/>
                  <a:gd name="connsiteX162" fmla="*/ 873919 w 1540669"/>
                  <a:gd name="connsiteY162" fmla="*/ 1133475 h 1726406"/>
                  <a:gd name="connsiteX163" fmla="*/ 869157 w 1540669"/>
                  <a:gd name="connsiteY163" fmla="*/ 1119187 h 1726406"/>
                  <a:gd name="connsiteX164" fmla="*/ 845344 w 1540669"/>
                  <a:gd name="connsiteY164" fmla="*/ 1092993 h 1726406"/>
                  <a:gd name="connsiteX165" fmla="*/ 833438 w 1540669"/>
                  <a:gd name="connsiteY165" fmla="*/ 1088231 h 1726406"/>
                  <a:gd name="connsiteX166" fmla="*/ 812007 w 1540669"/>
                  <a:gd name="connsiteY166" fmla="*/ 1078706 h 1726406"/>
                  <a:gd name="connsiteX167" fmla="*/ 790575 w 1540669"/>
                  <a:gd name="connsiteY167" fmla="*/ 1073943 h 1726406"/>
                  <a:gd name="connsiteX168" fmla="*/ 778669 w 1540669"/>
                  <a:gd name="connsiteY168" fmla="*/ 1073943 h 1726406"/>
                  <a:gd name="connsiteX169" fmla="*/ 771525 w 1540669"/>
                  <a:gd name="connsiteY169" fmla="*/ 1073943 h 1726406"/>
                  <a:gd name="connsiteX170" fmla="*/ 764382 w 1540669"/>
                  <a:gd name="connsiteY170" fmla="*/ 1076325 h 1726406"/>
                  <a:gd name="connsiteX171" fmla="*/ 764382 w 1540669"/>
                  <a:gd name="connsiteY171" fmla="*/ 1083468 h 1726406"/>
                  <a:gd name="connsiteX172" fmla="*/ 764382 w 1540669"/>
                  <a:gd name="connsiteY172" fmla="*/ 1095375 h 1726406"/>
                  <a:gd name="connsiteX173" fmla="*/ 764382 w 1540669"/>
                  <a:gd name="connsiteY173" fmla="*/ 1100137 h 1726406"/>
                  <a:gd name="connsiteX174" fmla="*/ 754857 w 1540669"/>
                  <a:gd name="connsiteY174" fmla="*/ 1100137 h 1726406"/>
                  <a:gd name="connsiteX175" fmla="*/ 742950 w 1540669"/>
                  <a:gd name="connsiteY175" fmla="*/ 1107281 h 1726406"/>
                  <a:gd name="connsiteX176" fmla="*/ 738188 w 1540669"/>
                  <a:gd name="connsiteY176" fmla="*/ 1112043 h 1726406"/>
                  <a:gd name="connsiteX177" fmla="*/ 728663 w 1540669"/>
                  <a:gd name="connsiteY177" fmla="*/ 1121568 h 1726406"/>
                  <a:gd name="connsiteX178" fmla="*/ 716757 w 1540669"/>
                  <a:gd name="connsiteY178" fmla="*/ 1126331 h 1726406"/>
                  <a:gd name="connsiteX179" fmla="*/ 697707 w 1540669"/>
                  <a:gd name="connsiteY179" fmla="*/ 1131093 h 1726406"/>
                  <a:gd name="connsiteX180" fmla="*/ 692944 w 1540669"/>
                  <a:gd name="connsiteY180" fmla="*/ 1128712 h 1726406"/>
                  <a:gd name="connsiteX181" fmla="*/ 676275 w 1540669"/>
                  <a:gd name="connsiteY181" fmla="*/ 1128712 h 1726406"/>
                  <a:gd name="connsiteX182" fmla="*/ 671513 w 1540669"/>
                  <a:gd name="connsiteY182" fmla="*/ 1128712 h 1726406"/>
                  <a:gd name="connsiteX183" fmla="*/ 669132 w 1540669"/>
                  <a:gd name="connsiteY183" fmla="*/ 1119187 h 1726406"/>
                  <a:gd name="connsiteX184" fmla="*/ 659607 w 1540669"/>
                  <a:gd name="connsiteY184" fmla="*/ 1109662 h 1726406"/>
                  <a:gd name="connsiteX185" fmla="*/ 645319 w 1540669"/>
                  <a:gd name="connsiteY185" fmla="*/ 1104900 h 1726406"/>
                  <a:gd name="connsiteX186" fmla="*/ 628650 w 1540669"/>
                  <a:gd name="connsiteY186" fmla="*/ 1092993 h 1726406"/>
                  <a:gd name="connsiteX187" fmla="*/ 592932 w 1540669"/>
                  <a:gd name="connsiteY187" fmla="*/ 1078706 h 1726406"/>
                  <a:gd name="connsiteX188" fmla="*/ 576263 w 1540669"/>
                  <a:gd name="connsiteY188" fmla="*/ 1071562 h 1726406"/>
                  <a:gd name="connsiteX189" fmla="*/ 557213 w 1540669"/>
                  <a:gd name="connsiteY189" fmla="*/ 1066800 h 1726406"/>
                  <a:gd name="connsiteX190" fmla="*/ 535782 w 1540669"/>
                  <a:gd name="connsiteY190" fmla="*/ 1066800 h 1726406"/>
                  <a:gd name="connsiteX191" fmla="*/ 507207 w 1540669"/>
                  <a:gd name="connsiteY191" fmla="*/ 1069181 h 1726406"/>
                  <a:gd name="connsiteX192" fmla="*/ 495300 w 1540669"/>
                  <a:gd name="connsiteY192" fmla="*/ 1071562 h 1726406"/>
                  <a:gd name="connsiteX193" fmla="*/ 469107 w 1540669"/>
                  <a:gd name="connsiteY193" fmla="*/ 1081087 h 1726406"/>
                  <a:gd name="connsiteX194" fmla="*/ 454819 w 1540669"/>
                  <a:gd name="connsiteY194" fmla="*/ 1083468 h 1726406"/>
                  <a:gd name="connsiteX195" fmla="*/ 454819 w 1540669"/>
                  <a:gd name="connsiteY195" fmla="*/ 1083468 h 1726406"/>
                  <a:gd name="connsiteX196" fmla="*/ 428625 w 1540669"/>
                  <a:gd name="connsiteY196" fmla="*/ 1090612 h 1726406"/>
                  <a:gd name="connsiteX197" fmla="*/ 416719 w 1540669"/>
                  <a:gd name="connsiteY197" fmla="*/ 1095375 h 1726406"/>
                  <a:gd name="connsiteX198" fmla="*/ 411957 w 1540669"/>
                  <a:gd name="connsiteY198" fmla="*/ 1100137 h 1726406"/>
                  <a:gd name="connsiteX199" fmla="*/ 404813 w 1540669"/>
                  <a:gd name="connsiteY199" fmla="*/ 1100137 h 1726406"/>
                  <a:gd name="connsiteX200" fmla="*/ 402432 w 1540669"/>
                  <a:gd name="connsiteY200" fmla="*/ 1090612 h 1726406"/>
                  <a:gd name="connsiteX201" fmla="*/ 407194 w 1540669"/>
                  <a:gd name="connsiteY201" fmla="*/ 1081087 h 1726406"/>
                  <a:gd name="connsiteX202" fmla="*/ 404813 w 1540669"/>
                  <a:gd name="connsiteY202" fmla="*/ 1071562 h 1726406"/>
                  <a:gd name="connsiteX203" fmla="*/ 402432 w 1540669"/>
                  <a:gd name="connsiteY203" fmla="*/ 1059656 h 1726406"/>
                  <a:gd name="connsiteX204" fmla="*/ 395288 w 1540669"/>
                  <a:gd name="connsiteY204" fmla="*/ 1052512 h 1726406"/>
                  <a:gd name="connsiteX205" fmla="*/ 390525 w 1540669"/>
                  <a:gd name="connsiteY205" fmla="*/ 1050131 h 1726406"/>
                  <a:gd name="connsiteX206" fmla="*/ 383382 w 1540669"/>
                  <a:gd name="connsiteY206" fmla="*/ 1050131 h 1726406"/>
                  <a:gd name="connsiteX207" fmla="*/ 376238 w 1540669"/>
                  <a:gd name="connsiteY207" fmla="*/ 1062037 h 1726406"/>
                  <a:gd name="connsiteX208" fmla="*/ 373857 w 1540669"/>
                  <a:gd name="connsiteY208" fmla="*/ 1073943 h 1726406"/>
                  <a:gd name="connsiteX209" fmla="*/ 366713 w 1540669"/>
                  <a:gd name="connsiteY209" fmla="*/ 1081087 h 1726406"/>
                  <a:gd name="connsiteX210" fmla="*/ 352425 w 1540669"/>
                  <a:gd name="connsiteY210" fmla="*/ 1081087 h 1726406"/>
                  <a:gd name="connsiteX211" fmla="*/ 352425 w 1540669"/>
                  <a:gd name="connsiteY211" fmla="*/ 1081087 h 1726406"/>
                  <a:gd name="connsiteX212" fmla="*/ 340519 w 1540669"/>
                  <a:gd name="connsiteY212" fmla="*/ 1092993 h 1726406"/>
                  <a:gd name="connsiteX213" fmla="*/ 326232 w 1540669"/>
                  <a:gd name="connsiteY213" fmla="*/ 1090612 h 1726406"/>
                  <a:gd name="connsiteX214" fmla="*/ 309563 w 1540669"/>
                  <a:gd name="connsiteY214" fmla="*/ 1088231 h 1726406"/>
                  <a:gd name="connsiteX215" fmla="*/ 283369 w 1540669"/>
                  <a:gd name="connsiteY215" fmla="*/ 1088231 h 1726406"/>
                  <a:gd name="connsiteX216" fmla="*/ 273844 w 1540669"/>
                  <a:gd name="connsiteY216" fmla="*/ 1088231 h 1726406"/>
                  <a:gd name="connsiteX217" fmla="*/ 269082 w 1540669"/>
                  <a:gd name="connsiteY217" fmla="*/ 1090612 h 1726406"/>
                  <a:gd name="connsiteX218" fmla="*/ 261938 w 1540669"/>
                  <a:gd name="connsiteY218" fmla="*/ 1095375 h 1726406"/>
                  <a:gd name="connsiteX219" fmla="*/ 257175 w 1540669"/>
                  <a:gd name="connsiteY219" fmla="*/ 1092993 h 1726406"/>
                  <a:gd name="connsiteX220" fmla="*/ 250032 w 1540669"/>
                  <a:gd name="connsiteY220" fmla="*/ 1092993 h 1726406"/>
                  <a:gd name="connsiteX221" fmla="*/ 240507 w 1540669"/>
                  <a:gd name="connsiteY221" fmla="*/ 1100137 h 1726406"/>
                  <a:gd name="connsiteX222" fmla="*/ 233363 w 1540669"/>
                  <a:gd name="connsiteY222" fmla="*/ 1112043 h 1726406"/>
                  <a:gd name="connsiteX223" fmla="*/ 226219 w 1540669"/>
                  <a:gd name="connsiteY223" fmla="*/ 1114425 h 1726406"/>
                  <a:gd name="connsiteX224" fmla="*/ 221457 w 1540669"/>
                  <a:gd name="connsiteY224" fmla="*/ 1116806 h 1726406"/>
                  <a:gd name="connsiteX225" fmla="*/ 216694 w 1540669"/>
                  <a:gd name="connsiteY225" fmla="*/ 1100137 h 1726406"/>
                  <a:gd name="connsiteX226" fmla="*/ 211932 w 1540669"/>
                  <a:gd name="connsiteY226" fmla="*/ 1092993 h 1726406"/>
                  <a:gd name="connsiteX227" fmla="*/ 207169 w 1540669"/>
                  <a:gd name="connsiteY227" fmla="*/ 1083468 h 1726406"/>
                  <a:gd name="connsiteX228" fmla="*/ 200025 w 1540669"/>
                  <a:gd name="connsiteY228" fmla="*/ 1078706 h 1726406"/>
                  <a:gd name="connsiteX229" fmla="*/ 192882 w 1540669"/>
                  <a:gd name="connsiteY229" fmla="*/ 1071562 h 1726406"/>
                  <a:gd name="connsiteX230" fmla="*/ 197644 w 1540669"/>
                  <a:gd name="connsiteY230" fmla="*/ 1023937 h 1726406"/>
                  <a:gd name="connsiteX231" fmla="*/ 138113 w 1540669"/>
                  <a:gd name="connsiteY231" fmla="*/ 1028700 h 1726406"/>
                  <a:gd name="connsiteX232" fmla="*/ 69057 w 1540669"/>
                  <a:gd name="connsiteY232" fmla="*/ 1028700 h 1726406"/>
                  <a:gd name="connsiteX233" fmla="*/ 21432 w 1540669"/>
                  <a:gd name="connsiteY233" fmla="*/ 1031081 h 1726406"/>
                  <a:gd name="connsiteX234" fmla="*/ 2382 w 1540669"/>
                  <a:gd name="connsiteY234" fmla="*/ 1028700 h 1726406"/>
                  <a:gd name="connsiteX235" fmla="*/ 0 w 1540669"/>
                  <a:gd name="connsiteY235" fmla="*/ 1004887 h 1726406"/>
                  <a:gd name="connsiteX236" fmla="*/ 4763 w 1540669"/>
                  <a:gd name="connsiteY236" fmla="*/ 985837 h 1726406"/>
                  <a:gd name="connsiteX237" fmla="*/ 11907 w 1540669"/>
                  <a:gd name="connsiteY237" fmla="*/ 971550 h 1726406"/>
                  <a:gd name="connsiteX238" fmla="*/ 23813 w 1540669"/>
                  <a:gd name="connsiteY238" fmla="*/ 950118 h 1726406"/>
                  <a:gd name="connsiteX239" fmla="*/ 38100 w 1540669"/>
                  <a:gd name="connsiteY239" fmla="*/ 928687 h 1726406"/>
                  <a:gd name="connsiteX240" fmla="*/ 45244 w 1540669"/>
                  <a:gd name="connsiteY240" fmla="*/ 912018 h 1726406"/>
                  <a:gd name="connsiteX241" fmla="*/ 52388 w 1540669"/>
                  <a:gd name="connsiteY241" fmla="*/ 900112 h 1726406"/>
                  <a:gd name="connsiteX242" fmla="*/ 52388 w 1540669"/>
                  <a:gd name="connsiteY242" fmla="*/ 888206 h 1726406"/>
                  <a:gd name="connsiteX243" fmla="*/ 54769 w 1540669"/>
                  <a:gd name="connsiteY243" fmla="*/ 881062 h 1726406"/>
                  <a:gd name="connsiteX244" fmla="*/ 61913 w 1540669"/>
                  <a:gd name="connsiteY244" fmla="*/ 871537 h 1726406"/>
                  <a:gd name="connsiteX245" fmla="*/ 54769 w 1540669"/>
                  <a:gd name="connsiteY245" fmla="*/ 869156 h 1726406"/>
                  <a:gd name="connsiteX246" fmla="*/ 52388 w 1540669"/>
                  <a:gd name="connsiteY246" fmla="*/ 854868 h 1726406"/>
                  <a:gd name="connsiteX247" fmla="*/ 38100 w 1540669"/>
                  <a:gd name="connsiteY247" fmla="*/ 833437 h 1726406"/>
                  <a:gd name="connsiteX248" fmla="*/ 38100 w 1540669"/>
                  <a:gd name="connsiteY248" fmla="*/ 819150 h 1726406"/>
                  <a:gd name="connsiteX249" fmla="*/ 38100 w 1540669"/>
                  <a:gd name="connsiteY249" fmla="*/ 804862 h 1726406"/>
                  <a:gd name="connsiteX250" fmla="*/ 35719 w 1540669"/>
                  <a:gd name="connsiteY250" fmla="*/ 783431 h 1726406"/>
                  <a:gd name="connsiteX251" fmla="*/ 42863 w 1540669"/>
                  <a:gd name="connsiteY251" fmla="*/ 773906 h 1726406"/>
                  <a:gd name="connsiteX252" fmla="*/ 42863 w 1540669"/>
                  <a:gd name="connsiteY252" fmla="*/ 764381 h 1726406"/>
                  <a:gd name="connsiteX253" fmla="*/ 42863 w 1540669"/>
                  <a:gd name="connsiteY253" fmla="*/ 752475 h 1726406"/>
                  <a:gd name="connsiteX254" fmla="*/ 35719 w 1540669"/>
                  <a:gd name="connsiteY254" fmla="*/ 742950 h 1726406"/>
                  <a:gd name="connsiteX255" fmla="*/ 35719 w 1540669"/>
                  <a:gd name="connsiteY255" fmla="*/ 735806 h 1726406"/>
                  <a:gd name="connsiteX256" fmla="*/ 40482 w 1540669"/>
                  <a:gd name="connsiteY256" fmla="*/ 731043 h 1726406"/>
                  <a:gd name="connsiteX257" fmla="*/ 40482 w 1540669"/>
                  <a:gd name="connsiteY257" fmla="*/ 723900 h 1726406"/>
                  <a:gd name="connsiteX258" fmla="*/ 35719 w 1540669"/>
                  <a:gd name="connsiteY258" fmla="*/ 716756 h 1726406"/>
                  <a:gd name="connsiteX259" fmla="*/ 40482 w 1540669"/>
                  <a:gd name="connsiteY259" fmla="*/ 697706 h 1726406"/>
                  <a:gd name="connsiteX260" fmla="*/ 40482 w 1540669"/>
                  <a:gd name="connsiteY260" fmla="*/ 683418 h 1726406"/>
                  <a:gd name="connsiteX261" fmla="*/ 42863 w 1540669"/>
                  <a:gd name="connsiteY261" fmla="*/ 673893 h 1726406"/>
                  <a:gd name="connsiteX262" fmla="*/ 50007 w 1540669"/>
                  <a:gd name="connsiteY262" fmla="*/ 664368 h 1726406"/>
                  <a:gd name="connsiteX263" fmla="*/ 59532 w 1540669"/>
                  <a:gd name="connsiteY263" fmla="*/ 661987 h 1726406"/>
                  <a:gd name="connsiteX264" fmla="*/ 54769 w 1540669"/>
                  <a:gd name="connsiteY264" fmla="*/ 652462 h 1726406"/>
                  <a:gd name="connsiteX265" fmla="*/ 59532 w 1540669"/>
                  <a:gd name="connsiteY265" fmla="*/ 642937 h 1726406"/>
                  <a:gd name="connsiteX266" fmla="*/ 64294 w 1540669"/>
                  <a:gd name="connsiteY266" fmla="*/ 633412 h 1726406"/>
                  <a:gd name="connsiteX267" fmla="*/ 71438 w 1540669"/>
                  <a:gd name="connsiteY267" fmla="*/ 626268 h 1726406"/>
                  <a:gd name="connsiteX268" fmla="*/ 80963 w 1540669"/>
                  <a:gd name="connsiteY268" fmla="*/ 621506 h 1726406"/>
                  <a:gd name="connsiteX269" fmla="*/ 90488 w 1540669"/>
                  <a:gd name="connsiteY269" fmla="*/ 614362 h 1726406"/>
                  <a:gd name="connsiteX270" fmla="*/ 90488 w 1540669"/>
                  <a:gd name="connsiteY270" fmla="*/ 607218 h 1726406"/>
                  <a:gd name="connsiteX271" fmla="*/ 90488 w 1540669"/>
                  <a:gd name="connsiteY271" fmla="*/ 600075 h 1726406"/>
                  <a:gd name="connsiteX272" fmla="*/ 90488 w 1540669"/>
                  <a:gd name="connsiteY272" fmla="*/ 588168 h 1726406"/>
                  <a:gd name="connsiteX273" fmla="*/ 97632 w 1540669"/>
                  <a:gd name="connsiteY273" fmla="*/ 573881 h 1726406"/>
                  <a:gd name="connsiteX274" fmla="*/ 104775 w 1540669"/>
                  <a:gd name="connsiteY274" fmla="*/ 566737 h 1726406"/>
                  <a:gd name="connsiteX275" fmla="*/ 114300 w 1540669"/>
                  <a:gd name="connsiteY275" fmla="*/ 559593 h 1726406"/>
                  <a:gd name="connsiteX276" fmla="*/ 119063 w 1540669"/>
                  <a:gd name="connsiteY276" fmla="*/ 547687 h 1726406"/>
                  <a:gd name="connsiteX277" fmla="*/ 119063 w 1540669"/>
                  <a:gd name="connsiteY277" fmla="*/ 540543 h 1726406"/>
                  <a:gd name="connsiteX278" fmla="*/ 128588 w 1540669"/>
                  <a:gd name="connsiteY278" fmla="*/ 535781 h 1726406"/>
                  <a:gd name="connsiteX279" fmla="*/ 133350 w 1540669"/>
                  <a:gd name="connsiteY279" fmla="*/ 519112 h 1726406"/>
                  <a:gd name="connsiteX280" fmla="*/ 130969 w 1540669"/>
                  <a:gd name="connsiteY280" fmla="*/ 507206 h 1726406"/>
                  <a:gd name="connsiteX281" fmla="*/ 128588 w 1540669"/>
                  <a:gd name="connsiteY281" fmla="*/ 500062 h 1726406"/>
                  <a:gd name="connsiteX282" fmla="*/ 128588 w 1540669"/>
                  <a:gd name="connsiteY282" fmla="*/ 485775 h 1726406"/>
                  <a:gd name="connsiteX283" fmla="*/ 147638 w 1540669"/>
                  <a:gd name="connsiteY283" fmla="*/ 476250 h 1726406"/>
                  <a:gd name="connsiteX284" fmla="*/ 157163 w 1540669"/>
                  <a:gd name="connsiteY284" fmla="*/ 450056 h 1726406"/>
                  <a:gd name="connsiteX285" fmla="*/ 166688 w 1540669"/>
                  <a:gd name="connsiteY285" fmla="*/ 411956 h 1726406"/>
                  <a:gd name="connsiteX286" fmla="*/ 171450 w 1540669"/>
                  <a:gd name="connsiteY286" fmla="*/ 388143 h 1726406"/>
                  <a:gd name="connsiteX287" fmla="*/ 173832 w 1540669"/>
                  <a:gd name="connsiteY287" fmla="*/ 371475 h 1726406"/>
                  <a:gd name="connsiteX288" fmla="*/ 180975 w 1540669"/>
                  <a:gd name="connsiteY288" fmla="*/ 357187 h 1726406"/>
                  <a:gd name="connsiteX289" fmla="*/ 183357 w 1540669"/>
                  <a:gd name="connsiteY289" fmla="*/ 345281 h 1726406"/>
                  <a:gd name="connsiteX290" fmla="*/ 202407 w 1540669"/>
                  <a:gd name="connsiteY290" fmla="*/ 335756 h 1726406"/>
                  <a:gd name="connsiteX291" fmla="*/ 207169 w 1540669"/>
                  <a:gd name="connsiteY291" fmla="*/ 328612 h 1726406"/>
                  <a:gd name="connsiteX292" fmla="*/ 209550 w 1540669"/>
                  <a:gd name="connsiteY292" fmla="*/ 319087 h 1726406"/>
                  <a:gd name="connsiteX293" fmla="*/ 211932 w 1540669"/>
                  <a:gd name="connsiteY293" fmla="*/ 304800 h 1726406"/>
                  <a:gd name="connsiteX294" fmla="*/ 209550 w 1540669"/>
                  <a:gd name="connsiteY294" fmla="*/ 297656 h 1726406"/>
                  <a:gd name="connsiteX295" fmla="*/ 209550 w 1540669"/>
                  <a:gd name="connsiteY295" fmla="*/ 290512 h 1726406"/>
                  <a:gd name="connsiteX296" fmla="*/ 204788 w 1540669"/>
                  <a:gd name="connsiteY296" fmla="*/ 285750 h 1726406"/>
                  <a:gd name="connsiteX297" fmla="*/ 219075 w 1540669"/>
                  <a:gd name="connsiteY297" fmla="*/ 278606 h 1726406"/>
                  <a:gd name="connsiteX298" fmla="*/ 221457 w 1540669"/>
                  <a:gd name="connsiteY298" fmla="*/ 273843 h 1726406"/>
                  <a:gd name="connsiteX299" fmla="*/ 233363 w 1540669"/>
                  <a:gd name="connsiteY299" fmla="*/ 269081 h 1726406"/>
                  <a:gd name="connsiteX300" fmla="*/ 247650 w 1540669"/>
                  <a:gd name="connsiteY300" fmla="*/ 273843 h 1726406"/>
                  <a:gd name="connsiteX301" fmla="*/ 257175 w 1540669"/>
                  <a:gd name="connsiteY301" fmla="*/ 278606 h 1726406"/>
                  <a:gd name="connsiteX302" fmla="*/ 271463 w 1540669"/>
                  <a:gd name="connsiteY302" fmla="*/ 280987 h 1726406"/>
                  <a:gd name="connsiteX303" fmla="*/ 273844 w 1540669"/>
                  <a:gd name="connsiteY303" fmla="*/ 280987 h 1726406"/>
                  <a:gd name="connsiteX304" fmla="*/ 276225 w 1540669"/>
                  <a:gd name="connsiteY304" fmla="*/ 276225 h 1726406"/>
                  <a:gd name="connsiteX305" fmla="*/ 269082 w 1540669"/>
                  <a:gd name="connsiteY305" fmla="*/ 261937 h 1726406"/>
                  <a:gd name="connsiteX306" fmla="*/ 269082 w 1540669"/>
                  <a:gd name="connsiteY306" fmla="*/ 252412 h 1726406"/>
                  <a:gd name="connsiteX307" fmla="*/ 269082 w 1540669"/>
                  <a:gd name="connsiteY307" fmla="*/ 242887 h 1726406"/>
                  <a:gd name="connsiteX308" fmla="*/ 283369 w 1540669"/>
                  <a:gd name="connsiteY308" fmla="*/ 238125 h 1726406"/>
                  <a:gd name="connsiteX309" fmla="*/ 302419 w 1540669"/>
                  <a:gd name="connsiteY309" fmla="*/ 230981 h 1726406"/>
                  <a:gd name="connsiteX310" fmla="*/ 302419 w 1540669"/>
                  <a:gd name="connsiteY310" fmla="*/ 223837 h 1726406"/>
                  <a:gd name="connsiteX311" fmla="*/ 297657 w 1540669"/>
                  <a:gd name="connsiteY311" fmla="*/ 209550 h 1726406"/>
                  <a:gd name="connsiteX312" fmla="*/ 304800 w 1540669"/>
                  <a:gd name="connsiteY312" fmla="*/ 192881 h 1726406"/>
                  <a:gd name="connsiteX313" fmla="*/ 314325 w 1540669"/>
                  <a:gd name="connsiteY313" fmla="*/ 183356 h 1726406"/>
                  <a:gd name="connsiteX314" fmla="*/ 330994 w 1540669"/>
                  <a:gd name="connsiteY314" fmla="*/ 173831 h 1726406"/>
                  <a:gd name="connsiteX315" fmla="*/ 352425 w 1540669"/>
                  <a:gd name="connsiteY315" fmla="*/ 173831 h 1726406"/>
                  <a:gd name="connsiteX316" fmla="*/ 369094 w 1540669"/>
                  <a:gd name="connsiteY316" fmla="*/ 169068 h 1726406"/>
                  <a:gd name="connsiteX317" fmla="*/ 378619 w 1540669"/>
                  <a:gd name="connsiteY317" fmla="*/ 173831 h 1726406"/>
                  <a:gd name="connsiteX318" fmla="*/ 392907 w 1540669"/>
                  <a:gd name="connsiteY318" fmla="*/ 180975 h 1726406"/>
                  <a:gd name="connsiteX319" fmla="*/ 400050 w 1540669"/>
                  <a:gd name="connsiteY319" fmla="*/ 171450 h 1726406"/>
                  <a:gd name="connsiteX320" fmla="*/ 400050 w 1540669"/>
                  <a:gd name="connsiteY320" fmla="*/ 164306 h 1726406"/>
                  <a:gd name="connsiteX321" fmla="*/ 411957 w 1540669"/>
                  <a:gd name="connsiteY321" fmla="*/ 161925 h 1726406"/>
                  <a:gd name="connsiteX322" fmla="*/ 419100 w 1540669"/>
                  <a:gd name="connsiteY322" fmla="*/ 159543 h 1726406"/>
                  <a:gd name="connsiteX323" fmla="*/ 428625 w 1540669"/>
                  <a:gd name="connsiteY323" fmla="*/ 164306 h 1726406"/>
                  <a:gd name="connsiteX324" fmla="*/ 435769 w 1540669"/>
                  <a:gd name="connsiteY324" fmla="*/ 166687 h 1726406"/>
                  <a:gd name="connsiteX325" fmla="*/ 445294 w 1540669"/>
                  <a:gd name="connsiteY325" fmla="*/ 166687 h 1726406"/>
                  <a:gd name="connsiteX326" fmla="*/ 445294 w 1540669"/>
                  <a:gd name="connsiteY326" fmla="*/ 157162 h 1726406"/>
                  <a:gd name="connsiteX327" fmla="*/ 447675 w 1540669"/>
                  <a:gd name="connsiteY327" fmla="*/ 152400 h 1726406"/>
                  <a:gd name="connsiteX328" fmla="*/ 461963 w 1540669"/>
                  <a:gd name="connsiteY328" fmla="*/ 147637 h 1726406"/>
                  <a:gd name="connsiteX329" fmla="*/ 464344 w 1540669"/>
                  <a:gd name="connsiteY329" fmla="*/ 140493 h 1726406"/>
                  <a:gd name="connsiteX330" fmla="*/ 478632 w 1540669"/>
                  <a:gd name="connsiteY330" fmla="*/ 145256 h 1726406"/>
                  <a:gd name="connsiteX331" fmla="*/ 490538 w 1540669"/>
                  <a:gd name="connsiteY331" fmla="*/ 145256 h 1726406"/>
                  <a:gd name="connsiteX332" fmla="*/ 500063 w 1540669"/>
                  <a:gd name="connsiteY332" fmla="*/ 145256 h 1726406"/>
                  <a:gd name="connsiteX333" fmla="*/ 507207 w 1540669"/>
                  <a:gd name="connsiteY333" fmla="*/ 109537 h 1726406"/>
                  <a:gd name="connsiteX334" fmla="*/ 516732 w 1540669"/>
                  <a:gd name="connsiteY334" fmla="*/ 104775 h 1726406"/>
                  <a:gd name="connsiteX335" fmla="*/ 528638 w 1540669"/>
                  <a:gd name="connsiteY335" fmla="*/ 95250 h 1726406"/>
                  <a:gd name="connsiteX336" fmla="*/ 531019 w 1540669"/>
                  <a:gd name="connsiteY336" fmla="*/ 85725 h 1726406"/>
                  <a:gd name="connsiteX337" fmla="*/ 538163 w 1540669"/>
                  <a:gd name="connsiteY337" fmla="*/ 80962 h 1726406"/>
                  <a:gd name="connsiteX338" fmla="*/ 542925 w 1540669"/>
                  <a:gd name="connsiteY338" fmla="*/ 73818 h 1726406"/>
                  <a:gd name="connsiteX339" fmla="*/ 542925 w 1540669"/>
                  <a:gd name="connsiteY339" fmla="*/ 64293 h 1726406"/>
                  <a:gd name="connsiteX340" fmla="*/ 545307 w 1540669"/>
                  <a:gd name="connsiteY340" fmla="*/ 57150 h 1726406"/>
                  <a:gd name="connsiteX341" fmla="*/ 559594 w 1540669"/>
                  <a:gd name="connsiteY341" fmla="*/ 50006 h 1726406"/>
                  <a:gd name="connsiteX342" fmla="*/ 573882 w 1540669"/>
                  <a:gd name="connsiteY342" fmla="*/ 45243 h 1726406"/>
                  <a:gd name="connsiteX343" fmla="*/ 585788 w 1540669"/>
                  <a:gd name="connsiteY343" fmla="*/ 38100 h 1726406"/>
                  <a:gd name="connsiteX344" fmla="*/ 592932 w 1540669"/>
                  <a:gd name="connsiteY344" fmla="*/ 38100 h 1726406"/>
                  <a:gd name="connsiteX345" fmla="*/ 590550 w 1540669"/>
                  <a:gd name="connsiteY345" fmla="*/ 23812 h 1726406"/>
                  <a:gd name="connsiteX346" fmla="*/ 588169 w 1540669"/>
                  <a:gd name="connsiteY346" fmla="*/ 16668 h 1726406"/>
                  <a:gd name="connsiteX347" fmla="*/ 588169 w 1540669"/>
                  <a:gd name="connsiteY347" fmla="*/ 2381 h 1726406"/>
                  <a:gd name="connsiteX348" fmla="*/ 592932 w 1540669"/>
                  <a:gd name="connsiteY348" fmla="*/ 0 h 1726406"/>
                  <a:gd name="connsiteX349" fmla="*/ 600075 w 1540669"/>
                  <a:gd name="connsiteY349" fmla="*/ 2381 h 1726406"/>
                  <a:gd name="connsiteX350" fmla="*/ 616744 w 1540669"/>
                  <a:gd name="connsiteY350" fmla="*/ 0 h 1726406"/>
                  <a:gd name="connsiteX351" fmla="*/ 616744 w 1540669"/>
                  <a:gd name="connsiteY351" fmla="*/ 0 h 1726406"/>
                  <a:gd name="connsiteX352" fmla="*/ 642938 w 1540669"/>
                  <a:gd name="connsiteY352" fmla="*/ 16668 h 1726406"/>
                  <a:gd name="connsiteX353" fmla="*/ 650082 w 1540669"/>
                  <a:gd name="connsiteY353" fmla="*/ 28575 h 1726406"/>
                  <a:gd name="connsiteX354" fmla="*/ 650082 w 1540669"/>
                  <a:gd name="connsiteY354" fmla="*/ 35718 h 1726406"/>
                  <a:gd name="connsiteX355" fmla="*/ 678657 w 1540669"/>
                  <a:gd name="connsiteY355" fmla="*/ 26193 h 1726406"/>
                  <a:gd name="connsiteX356" fmla="*/ 685800 w 1540669"/>
                  <a:gd name="connsiteY356" fmla="*/ 35718 h 1726406"/>
                  <a:gd name="connsiteX357" fmla="*/ 690563 w 1540669"/>
                  <a:gd name="connsiteY357" fmla="*/ 42862 h 1726406"/>
                  <a:gd name="connsiteX358" fmla="*/ 704850 w 1540669"/>
                  <a:gd name="connsiteY358" fmla="*/ 38100 h 1726406"/>
                  <a:gd name="connsiteX359" fmla="*/ 711994 w 1540669"/>
                  <a:gd name="connsiteY359" fmla="*/ 33337 h 1726406"/>
                  <a:gd name="connsiteX360" fmla="*/ 721519 w 1540669"/>
                  <a:gd name="connsiteY360" fmla="*/ 33337 h 1726406"/>
                  <a:gd name="connsiteX361" fmla="*/ 728663 w 1540669"/>
                  <a:gd name="connsiteY361" fmla="*/ 40481 h 1726406"/>
                  <a:gd name="connsiteX362" fmla="*/ 740569 w 1540669"/>
                  <a:gd name="connsiteY362" fmla="*/ 42862 h 1726406"/>
                  <a:gd name="connsiteX363" fmla="*/ 745332 w 1540669"/>
                  <a:gd name="connsiteY363" fmla="*/ 35718 h 1726406"/>
                  <a:gd name="connsiteX364" fmla="*/ 757238 w 1540669"/>
                  <a:gd name="connsiteY364" fmla="*/ 26193 h 1726406"/>
                  <a:gd name="connsiteX365" fmla="*/ 757238 w 1540669"/>
                  <a:gd name="connsiteY365" fmla="*/ 26193 h 1726406"/>
                  <a:gd name="connsiteX366" fmla="*/ 773907 w 1540669"/>
                  <a:gd name="connsiteY366" fmla="*/ 35718 h 1726406"/>
                  <a:gd name="connsiteX367" fmla="*/ 785813 w 1540669"/>
                  <a:gd name="connsiteY367" fmla="*/ 42862 h 1726406"/>
                  <a:gd name="connsiteX368" fmla="*/ 795338 w 1540669"/>
                  <a:gd name="connsiteY368" fmla="*/ 47625 h 1726406"/>
                  <a:gd name="connsiteX369" fmla="*/ 795338 w 1540669"/>
                  <a:gd name="connsiteY369" fmla="*/ 52387 h 172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1540669" h="1726406">
                    <a:moveTo>
                      <a:pt x="1473994" y="173831"/>
                    </a:moveTo>
                    <a:lnTo>
                      <a:pt x="1500188" y="226218"/>
                    </a:lnTo>
                    <a:lnTo>
                      <a:pt x="1512094" y="240506"/>
                    </a:lnTo>
                    <a:lnTo>
                      <a:pt x="1519238" y="250031"/>
                    </a:lnTo>
                    <a:lnTo>
                      <a:pt x="1540669" y="292893"/>
                    </a:lnTo>
                    <a:lnTo>
                      <a:pt x="1538288" y="319087"/>
                    </a:lnTo>
                    <a:lnTo>
                      <a:pt x="1521619" y="335756"/>
                    </a:lnTo>
                    <a:lnTo>
                      <a:pt x="1509713" y="340518"/>
                    </a:lnTo>
                    <a:lnTo>
                      <a:pt x="1473994" y="381000"/>
                    </a:lnTo>
                    <a:lnTo>
                      <a:pt x="1466850" y="392906"/>
                    </a:lnTo>
                    <a:lnTo>
                      <a:pt x="1459707" y="404812"/>
                    </a:lnTo>
                    <a:lnTo>
                      <a:pt x="1457325" y="409575"/>
                    </a:lnTo>
                    <a:lnTo>
                      <a:pt x="1445419" y="409575"/>
                    </a:lnTo>
                    <a:lnTo>
                      <a:pt x="1433513" y="409575"/>
                    </a:lnTo>
                    <a:lnTo>
                      <a:pt x="1409700" y="416718"/>
                    </a:lnTo>
                    <a:lnTo>
                      <a:pt x="1395413" y="426243"/>
                    </a:lnTo>
                    <a:lnTo>
                      <a:pt x="1385888" y="435768"/>
                    </a:lnTo>
                    <a:lnTo>
                      <a:pt x="1369219" y="445293"/>
                    </a:lnTo>
                    <a:lnTo>
                      <a:pt x="1359694" y="459581"/>
                    </a:lnTo>
                    <a:lnTo>
                      <a:pt x="1354932" y="469106"/>
                    </a:lnTo>
                    <a:lnTo>
                      <a:pt x="1350169" y="478631"/>
                    </a:lnTo>
                    <a:lnTo>
                      <a:pt x="1340644" y="488156"/>
                    </a:lnTo>
                    <a:lnTo>
                      <a:pt x="1335882" y="500062"/>
                    </a:lnTo>
                    <a:lnTo>
                      <a:pt x="1335882" y="511968"/>
                    </a:lnTo>
                    <a:lnTo>
                      <a:pt x="1331119" y="523875"/>
                    </a:lnTo>
                    <a:lnTo>
                      <a:pt x="1331119" y="528637"/>
                    </a:lnTo>
                    <a:lnTo>
                      <a:pt x="1314450" y="528637"/>
                    </a:lnTo>
                    <a:lnTo>
                      <a:pt x="1302544" y="528637"/>
                    </a:lnTo>
                    <a:lnTo>
                      <a:pt x="1293019" y="533400"/>
                    </a:lnTo>
                    <a:lnTo>
                      <a:pt x="1278732" y="538162"/>
                    </a:lnTo>
                    <a:lnTo>
                      <a:pt x="1266825" y="545306"/>
                    </a:lnTo>
                    <a:lnTo>
                      <a:pt x="1257300" y="554831"/>
                    </a:lnTo>
                    <a:lnTo>
                      <a:pt x="1250157" y="564356"/>
                    </a:lnTo>
                    <a:lnTo>
                      <a:pt x="1243013" y="583406"/>
                    </a:lnTo>
                    <a:lnTo>
                      <a:pt x="1238250" y="595312"/>
                    </a:lnTo>
                    <a:lnTo>
                      <a:pt x="1238250" y="595312"/>
                    </a:lnTo>
                    <a:lnTo>
                      <a:pt x="1231107" y="619125"/>
                    </a:lnTo>
                    <a:lnTo>
                      <a:pt x="1228725" y="638175"/>
                    </a:lnTo>
                    <a:lnTo>
                      <a:pt x="1221582" y="650081"/>
                    </a:lnTo>
                    <a:lnTo>
                      <a:pt x="1212057" y="654843"/>
                    </a:lnTo>
                    <a:lnTo>
                      <a:pt x="1202532" y="664368"/>
                    </a:lnTo>
                    <a:lnTo>
                      <a:pt x="1193007" y="673893"/>
                    </a:lnTo>
                    <a:lnTo>
                      <a:pt x="1176338" y="697706"/>
                    </a:lnTo>
                    <a:lnTo>
                      <a:pt x="1159669" y="714375"/>
                    </a:lnTo>
                    <a:lnTo>
                      <a:pt x="1150144" y="728662"/>
                    </a:lnTo>
                    <a:lnTo>
                      <a:pt x="1133475" y="735806"/>
                    </a:lnTo>
                    <a:lnTo>
                      <a:pt x="1123950" y="735806"/>
                    </a:lnTo>
                    <a:lnTo>
                      <a:pt x="1121569" y="750093"/>
                    </a:lnTo>
                    <a:lnTo>
                      <a:pt x="1121569" y="757237"/>
                    </a:lnTo>
                    <a:lnTo>
                      <a:pt x="1112044" y="773906"/>
                    </a:lnTo>
                    <a:lnTo>
                      <a:pt x="1097757" y="783431"/>
                    </a:lnTo>
                    <a:lnTo>
                      <a:pt x="1090613" y="792956"/>
                    </a:lnTo>
                    <a:lnTo>
                      <a:pt x="1085850" y="802481"/>
                    </a:lnTo>
                    <a:lnTo>
                      <a:pt x="1085850" y="804862"/>
                    </a:lnTo>
                    <a:lnTo>
                      <a:pt x="1078707" y="814387"/>
                    </a:lnTo>
                    <a:lnTo>
                      <a:pt x="1073944" y="826293"/>
                    </a:lnTo>
                    <a:lnTo>
                      <a:pt x="1071563" y="833437"/>
                    </a:lnTo>
                    <a:lnTo>
                      <a:pt x="1066800" y="842962"/>
                    </a:lnTo>
                    <a:lnTo>
                      <a:pt x="1066800" y="842962"/>
                    </a:lnTo>
                    <a:lnTo>
                      <a:pt x="1064419" y="869156"/>
                    </a:lnTo>
                    <a:lnTo>
                      <a:pt x="1057275" y="885825"/>
                    </a:lnTo>
                    <a:lnTo>
                      <a:pt x="1050132" y="923925"/>
                    </a:lnTo>
                    <a:lnTo>
                      <a:pt x="1050132" y="952500"/>
                    </a:lnTo>
                    <a:lnTo>
                      <a:pt x="1054894" y="969168"/>
                    </a:lnTo>
                    <a:lnTo>
                      <a:pt x="1062038" y="992981"/>
                    </a:lnTo>
                    <a:lnTo>
                      <a:pt x="1071563" y="1021556"/>
                    </a:lnTo>
                    <a:lnTo>
                      <a:pt x="1083469" y="1052512"/>
                    </a:lnTo>
                    <a:lnTo>
                      <a:pt x="1097757" y="1081087"/>
                    </a:lnTo>
                    <a:lnTo>
                      <a:pt x="1114425" y="1107281"/>
                    </a:lnTo>
                    <a:lnTo>
                      <a:pt x="1114425" y="1107281"/>
                    </a:lnTo>
                    <a:lnTo>
                      <a:pt x="1133475" y="1145381"/>
                    </a:lnTo>
                    <a:lnTo>
                      <a:pt x="1145382" y="1159668"/>
                    </a:lnTo>
                    <a:lnTo>
                      <a:pt x="1164432" y="1181100"/>
                    </a:lnTo>
                    <a:lnTo>
                      <a:pt x="1173957" y="1188243"/>
                    </a:lnTo>
                    <a:lnTo>
                      <a:pt x="1183482" y="1195387"/>
                    </a:lnTo>
                    <a:lnTo>
                      <a:pt x="1193007" y="1207293"/>
                    </a:lnTo>
                    <a:lnTo>
                      <a:pt x="1195388" y="1216818"/>
                    </a:lnTo>
                    <a:lnTo>
                      <a:pt x="1181100" y="1228725"/>
                    </a:lnTo>
                    <a:lnTo>
                      <a:pt x="1193007" y="1245393"/>
                    </a:lnTo>
                    <a:lnTo>
                      <a:pt x="1195388" y="1257300"/>
                    </a:lnTo>
                    <a:lnTo>
                      <a:pt x="1221582" y="1295400"/>
                    </a:lnTo>
                    <a:lnTo>
                      <a:pt x="1235869" y="1323975"/>
                    </a:lnTo>
                    <a:lnTo>
                      <a:pt x="1254919" y="1354931"/>
                    </a:lnTo>
                    <a:lnTo>
                      <a:pt x="1266825" y="1378743"/>
                    </a:lnTo>
                    <a:lnTo>
                      <a:pt x="1278732" y="1407318"/>
                    </a:lnTo>
                    <a:lnTo>
                      <a:pt x="1285875" y="1438275"/>
                    </a:lnTo>
                    <a:lnTo>
                      <a:pt x="1281113" y="1454943"/>
                    </a:lnTo>
                    <a:lnTo>
                      <a:pt x="1283494" y="1481137"/>
                    </a:lnTo>
                    <a:lnTo>
                      <a:pt x="1283494" y="1502568"/>
                    </a:lnTo>
                    <a:lnTo>
                      <a:pt x="1285875" y="1514475"/>
                    </a:lnTo>
                    <a:lnTo>
                      <a:pt x="1283494" y="1524000"/>
                    </a:lnTo>
                    <a:lnTo>
                      <a:pt x="1276350" y="1528762"/>
                    </a:lnTo>
                    <a:lnTo>
                      <a:pt x="1271588" y="1550193"/>
                    </a:lnTo>
                    <a:lnTo>
                      <a:pt x="1271588" y="1564481"/>
                    </a:lnTo>
                    <a:lnTo>
                      <a:pt x="1285875" y="1557337"/>
                    </a:lnTo>
                    <a:lnTo>
                      <a:pt x="1276350" y="1593056"/>
                    </a:lnTo>
                    <a:lnTo>
                      <a:pt x="1266825" y="1638300"/>
                    </a:lnTo>
                    <a:lnTo>
                      <a:pt x="1143000" y="1726406"/>
                    </a:lnTo>
                    <a:lnTo>
                      <a:pt x="1100138" y="1709737"/>
                    </a:lnTo>
                    <a:lnTo>
                      <a:pt x="1092994" y="1678781"/>
                    </a:lnTo>
                    <a:lnTo>
                      <a:pt x="1171575" y="1638300"/>
                    </a:lnTo>
                    <a:lnTo>
                      <a:pt x="1197769" y="1614487"/>
                    </a:lnTo>
                    <a:lnTo>
                      <a:pt x="1188244" y="1604962"/>
                    </a:lnTo>
                    <a:lnTo>
                      <a:pt x="1185863" y="1576387"/>
                    </a:lnTo>
                    <a:lnTo>
                      <a:pt x="1173957" y="1564481"/>
                    </a:lnTo>
                    <a:lnTo>
                      <a:pt x="1162050" y="1547812"/>
                    </a:lnTo>
                    <a:lnTo>
                      <a:pt x="1152525" y="1540668"/>
                    </a:lnTo>
                    <a:lnTo>
                      <a:pt x="1140619" y="1533525"/>
                    </a:lnTo>
                    <a:lnTo>
                      <a:pt x="1133475" y="1533525"/>
                    </a:lnTo>
                    <a:lnTo>
                      <a:pt x="1126332" y="1533525"/>
                    </a:lnTo>
                    <a:lnTo>
                      <a:pt x="1116807" y="1538287"/>
                    </a:lnTo>
                    <a:lnTo>
                      <a:pt x="1109663" y="1528762"/>
                    </a:lnTo>
                    <a:lnTo>
                      <a:pt x="1102519" y="1514475"/>
                    </a:lnTo>
                    <a:lnTo>
                      <a:pt x="1100138" y="1502568"/>
                    </a:lnTo>
                    <a:lnTo>
                      <a:pt x="1092994" y="1493043"/>
                    </a:lnTo>
                    <a:lnTo>
                      <a:pt x="1085850" y="1476375"/>
                    </a:lnTo>
                    <a:lnTo>
                      <a:pt x="1078707" y="1471612"/>
                    </a:lnTo>
                    <a:lnTo>
                      <a:pt x="1071563" y="1471612"/>
                    </a:lnTo>
                    <a:lnTo>
                      <a:pt x="1069182" y="1476375"/>
                    </a:lnTo>
                    <a:lnTo>
                      <a:pt x="1064419" y="1481137"/>
                    </a:lnTo>
                    <a:lnTo>
                      <a:pt x="1054894" y="1478756"/>
                    </a:lnTo>
                    <a:lnTo>
                      <a:pt x="1050132" y="1462087"/>
                    </a:lnTo>
                    <a:lnTo>
                      <a:pt x="1033463" y="1438275"/>
                    </a:lnTo>
                    <a:lnTo>
                      <a:pt x="1023938" y="1423987"/>
                    </a:lnTo>
                    <a:lnTo>
                      <a:pt x="1012032" y="1404937"/>
                    </a:lnTo>
                    <a:lnTo>
                      <a:pt x="1000125" y="1385887"/>
                    </a:lnTo>
                    <a:lnTo>
                      <a:pt x="992982" y="1378743"/>
                    </a:lnTo>
                    <a:lnTo>
                      <a:pt x="985838" y="1371600"/>
                    </a:lnTo>
                    <a:lnTo>
                      <a:pt x="981075" y="1362075"/>
                    </a:lnTo>
                    <a:lnTo>
                      <a:pt x="992982" y="1345406"/>
                    </a:lnTo>
                    <a:lnTo>
                      <a:pt x="1000125" y="1335881"/>
                    </a:lnTo>
                    <a:lnTo>
                      <a:pt x="1002507" y="1321593"/>
                    </a:lnTo>
                    <a:lnTo>
                      <a:pt x="1004888" y="1312068"/>
                    </a:lnTo>
                    <a:lnTo>
                      <a:pt x="997744" y="1309687"/>
                    </a:lnTo>
                    <a:lnTo>
                      <a:pt x="990600" y="1307306"/>
                    </a:lnTo>
                    <a:lnTo>
                      <a:pt x="983457" y="1304925"/>
                    </a:lnTo>
                    <a:lnTo>
                      <a:pt x="976313" y="1304925"/>
                    </a:lnTo>
                    <a:lnTo>
                      <a:pt x="973932" y="1314450"/>
                    </a:lnTo>
                    <a:lnTo>
                      <a:pt x="983457" y="1316831"/>
                    </a:lnTo>
                    <a:lnTo>
                      <a:pt x="988219" y="1326356"/>
                    </a:lnTo>
                    <a:lnTo>
                      <a:pt x="983457" y="1335881"/>
                    </a:lnTo>
                    <a:lnTo>
                      <a:pt x="976313" y="1340643"/>
                    </a:lnTo>
                    <a:lnTo>
                      <a:pt x="971550" y="1343025"/>
                    </a:lnTo>
                    <a:lnTo>
                      <a:pt x="962025" y="1328737"/>
                    </a:lnTo>
                    <a:lnTo>
                      <a:pt x="957263" y="1309687"/>
                    </a:lnTo>
                    <a:lnTo>
                      <a:pt x="954882" y="1295400"/>
                    </a:lnTo>
                    <a:lnTo>
                      <a:pt x="962025" y="1273968"/>
                    </a:lnTo>
                    <a:lnTo>
                      <a:pt x="964407" y="1245393"/>
                    </a:lnTo>
                    <a:lnTo>
                      <a:pt x="969169" y="1226343"/>
                    </a:lnTo>
                    <a:lnTo>
                      <a:pt x="969169" y="1212056"/>
                    </a:lnTo>
                    <a:lnTo>
                      <a:pt x="971550" y="1202531"/>
                    </a:lnTo>
                    <a:lnTo>
                      <a:pt x="959644" y="1195387"/>
                    </a:lnTo>
                    <a:lnTo>
                      <a:pt x="952500" y="1188243"/>
                    </a:lnTo>
                    <a:lnTo>
                      <a:pt x="950119" y="1181100"/>
                    </a:lnTo>
                    <a:lnTo>
                      <a:pt x="923925" y="1164431"/>
                    </a:lnTo>
                    <a:lnTo>
                      <a:pt x="916782" y="1164431"/>
                    </a:lnTo>
                    <a:lnTo>
                      <a:pt x="907257" y="1157287"/>
                    </a:lnTo>
                    <a:lnTo>
                      <a:pt x="897732" y="1157287"/>
                    </a:lnTo>
                    <a:lnTo>
                      <a:pt x="895350" y="1143000"/>
                    </a:lnTo>
                    <a:lnTo>
                      <a:pt x="892969" y="1138237"/>
                    </a:lnTo>
                    <a:lnTo>
                      <a:pt x="888207" y="1135856"/>
                    </a:lnTo>
                    <a:lnTo>
                      <a:pt x="883444" y="1135856"/>
                    </a:lnTo>
                    <a:lnTo>
                      <a:pt x="873919" y="1133475"/>
                    </a:lnTo>
                    <a:lnTo>
                      <a:pt x="869157" y="1119187"/>
                    </a:lnTo>
                    <a:lnTo>
                      <a:pt x="845344" y="1092993"/>
                    </a:lnTo>
                    <a:lnTo>
                      <a:pt x="833438" y="1088231"/>
                    </a:lnTo>
                    <a:lnTo>
                      <a:pt x="812007" y="1078706"/>
                    </a:lnTo>
                    <a:lnTo>
                      <a:pt x="790575" y="1073943"/>
                    </a:lnTo>
                    <a:lnTo>
                      <a:pt x="778669" y="1073943"/>
                    </a:lnTo>
                    <a:lnTo>
                      <a:pt x="771525" y="1073943"/>
                    </a:lnTo>
                    <a:lnTo>
                      <a:pt x="764382" y="1076325"/>
                    </a:lnTo>
                    <a:lnTo>
                      <a:pt x="764382" y="1083468"/>
                    </a:lnTo>
                    <a:lnTo>
                      <a:pt x="764382" y="1095375"/>
                    </a:lnTo>
                    <a:lnTo>
                      <a:pt x="764382" y="1100137"/>
                    </a:lnTo>
                    <a:lnTo>
                      <a:pt x="754857" y="1100137"/>
                    </a:lnTo>
                    <a:lnTo>
                      <a:pt x="742950" y="1107281"/>
                    </a:lnTo>
                    <a:lnTo>
                      <a:pt x="738188" y="1112043"/>
                    </a:lnTo>
                    <a:lnTo>
                      <a:pt x="728663" y="1121568"/>
                    </a:lnTo>
                    <a:lnTo>
                      <a:pt x="716757" y="1126331"/>
                    </a:lnTo>
                    <a:lnTo>
                      <a:pt x="697707" y="1131093"/>
                    </a:lnTo>
                    <a:lnTo>
                      <a:pt x="692944" y="1128712"/>
                    </a:lnTo>
                    <a:lnTo>
                      <a:pt x="676275" y="1128712"/>
                    </a:lnTo>
                    <a:lnTo>
                      <a:pt x="671513" y="1128712"/>
                    </a:lnTo>
                    <a:lnTo>
                      <a:pt x="669132" y="1119187"/>
                    </a:lnTo>
                    <a:lnTo>
                      <a:pt x="659607" y="1109662"/>
                    </a:lnTo>
                    <a:lnTo>
                      <a:pt x="645319" y="1104900"/>
                    </a:lnTo>
                    <a:lnTo>
                      <a:pt x="628650" y="1092993"/>
                    </a:lnTo>
                    <a:lnTo>
                      <a:pt x="592932" y="1078706"/>
                    </a:lnTo>
                    <a:lnTo>
                      <a:pt x="576263" y="1071562"/>
                    </a:lnTo>
                    <a:lnTo>
                      <a:pt x="557213" y="1066800"/>
                    </a:lnTo>
                    <a:lnTo>
                      <a:pt x="535782" y="1066800"/>
                    </a:lnTo>
                    <a:lnTo>
                      <a:pt x="507207" y="1069181"/>
                    </a:lnTo>
                    <a:lnTo>
                      <a:pt x="495300" y="1071562"/>
                    </a:lnTo>
                    <a:lnTo>
                      <a:pt x="469107" y="1081087"/>
                    </a:lnTo>
                    <a:lnTo>
                      <a:pt x="454819" y="1083468"/>
                    </a:lnTo>
                    <a:lnTo>
                      <a:pt x="454819" y="1083468"/>
                    </a:lnTo>
                    <a:lnTo>
                      <a:pt x="428625" y="1090612"/>
                    </a:lnTo>
                    <a:lnTo>
                      <a:pt x="416719" y="1095375"/>
                    </a:lnTo>
                    <a:lnTo>
                      <a:pt x="411957" y="1100137"/>
                    </a:lnTo>
                    <a:lnTo>
                      <a:pt x="404813" y="1100137"/>
                    </a:lnTo>
                    <a:lnTo>
                      <a:pt x="402432" y="1090612"/>
                    </a:lnTo>
                    <a:lnTo>
                      <a:pt x="407194" y="1081087"/>
                    </a:lnTo>
                    <a:lnTo>
                      <a:pt x="404813" y="1071562"/>
                    </a:lnTo>
                    <a:lnTo>
                      <a:pt x="402432" y="1059656"/>
                    </a:lnTo>
                    <a:lnTo>
                      <a:pt x="395288" y="1052512"/>
                    </a:lnTo>
                    <a:lnTo>
                      <a:pt x="390525" y="1050131"/>
                    </a:lnTo>
                    <a:lnTo>
                      <a:pt x="383382" y="1050131"/>
                    </a:lnTo>
                    <a:lnTo>
                      <a:pt x="376238" y="1062037"/>
                    </a:lnTo>
                    <a:lnTo>
                      <a:pt x="373857" y="1073943"/>
                    </a:lnTo>
                    <a:lnTo>
                      <a:pt x="366713" y="1081087"/>
                    </a:lnTo>
                    <a:lnTo>
                      <a:pt x="352425" y="1081087"/>
                    </a:lnTo>
                    <a:lnTo>
                      <a:pt x="352425" y="1081087"/>
                    </a:lnTo>
                    <a:lnTo>
                      <a:pt x="340519" y="1092993"/>
                    </a:lnTo>
                    <a:lnTo>
                      <a:pt x="326232" y="1090612"/>
                    </a:lnTo>
                    <a:lnTo>
                      <a:pt x="309563" y="1088231"/>
                    </a:lnTo>
                    <a:lnTo>
                      <a:pt x="283369" y="1088231"/>
                    </a:lnTo>
                    <a:lnTo>
                      <a:pt x="273844" y="1088231"/>
                    </a:lnTo>
                    <a:lnTo>
                      <a:pt x="269082" y="1090612"/>
                    </a:lnTo>
                    <a:lnTo>
                      <a:pt x="261938" y="1095375"/>
                    </a:lnTo>
                    <a:lnTo>
                      <a:pt x="257175" y="1092993"/>
                    </a:lnTo>
                    <a:lnTo>
                      <a:pt x="250032" y="1092993"/>
                    </a:lnTo>
                    <a:lnTo>
                      <a:pt x="240507" y="1100137"/>
                    </a:lnTo>
                    <a:lnTo>
                      <a:pt x="233363" y="1112043"/>
                    </a:lnTo>
                    <a:lnTo>
                      <a:pt x="226219" y="1114425"/>
                    </a:lnTo>
                    <a:lnTo>
                      <a:pt x="221457" y="1116806"/>
                    </a:lnTo>
                    <a:lnTo>
                      <a:pt x="216694" y="1100137"/>
                    </a:lnTo>
                    <a:lnTo>
                      <a:pt x="211932" y="1092993"/>
                    </a:lnTo>
                    <a:lnTo>
                      <a:pt x="207169" y="1083468"/>
                    </a:lnTo>
                    <a:lnTo>
                      <a:pt x="200025" y="1078706"/>
                    </a:lnTo>
                    <a:lnTo>
                      <a:pt x="192882" y="1071562"/>
                    </a:lnTo>
                    <a:lnTo>
                      <a:pt x="197644" y="1023937"/>
                    </a:lnTo>
                    <a:lnTo>
                      <a:pt x="138113" y="1028700"/>
                    </a:lnTo>
                    <a:lnTo>
                      <a:pt x="69057" y="1028700"/>
                    </a:lnTo>
                    <a:lnTo>
                      <a:pt x="21432" y="1031081"/>
                    </a:lnTo>
                    <a:lnTo>
                      <a:pt x="2382" y="1028700"/>
                    </a:lnTo>
                    <a:lnTo>
                      <a:pt x="0" y="1004887"/>
                    </a:lnTo>
                    <a:lnTo>
                      <a:pt x="4763" y="985837"/>
                    </a:lnTo>
                    <a:lnTo>
                      <a:pt x="11907" y="971550"/>
                    </a:lnTo>
                    <a:lnTo>
                      <a:pt x="23813" y="950118"/>
                    </a:lnTo>
                    <a:lnTo>
                      <a:pt x="38100" y="928687"/>
                    </a:lnTo>
                    <a:lnTo>
                      <a:pt x="45244" y="912018"/>
                    </a:lnTo>
                    <a:lnTo>
                      <a:pt x="52388" y="900112"/>
                    </a:lnTo>
                    <a:lnTo>
                      <a:pt x="52388" y="888206"/>
                    </a:lnTo>
                    <a:lnTo>
                      <a:pt x="54769" y="881062"/>
                    </a:lnTo>
                    <a:lnTo>
                      <a:pt x="61913" y="871537"/>
                    </a:lnTo>
                    <a:lnTo>
                      <a:pt x="54769" y="869156"/>
                    </a:lnTo>
                    <a:lnTo>
                      <a:pt x="52388" y="854868"/>
                    </a:lnTo>
                    <a:lnTo>
                      <a:pt x="38100" y="833437"/>
                    </a:lnTo>
                    <a:lnTo>
                      <a:pt x="38100" y="819150"/>
                    </a:lnTo>
                    <a:lnTo>
                      <a:pt x="38100" y="804862"/>
                    </a:lnTo>
                    <a:lnTo>
                      <a:pt x="35719" y="783431"/>
                    </a:lnTo>
                    <a:lnTo>
                      <a:pt x="42863" y="773906"/>
                    </a:lnTo>
                    <a:lnTo>
                      <a:pt x="42863" y="764381"/>
                    </a:lnTo>
                    <a:lnTo>
                      <a:pt x="42863" y="752475"/>
                    </a:lnTo>
                    <a:lnTo>
                      <a:pt x="35719" y="742950"/>
                    </a:lnTo>
                    <a:lnTo>
                      <a:pt x="35719" y="735806"/>
                    </a:lnTo>
                    <a:lnTo>
                      <a:pt x="40482" y="731043"/>
                    </a:lnTo>
                    <a:lnTo>
                      <a:pt x="40482" y="723900"/>
                    </a:lnTo>
                    <a:lnTo>
                      <a:pt x="35719" y="716756"/>
                    </a:lnTo>
                    <a:lnTo>
                      <a:pt x="40482" y="697706"/>
                    </a:lnTo>
                    <a:lnTo>
                      <a:pt x="40482" y="683418"/>
                    </a:lnTo>
                    <a:lnTo>
                      <a:pt x="42863" y="673893"/>
                    </a:lnTo>
                    <a:lnTo>
                      <a:pt x="50007" y="664368"/>
                    </a:lnTo>
                    <a:lnTo>
                      <a:pt x="59532" y="661987"/>
                    </a:lnTo>
                    <a:lnTo>
                      <a:pt x="54769" y="652462"/>
                    </a:lnTo>
                    <a:lnTo>
                      <a:pt x="59532" y="642937"/>
                    </a:lnTo>
                    <a:lnTo>
                      <a:pt x="64294" y="633412"/>
                    </a:lnTo>
                    <a:lnTo>
                      <a:pt x="71438" y="626268"/>
                    </a:lnTo>
                    <a:lnTo>
                      <a:pt x="80963" y="621506"/>
                    </a:lnTo>
                    <a:lnTo>
                      <a:pt x="90488" y="614362"/>
                    </a:lnTo>
                    <a:lnTo>
                      <a:pt x="90488" y="607218"/>
                    </a:lnTo>
                    <a:lnTo>
                      <a:pt x="90488" y="600075"/>
                    </a:lnTo>
                    <a:lnTo>
                      <a:pt x="90488" y="588168"/>
                    </a:lnTo>
                    <a:lnTo>
                      <a:pt x="97632" y="573881"/>
                    </a:lnTo>
                    <a:lnTo>
                      <a:pt x="104775" y="566737"/>
                    </a:lnTo>
                    <a:lnTo>
                      <a:pt x="114300" y="559593"/>
                    </a:lnTo>
                    <a:lnTo>
                      <a:pt x="119063" y="547687"/>
                    </a:lnTo>
                    <a:lnTo>
                      <a:pt x="119063" y="540543"/>
                    </a:lnTo>
                    <a:lnTo>
                      <a:pt x="128588" y="535781"/>
                    </a:lnTo>
                    <a:lnTo>
                      <a:pt x="133350" y="519112"/>
                    </a:lnTo>
                    <a:lnTo>
                      <a:pt x="130969" y="507206"/>
                    </a:lnTo>
                    <a:lnTo>
                      <a:pt x="128588" y="500062"/>
                    </a:lnTo>
                    <a:lnTo>
                      <a:pt x="128588" y="485775"/>
                    </a:lnTo>
                    <a:lnTo>
                      <a:pt x="147638" y="476250"/>
                    </a:lnTo>
                    <a:lnTo>
                      <a:pt x="157163" y="450056"/>
                    </a:lnTo>
                    <a:lnTo>
                      <a:pt x="166688" y="411956"/>
                    </a:lnTo>
                    <a:lnTo>
                      <a:pt x="171450" y="388143"/>
                    </a:lnTo>
                    <a:lnTo>
                      <a:pt x="173832" y="371475"/>
                    </a:lnTo>
                    <a:lnTo>
                      <a:pt x="180975" y="357187"/>
                    </a:lnTo>
                    <a:lnTo>
                      <a:pt x="183357" y="345281"/>
                    </a:lnTo>
                    <a:lnTo>
                      <a:pt x="202407" y="335756"/>
                    </a:lnTo>
                    <a:lnTo>
                      <a:pt x="207169" y="328612"/>
                    </a:lnTo>
                    <a:lnTo>
                      <a:pt x="209550" y="319087"/>
                    </a:lnTo>
                    <a:lnTo>
                      <a:pt x="211932" y="304800"/>
                    </a:lnTo>
                    <a:lnTo>
                      <a:pt x="209550" y="297656"/>
                    </a:lnTo>
                    <a:lnTo>
                      <a:pt x="209550" y="290512"/>
                    </a:lnTo>
                    <a:lnTo>
                      <a:pt x="204788" y="285750"/>
                    </a:lnTo>
                    <a:lnTo>
                      <a:pt x="219075" y="278606"/>
                    </a:lnTo>
                    <a:lnTo>
                      <a:pt x="221457" y="273843"/>
                    </a:lnTo>
                    <a:lnTo>
                      <a:pt x="233363" y="269081"/>
                    </a:lnTo>
                    <a:lnTo>
                      <a:pt x="247650" y="273843"/>
                    </a:lnTo>
                    <a:lnTo>
                      <a:pt x="257175" y="278606"/>
                    </a:lnTo>
                    <a:lnTo>
                      <a:pt x="271463" y="280987"/>
                    </a:lnTo>
                    <a:lnTo>
                      <a:pt x="273844" y="280987"/>
                    </a:lnTo>
                    <a:lnTo>
                      <a:pt x="276225" y="276225"/>
                    </a:lnTo>
                    <a:lnTo>
                      <a:pt x="269082" y="261937"/>
                    </a:lnTo>
                    <a:lnTo>
                      <a:pt x="269082" y="252412"/>
                    </a:lnTo>
                    <a:lnTo>
                      <a:pt x="269082" y="242887"/>
                    </a:lnTo>
                    <a:lnTo>
                      <a:pt x="283369" y="238125"/>
                    </a:lnTo>
                    <a:lnTo>
                      <a:pt x="302419" y="230981"/>
                    </a:lnTo>
                    <a:lnTo>
                      <a:pt x="302419" y="223837"/>
                    </a:lnTo>
                    <a:lnTo>
                      <a:pt x="297657" y="209550"/>
                    </a:lnTo>
                    <a:lnTo>
                      <a:pt x="304800" y="192881"/>
                    </a:lnTo>
                    <a:lnTo>
                      <a:pt x="314325" y="183356"/>
                    </a:lnTo>
                    <a:lnTo>
                      <a:pt x="330994" y="173831"/>
                    </a:lnTo>
                    <a:lnTo>
                      <a:pt x="352425" y="173831"/>
                    </a:lnTo>
                    <a:lnTo>
                      <a:pt x="369094" y="169068"/>
                    </a:lnTo>
                    <a:lnTo>
                      <a:pt x="378619" y="173831"/>
                    </a:lnTo>
                    <a:lnTo>
                      <a:pt x="392907" y="180975"/>
                    </a:lnTo>
                    <a:lnTo>
                      <a:pt x="400050" y="171450"/>
                    </a:lnTo>
                    <a:lnTo>
                      <a:pt x="400050" y="164306"/>
                    </a:lnTo>
                    <a:lnTo>
                      <a:pt x="411957" y="161925"/>
                    </a:lnTo>
                    <a:lnTo>
                      <a:pt x="419100" y="159543"/>
                    </a:lnTo>
                    <a:lnTo>
                      <a:pt x="428625" y="164306"/>
                    </a:lnTo>
                    <a:lnTo>
                      <a:pt x="435769" y="166687"/>
                    </a:lnTo>
                    <a:lnTo>
                      <a:pt x="445294" y="166687"/>
                    </a:lnTo>
                    <a:lnTo>
                      <a:pt x="445294" y="157162"/>
                    </a:lnTo>
                    <a:lnTo>
                      <a:pt x="447675" y="152400"/>
                    </a:lnTo>
                    <a:lnTo>
                      <a:pt x="461963" y="147637"/>
                    </a:lnTo>
                    <a:lnTo>
                      <a:pt x="464344" y="140493"/>
                    </a:lnTo>
                    <a:lnTo>
                      <a:pt x="478632" y="145256"/>
                    </a:lnTo>
                    <a:lnTo>
                      <a:pt x="490538" y="145256"/>
                    </a:lnTo>
                    <a:lnTo>
                      <a:pt x="500063" y="145256"/>
                    </a:lnTo>
                    <a:lnTo>
                      <a:pt x="507207" y="109537"/>
                    </a:lnTo>
                    <a:lnTo>
                      <a:pt x="516732" y="104775"/>
                    </a:lnTo>
                    <a:lnTo>
                      <a:pt x="528638" y="95250"/>
                    </a:lnTo>
                    <a:lnTo>
                      <a:pt x="531019" y="85725"/>
                    </a:lnTo>
                    <a:lnTo>
                      <a:pt x="538163" y="80962"/>
                    </a:lnTo>
                    <a:lnTo>
                      <a:pt x="542925" y="73818"/>
                    </a:lnTo>
                    <a:lnTo>
                      <a:pt x="542925" y="64293"/>
                    </a:lnTo>
                    <a:lnTo>
                      <a:pt x="545307" y="57150"/>
                    </a:lnTo>
                    <a:lnTo>
                      <a:pt x="559594" y="50006"/>
                    </a:lnTo>
                    <a:lnTo>
                      <a:pt x="573882" y="45243"/>
                    </a:lnTo>
                    <a:lnTo>
                      <a:pt x="585788" y="38100"/>
                    </a:lnTo>
                    <a:lnTo>
                      <a:pt x="592932" y="38100"/>
                    </a:lnTo>
                    <a:lnTo>
                      <a:pt x="590550" y="23812"/>
                    </a:lnTo>
                    <a:lnTo>
                      <a:pt x="588169" y="16668"/>
                    </a:lnTo>
                    <a:lnTo>
                      <a:pt x="588169" y="2381"/>
                    </a:lnTo>
                    <a:lnTo>
                      <a:pt x="592932" y="0"/>
                    </a:lnTo>
                    <a:lnTo>
                      <a:pt x="600075" y="2381"/>
                    </a:lnTo>
                    <a:lnTo>
                      <a:pt x="616744" y="0"/>
                    </a:lnTo>
                    <a:lnTo>
                      <a:pt x="616744" y="0"/>
                    </a:lnTo>
                    <a:lnTo>
                      <a:pt x="642938" y="16668"/>
                    </a:lnTo>
                    <a:lnTo>
                      <a:pt x="650082" y="28575"/>
                    </a:lnTo>
                    <a:lnTo>
                      <a:pt x="650082" y="35718"/>
                    </a:lnTo>
                    <a:lnTo>
                      <a:pt x="678657" y="26193"/>
                    </a:lnTo>
                    <a:lnTo>
                      <a:pt x="685800" y="35718"/>
                    </a:lnTo>
                    <a:lnTo>
                      <a:pt x="690563" y="42862"/>
                    </a:lnTo>
                    <a:lnTo>
                      <a:pt x="704850" y="38100"/>
                    </a:lnTo>
                    <a:lnTo>
                      <a:pt x="711994" y="33337"/>
                    </a:lnTo>
                    <a:lnTo>
                      <a:pt x="721519" y="33337"/>
                    </a:lnTo>
                    <a:lnTo>
                      <a:pt x="728663" y="40481"/>
                    </a:lnTo>
                    <a:lnTo>
                      <a:pt x="740569" y="42862"/>
                    </a:lnTo>
                    <a:lnTo>
                      <a:pt x="745332" y="35718"/>
                    </a:lnTo>
                    <a:lnTo>
                      <a:pt x="757238" y="26193"/>
                    </a:lnTo>
                    <a:lnTo>
                      <a:pt x="757238" y="26193"/>
                    </a:lnTo>
                    <a:lnTo>
                      <a:pt x="773907" y="35718"/>
                    </a:lnTo>
                    <a:lnTo>
                      <a:pt x="785813" y="42862"/>
                    </a:lnTo>
                    <a:lnTo>
                      <a:pt x="795338" y="47625"/>
                    </a:lnTo>
                    <a:lnTo>
                      <a:pt x="795338" y="52387"/>
                    </a:ln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0" name="Freeform: Shape 69">
                <a:extLst>
                  <a:ext uri="{FF2B5EF4-FFF2-40B4-BE49-F238E27FC236}">
                    <a16:creationId xmlns:a16="http://schemas.microsoft.com/office/drawing/2014/main" id="{C1CE0778-EF48-4309-A1D4-6BCF85123BD4}"/>
                  </a:ext>
                </a:extLst>
              </p:cNvPr>
              <p:cNvSpPr/>
              <p:nvPr/>
            </p:nvSpPr>
            <p:spPr bwMode="auto">
              <a:xfrm>
                <a:off x="4481513" y="2035969"/>
                <a:ext cx="1462087" cy="1462087"/>
              </a:xfrm>
              <a:custGeom>
                <a:avLst/>
                <a:gdLst>
                  <a:gd name="connsiteX0" fmla="*/ 1462087 w 1462087"/>
                  <a:gd name="connsiteY0" fmla="*/ 776287 h 1462087"/>
                  <a:gd name="connsiteX1" fmla="*/ 1416843 w 1462087"/>
                  <a:gd name="connsiteY1" fmla="*/ 802481 h 1462087"/>
                  <a:gd name="connsiteX2" fmla="*/ 1409700 w 1462087"/>
                  <a:gd name="connsiteY2" fmla="*/ 809625 h 1462087"/>
                  <a:gd name="connsiteX3" fmla="*/ 1402556 w 1462087"/>
                  <a:gd name="connsiteY3" fmla="*/ 819150 h 1462087"/>
                  <a:gd name="connsiteX4" fmla="*/ 1390650 w 1462087"/>
                  <a:gd name="connsiteY4" fmla="*/ 831056 h 1462087"/>
                  <a:gd name="connsiteX5" fmla="*/ 1378743 w 1462087"/>
                  <a:gd name="connsiteY5" fmla="*/ 842962 h 1462087"/>
                  <a:gd name="connsiteX6" fmla="*/ 1371600 w 1462087"/>
                  <a:gd name="connsiteY6" fmla="*/ 850106 h 1462087"/>
                  <a:gd name="connsiteX7" fmla="*/ 1359693 w 1462087"/>
                  <a:gd name="connsiteY7" fmla="*/ 850106 h 1462087"/>
                  <a:gd name="connsiteX8" fmla="*/ 1338262 w 1462087"/>
                  <a:gd name="connsiteY8" fmla="*/ 857250 h 1462087"/>
                  <a:gd name="connsiteX9" fmla="*/ 1316831 w 1462087"/>
                  <a:gd name="connsiteY9" fmla="*/ 864394 h 1462087"/>
                  <a:gd name="connsiteX10" fmla="*/ 1307306 w 1462087"/>
                  <a:gd name="connsiteY10" fmla="*/ 871537 h 1462087"/>
                  <a:gd name="connsiteX11" fmla="*/ 1300162 w 1462087"/>
                  <a:gd name="connsiteY11" fmla="*/ 871537 h 1462087"/>
                  <a:gd name="connsiteX12" fmla="*/ 1295400 w 1462087"/>
                  <a:gd name="connsiteY12" fmla="*/ 871537 h 1462087"/>
                  <a:gd name="connsiteX13" fmla="*/ 1290637 w 1462087"/>
                  <a:gd name="connsiteY13" fmla="*/ 866775 h 1462087"/>
                  <a:gd name="connsiteX14" fmla="*/ 1285875 w 1462087"/>
                  <a:gd name="connsiteY14" fmla="*/ 862012 h 1462087"/>
                  <a:gd name="connsiteX15" fmla="*/ 1281112 w 1462087"/>
                  <a:gd name="connsiteY15" fmla="*/ 857250 h 1462087"/>
                  <a:gd name="connsiteX16" fmla="*/ 1278731 w 1462087"/>
                  <a:gd name="connsiteY16" fmla="*/ 854869 h 1462087"/>
                  <a:gd name="connsiteX17" fmla="*/ 1262062 w 1462087"/>
                  <a:gd name="connsiteY17" fmla="*/ 854869 h 1462087"/>
                  <a:gd name="connsiteX18" fmla="*/ 1250156 w 1462087"/>
                  <a:gd name="connsiteY18" fmla="*/ 854869 h 1462087"/>
                  <a:gd name="connsiteX19" fmla="*/ 1238250 w 1462087"/>
                  <a:gd name="connsiteY19" fmla="*/ 852487 h 1462087"/>
                  <a:gd name="connsiteX20" fmla="*/ 1228725 w 1462087"/>
                  <a:gd name="connsiteY20" fmla="*/ 845344 h 1462087"/>
                  <a:gd name="connsiteX21" fmla="*/ 1221581 w 1462087"/>
                  <a:gd name="connsiteY21" fmla="*/ 838200 h 1462087"/>
                  <a:gd name="connsiteX22" fmla="*/ 1214437 w 1462087"/>
                  <a:gd name="connsiteY22" fmla="*/ 828675 h 1462087"/>
                  <a:gd name="connsiteX23" fmla="*/ 1219200 w 1462087"/>
                  <a:gd name="connsiteY23" fmla="*/ 819150 h 1462087"/>
                  <a:gd name="connsiteX24" fmla="*/ 1226343 w 1462087"/>
                  <a:gd name="connsiteY24" fmla="*/ 812006 h 1462087"/>
                  <a:gd name="connsiteX25" fmla="*/ 1228725 w 1462087"/>
                  <a:gd name="connsiteY25" fmla="*/ 804862 h 1462087"/>
                  <a:gd name="connsiteX26" fmla="*/ 1231106 w 1462087"/>
                  <a:gd name="connsiteY26" fmla="*/ 804862 h 1462087"/>
                  <a:gd name="connsiteX27" fmla="*/ 1235868 w 1462087"/>
                  <a:gd name="connsiteY27" fmla="*/ 800100 h 1462087"/>
                  <a:gd name="connsiteX28" fmla="*/ 1235868 w 1462087"/>
                  <a:gd name="connsiteY28" fmla="*/ 792956 h 1462087"/>
                  <a:gd name="connsiteX29" fmla="*/ 1235868 w 1462087"/>
                  <a:gd name="connsiteY29" fmla="*/ 769144 h 1462087"/>
                  <a:gd name="connsiteX30" fmla="*/ 1240631 w 1462087"/>
                  <a:gd name="connsiteY30" fmla="*/ 769144 h 1462087"/>
                  <a:gd name="connsiteX31" fmla="*/ 1247775 w 1462087"/>
                  <a:gd name="connsiteY31" fmla="*/ 762000 h 1462087"/>
                  <a:gd name="connsiteX32" fmla="*/ 1252537 w 1462087"/>
                  <a:gd name="connsiteY32" fmla="*/ 759619 h 1462087"/>
                  <a:gd name="connsiteX33" fmla="*/ 1250156 w 1462087"/>
                  <a:gd name="connsiteY33" fmla="*/ 747712 h 1462087"/>
                  <a:gd name="connsiteX34" fmla="*/ 1254918 w 1462087"/>
                  <a:gd name="connsiteY34" fmla="*/ 738187 h 1462087"/>
                  <a:gd name="connsiteX35" fmla="*/ 1257300 w 1462087"/>
                  <a:gd name="connsiteY35" fmla="*/ 731044 h 1462087"/>
                  <a:gd name="connsiteX36" fmla="*/ 1262062 w 1462087"/>
                  <a:gd name="connsiteY36" fmla="*/ 728662 h 1462087"/>
                  <a:gd name="connsiteX37" fmla="*/ 1266825 w 1462087"/>
                  <a:gd name="connsiteY37" fmla="*/ 726281 h 1462087"/>
                  <a:gd name="connsiteX38" fmla="*/ 1269206 w 1462087"/>
                  <a:gd name="connsiteY38" fmla="*/ 726281 h 1462087"/>
                  <a:gd name="connsiteX39" fmla="*/ 1278731 w 1462087"/>
                  <a:gd name="connsiteY39" fmla="*/ 726281 h 1462087"/>
                  <a:gd name="connsiteX40" fmla="*/ 1283493 w 1462087"/>
                  <a:gd name="connsiteY40" fmla="*/ 700087 h 1462087"/>
                  <a:gd name="connsiteX41" fmla="*/ 1281112 w 1462087"/>
                  <a:gd name="connsiteY41" fmla="*/ 683419 h 1462087"/>
                  <a:gd name="connsiteX42" fmla="*/ 1278731 w 1462087"/>
                  <a:gd name="connsiteY42" fmla="*/ 664369 h 1462087"/>
                  <a:gd name="connsiteX43" fmla="*/ 1271587 w 1462087"/>
                  <a:gd name="connsiteY43" fmla="*/ 647700 h 1462087"/>
                  <a:gd name="connsiteX44" fmla="*/ 1264443 w 1462087"/>
                  <a:gd name="connsiteY44" fmla="*/ 628650 h 1462087"/>
                  <a:gd name="connsiteX45" fmla="*/ 1254918 w 1462087"/>
                  <a:gd name="connsiteY45" fmla="*/ 607219 h 1462087"/>
                  <a:gd name="connsiteX46" fmla="*/ 1252537 w 1462087"/>
                  <a:gd name="connsiteY46" fmla="*/ 592931 h 1462087"/>
                  <a:gd name="connsiteX47" fmla="*/ 1245393 w 1462087"/>
                  <a:gd name="connsiteY47" fmla="*/ 573881 h 1462087"/>
                  <a:gd name="connsiteX48" fmla="*/ 1238250 w 1462087"/>
                  <a:gd name="connsiteY48" fmla="*/ 569119 h 1462087"/>
                  <a:gd name="connsiteX49" fmla="*/ 1233487 w 1462087"/>
                  <a:gd name="connsiteY49" fmla="*/ 557212 h 1462087"/>
                  <a:gd name="connsiteX50" fmla="*/ 1221581 w 1462087"/>
                  <a:gd name="connsiteY50" fmla="*/ 557212 h 1462087"/>
                  <a:gd name="connsiteX51" fmla="*/ 1204912 w 1462087"/>
                  <a:gd name="connsiteY51" fmla="*/ 561975 h 1462087"/>
                  <a:gd name="connsiteX52" fmla="*/ 1202531 w 1462087"/>
                  <a:gd name="connsiteY52" fmla="*/ 564356 h 1462087"/>
                  <a:gd name="connsiteX53" fmla="*/ 1197768 w 1462087"/>
                  <a:gd name="connsiteY53" fmla="*/ 571500 h 1462087"/>
                  <a:gd name="connsiteX54" fmla="*/ 1183481 w 1462087"/>
                  <a:gd name="connsiteY54" fmla="*/ 590550 h 1462087"/>
                  <a:gd name="connsiteX55" fmla="*/ 1181100 w 1462087"/>
                  <a:gd name="connsiteY55" fmla="*/ 600075 h 1462087"/>
                  <a:gd name="connsiteX56" fmla="*/ 1176337 w 1462087"/>
                  <a:gd name="connsiteY56" fmla="*/ 609600 h 1462087"/>
                  <a:gd name="connsiteX57" fmla="*/ 1169193 w 1462087"/>
                  <a:gd name="connsiteY57" fmla="*/ 614362 h 1462087"/>
                  <a:gd name="connsiteX58" fmla="*/ 1164431 w 1462087"/>
                  <a:gd name="connsiteY58" fmla="*/ 621506 h 1462087"/>
                  <a:gd name="connsiteX59" fmla="*/ 1159668 w 1462087"/>
                  <a:gd name="connsiteY59" fmla="*/ 621506 h 1462087"/>
                  <a:gd name="connsiteX60" fmla="*/ 1152525 w 1462087"/>
                  <a:gd name="connsiteY60" fmla="*/ 616744 h 1462087"/>
                  <a:gd name="connsiteX61" fmla="*/ 1145381 w 1462087"/>
                  <a:gd name="connsiteY61" fmla="*/ 607219 h 1462087"/>
                  <a:gd name="connsiteX62" fmla="*/ 1145381 w 1462087"/>
                  <a:gd name="connsiteY62" fmla="*/ 597694 h 1462087"/>
                  <a:gd name="connsiteX63" fmla="*/ 1150143 w 1462087"/>
                  <a:gd name="connsiteY63" fmla="*/ 585787 h 1462087"/>
                  <a:gd name="connsiteX64" fmla="*/ 1150143 w 1462087"/>
                  <a:gd name="connsiteY64" fmla="*/ 576262 h 1462087"/>
                  <a:gd name="connsiteX65" fmla="*/ 1157287 w 1462087"/>
                  <a:gd name="connsiteY65" fmla="*/ 573881 h 1462087"/>
                  <a:gd name="connsiteX66" fmla="*/ 1164431 w 1462087"/>
                  <a:gd name="connsiteY66" fmla="*/ 571500 h 1462087"/>
                  <a:gd name="connsiteX67" fmla="*/ 1169193 w 1462087"/>
                  <a:gd name="connsiteY67" fmla="*/ 559594 h 1462087"/>
                  <a:gd name="connsiteX68" fmla="*/ 1166812 w 1462087"/>
                  <a:gd name="connsiteY68" fmla="*/ 550069 h 1462087"/>
                  <a:gd name="connsiteX69" fmla="*/ 1166812 w 1462087"/>
                  <a:gd name="connsiteY69" fmla="*/ 538162 h 1462087"/>
                  <a:gd name="connsiteX70" fmla="*/ 1171575 w 1462087"/>
                  <a:gd name="connsiteY70" fmla="*/ 535781 h 1462087"/>
                  <a:gd name="connsiteX71" fmla="*/ 1176337 w 1462087"/>
                  <a:gd name="connsiteY71" fmla="*/ 531019 h 1462087"/>
                  <a:gd name="connsiteX72" fmla="*/ 1185862 w 1462087"/>
                  <a:gd name="connsiteY72" fmla="*/ 531019 h 1462087"/>
                  <a:gd name="connsiteX73" fmla="*/ 1183481 w 1462087"/>
                  <a:gd name="connsiteY73" fmla="*/ 516731 h 1462087"/>
                  <a:gd name="connsiteX74" fmla="*/ 1183481 w 1462087"/>
                  <a:gd name="connsiteY74" fmla="*/ 504825 h 1462087"/>
                  <a:gd name="connsiteX75" fmla="*/ 1183481 w 1462087"/>
                  <a:gd name="connsiteY75" fmla="*/ 485775 h 1462087"/>
                  <a:gd name="connsiteX76" fmla="*/ 1176337 w 1462087"/>
                  <a:gd name="connsiteY76" fmla="*/ 471487 h 1462087"/>
                  <a:gd name="connsiteX77" fmla="*/ 1173956 w 1462087"/>
                  <a:gd name="connsiteY77" fmla="*/ 461962 h 1462087"/>
                  <a:gd name="connsiteX78" fmla="*/ 1169193 w 1462087"/>
                  <a:gd name="connsiteY78" fmla="*/ 457200 h 1462087"/>
                  <a:gd name="connsiteX79" fmla="*/ 1166812 w 1462087"/>
                  <a:gd name="connsiteY79" fmla="*/ 450056 h 1462087"/>
                  <a:gd name="connsiteX80" fmla="*/ 1164431 w 1462087"/>
                  <a:gd name="connsiteY80" fmla="*/ 445294 h 1462087"/>
                  <a:gd name="connsiteX81" fmla="*/ 1173956 w 1462087"/>
                  <a:gd name="connsiteY81" fmla="*/ 440531 h 1462087"/>
                  <a:gd name="connsiteX82" fmla="*/ 1173956 w 1462087"/>
                  <a:gd name="connsiteY82" fmla="*/ 435769 h 1462087"/>
                  <a:gd name="connsiteX83" fmla="*/ 1162050 w 1462087"/>
                  <a:gd name="connsiteY83" fmla="*/ 421481 h 1462087"/>
                  <a:gd name="connsiteX84" fmla="*/ 1159668 w 1462087"/>
                  <a:gd name="connsiteY84" fmla="*/ 416719 h 1462087"/>
                  <a:gd name="connsiteX85" fmla="*/ 1157287 w 1462087"/>
                  <a:gd name="connsiteY85" fmla="*/ 411956 h 1462087"/>
                  <a:gd name="connsiteX86" fmla="*/ 1152525 w 1462087"/>
                  <a:gd name="connsiteY86" fmla="*/ 411956 h 1462087"/>
                  <a:gd name="connsiteX87" fmla="*/ 1126331 w 1462087"/>
                  <a:gd name="connsiteY87" fmla="*/ 407194 h 1462087"/>
                  <a:gd name="connsiteX88" fmla="*/ 1102518 w 1462087"/>
                  <a:gd name="connsiteY88" fmla="*/ 397669 h 1462087"/>
                  <a:gd name="connsiteX89" fmla="*/ 1095375 w 1462087"/>
                  <a:gd name="connsiteY89" fmla="*/ 390525 h 1462087"/>
                  <a:gd name="connsiteX90" fmla="*/ 1088231 w 1462087"/>
                  <a:gd name="connsiteY90" fmla="*/ 388144 h 1462087"/>
                  <a:gd name="connsiteX91" fmla="*/ 1083468 w 1462087"/>
                  <a:gd name="connsiteY91" fmla="*/ 383381 h 1462087"/>
                  <a:gd name="connsiteX92" fmla="*/ 1064418 w 1462087"/>
                  <a:gd name="connsiteY92" fmla="*/ 383381 h 1462087"/>
                  <a:gd name="connsiteX93" fmla="*/ 1057275 w 1462087"/>
                  <a:gd name="connsiteY93" fmla="*/ 381000 h 1462087"/>
                  <a:gd name="connsiteX94" fmla="*/ 1047750 w 1462087"/>
                  <a:gd name="connsiteY94" fmla="*/ 376237 h 1462087"/>
                  <a:gd name="connsiteX95" fmla="*/ 1038225 w 1462087"/>
                  <a:gd name="connsiteY95" fmla="*/ 376237 h 1462087"/>
                  <a:gd name="connsiteX96" fmla="*/ 1031081 w 1462087"/>
                  <a:gd name="connsiteY96" fmla="*/ 381000 h 1462087"/>
                  <a:gd name="connsiteX97" fmla="*/ 1016793 w 1462087"/>
                  <a:gd name="connsiteY97" fmla="*/ 390525 h 1462087"/>
                  <a:gd name="connsiteX98" fmla="*/ 1019175 w 1462087"/>
                  <a:gd name="connsiteY98" fmla="*/ 397669 h 1462087"/>
                  <a:gd name="connsiteX99" fmla="*/ 1014412 w 1462087"/>
                  <a:gd name="connsiteY99" fmla="*/ 402431 h 1462087"/>
                  <a:gd name="connsiteX100" fmla="*/ 1016793 w 1462087"/>
                  <a:gd name="connsiteY100" fmla="*/ 407194 h 1462087"/>
                  <a:gd name="connsiteX101" fmla="*/ 1026318 w 1462087"/>
                  <a:gd name="connsiteY101" fmla="*/ 411956 h 1462087"/>
                  <a:gd name="connsiteX102" fmla="*/ 1033462 w 1462087"/>
                  <a:gd name="connsiteY102" fmla="*/ 416719 h 1462087"/>
                  <a:gd name="connsiteX103" fmla="*/ 1035843 w 1462087"/>
                  <a:gd name="connsiteY103" fmla="*/ 421481 h 1462087"/>
                  <a:gd name="connsiteX104" fmla="*/ 1026318 w 1462087"/>
                  <a:gd name="connsiteY104" fmla="*/ 423862 h 1462087"/>
                  <a:gd name="connsiteX105" fmla="*/ 1019175 w 1462087"/>
                  <a:gd name="connsiteY105" fmla="*/ 428625 h 1462087"/>
                  <a:gd name="connsiteX106" fmla="*/ 1007268 w 1462087"/>
                  <a:gd name="connsiteY106" fmla="*/ 428625 h 1462087"/>
                  <a:gd name="connsiteX107" fmla="*/ 1004887 w 1462087"/>
                  <a:gd name="connsiteY107" fmla="*/ 438150 h 1462087"/>
                  <a:gd name="connsiteX108" fmla="*/ 997743 w 1462087"/>
                  <a:gd name="connsiteY108" fmla="*/ 442912 h 1462087"/>
                  <a:gd name="connsiteX109" fmla="*/ 1002506 w 1462087"/>
                  <a:gd name="connsiteY109" fmla="*/ 459581 h 1462087"/>
                  <a:gd name="connsiteX110" fmla="*/ 1000125 w 1462087"/>
                  <a:gd name="connsiteY110" fmla="*/ 483394 h 1462087"/>
                  <a:gd name="connsiteX111" fmla="*/ 995362 w 1462087"/>
                  <a:gd name="connsiteY111" fmla="*/ 490537 h 1462087"/>
                  <a:gd name="connsiteX112" fmla="*/ 985837 w 1462087"/>
                  <a:gd name="connsiteY112" fmla="*/ 495300 h 1462087"/>
                  <a:gd name="connsiteX113" fmla="*/ 981075 w 1462087"/>
                  <a:gd name="connsiteY113" fmla="*/ 497681 h 1462087"/>
                  <a:gd name="connsiteX114" fmla="*/ 978693 w 1462087"/>
                  <a:gd name="connsiteY114" fmla="*/ 488156 h 1462087"/>
                  <a:gd name="connsiteX115" fmla="*/ 976312 w 1462087"/>
                  <a:gd name="connsiteY115" fmla="*/ 483394 h 1462087"/>
                  <a:gd name="connsiteX116" fmla="*/ 978693 w 1462087"/>
                  <a:gd name="connsiteY116" fmla="*/ 464344 h 1462087"/>
                  <a:gd name="connsiteX117" fmla="*/ 985837 w 1462087"/>
                  <a:gd name="connsiteY117" fmla="*/ 459581 h 1462087"/>
                  <a:gd name="connsiteX118" fmla="*/ 985837 w 1462087"/>
                  <a:gd name="connsiteY118" fmla="*/ 452437 h 1462087"/>
                  <a:gd name="connsiteX119" fmla="*/ 983456 w 1462087"/>
                  <a:gd name="connsiteY119" fmla="*/ 445294 h 1462087"/>
                  <a:gd name="connsiteX120" fmla="*/ 978693 w 1462087"/>
                  <a:gd name="connsiteY120" fmla="*/ 450056 h 1462087"/>
                  <a:gd name="connsiteX121" fmla="*/ 969168 w 1462087"/>
                  <a:gd name="connsiteY121" fmla="*/ 459581 h 1462087"/>
                  <a:gd name="connsiteX122" fmla="*/ 966787 w 1462087"/>
                  <a:gd name="connsiteY122" fmla="*/ 466725 h 1462087"/>
                  <a:gd name="connsiteX123" fmla="*/ 962025 w 1462087"/>
                  <a:gd name="connsiteY123" fmla="*/ 473869 h 1462087"/>
                  <a:gd name="connsiteX124" fmla="*/ 950118 w 1462087"/>
                  <a:gd name="connsiteY124" fmla="*/ 481012 h 1462087"/>
                  <a:gd name="connsiteX125" fmla="*/ 947737 w 1462087"/>
                  <a:gd name="connsiteY125" fmla="*/ 478631 h 1462087"/>
                  <a:gd name="connsiteX126" fmla="*/ 947737 w 1462087"/>
                  <a:gd name="connsiteY126" fmla="*/ 485775 h 1462087"/>
                  <a:gd name="connsiteX127" fmla="*/ 947737 w 1462087"/>
                  <a:gd name="connsiteY127" fmla="*/ 497681 h 1462087"/>
                  <a:gd name="connsiteX128" fmla="*/ 940593 w 1462087"/>
                  <a:gd name="connsiteY128" fmla="*/ 509587 h 1462087"/>
                  <a:gd name="connsiteX129" fmla="*/ 931068 w 1462087"/>
                  <a:gd name="connsiteY129" fmla="*/ 509587 h 1462087"/>
                  <a:gd name="connsiteX130" fmla="*/ 931068 w 1462087"/>
                  <a:gd name="connsiteY130" fmla="*/ 519112 h 1462087"/>
                  <a:gd name="connsiteX131" fmla="*/ 931068 w 1462087"/>
                  <a:gd name="connsiteY131" fmla="*/ 547687 h 1462087"/>
                  <a:gd name="connsiteX132" fmla="*/ 931068 w 1462087"/>
                  <a:gd name="connsiteY132" fmla="*/ 564356 h 1462087"/>
                  <a:gd name="connsiteX133" fmla="*/ 926306 w 1462087"/>
                  <a:gd name="connsiteY133" fmla="*/ 573881 h 1462087"/>
                  <a:gd name="connsiteX134" fmla="*/ 923925 w 1462087"/>
                  <a:gd name="connsiteY134" fmla="*/ 573881 h 1462087"/>
                  <a:gd name="connsiteX135" fmla="*/ 921543 w 1462087"/>
                  <a:gd name="connsiteY135" fmla="*/ 583406 h 1462087"/>
                  <a:gd name="connsiteX136" fmla="*/ 921543 w 1462087"/>
                  <a:gd name="connsiteY136" fmla="*/ 592931 h 1462087"/>
                  <a:gd name="connsiteX137" fmla="*/ 923925 w 1462087"/>
                  <a:gd name="connsiteY137" fmla="*/ 602456 h 1462087"/>
                  <a:gd name="connsiteX138" fmla="*/ 921543 w 1462087"/>
                  <a:gd name="connsiteY138" fmla="*/ 623887 h 1462087"/>
                  <a:gd name="connsiteX139" fmla="*/ 921543 w 1462087"/>
                  <a:gd name="connsiteY139" fmla="*/ 631031 h 1462087"/>
                  <a:gd name="connsiteX140" fmla="*/ 916781 w 1462087"/>
                  <a:gd name="connsiteY140" fmla="*/ 640556 h 1462087"/>
                  <a:gd name="connsiteX141" fmla="*/ 923925 w 1462087"/>
                  <a:gd name="connsiteY141" fmla="*/ 654844 h 1462087"/>
                  <a:gd name="connsiteX142" fmla="*/ 933450 w 1462087"/>
                  <a:gd name="connsiteY142" fmla="*/ 681037 h 1462087"/>
                  <a:gd name="connsiteX143" fmla="*/ 942975 w 1462087"/>
                  <a:gd name="connsiteY143" fmla="*/ 690562 h 1462087"/>
                  <a:gd name="connsiteX144" fmla="*/ 952500 w 1462087"/>
                  <a:gd name="connsiteY144" fmla="*/ 711994 h 1462087"/>
                  <a:gd name="connsiteX145" fmla="*/ 957262 w 1462087"/>
                  <a:gd name="connsiteY145" fmla="*/ 745331 h 1462087"/>
                  <a:gd name="connsiteX146" fmla="*/ 959643 w 1462087"/>
                  <a:gd name="connsiteY146" fmla="*/ 769144 h 1462087"/>
                  <a:gd name="connsiteX147" fmla="*/ 957262 w 1462087"/>
                  <a:gd name="connsiteY147" fmla="*/ 783431 h 1462087"/>
                  <a:gd name="connsiteX148" fmla="*/ 952500 w 1462087"/>
                  <a:gd name="connsiteY148" fmla="*/ 800100 h 1462087"/>
                  <a:gd name="connsiteX149" fmla="*/ 947737 w 1462087"/>
                  <a:gd name="connsiteY149" fmla="*/ 812006 h 1462087"/>
                  <a:gd name="connsiteX150" fmla="*/ 942975 w 1462087"/>
                  <a:gd name="connsiteY150" fmla="*/ 819150 h 1462087"/>
                  <a:gd name="connsiteX151" fmla="*/ 942975 w 1462087"/>
                  <a:gd name="connsiteY151" fmla="*/ 828675 h 1462087"/>
                  <a:gd name="connsiteX152" fmla="*/ 940593 w 1462087"/>
                  <a:gd name="connsiteY152" fmla="*/ 842962 h 1462087"/>
                  <a:gd name="connsiteX153" fmla="*/ 933450 w 1462087"/>
                  <a:gd name="connsiteY153" fmla="*/ 852487 h 1462087"/>
                  <a:gd name="connsiteX154" fmla="*/ 926306 w 1462087"/>
                  <a:gd name="connsiteY154" fmla="*/ 864394 h 1462087"/>
                  <a:gd name="connsiteX155" fmla="*/ 921543 w 1462087"/>
                  <a:gd name="connsiteY155" fmla="*/ 864394 h 1462087"/>
                  <a:gd name="connsiteX156" fmla="*/ 904875 w 1462087"/>
                  <a:gd name="connsiteY156" fmla="*/ 876300 h 1462087"/>
                  <a:gd name="connsiteX157" fmla="*/ 900112 w 1462087"/>
                  <a:gd name="connsiteY157" fmla="*/ 883444 h 1462087"/>
                  <a:gd name="connsiteX158" fmla="*/ 890587 w 1462087"/>
                  <a:gd name="connsiteY158" fmla="*/ 888206 h 1462087"/>
                  <a:gd name="connsiteX159" fmla="*/ 883443 w 1462087"/>
                  <a:gd name="connsiteY159" fmla="*/ 890587 h 1462087"/>
                  <a:gd name="connsiteX160" fmla="*/ 878681 w 1462087"/>
                  <a:gd name="connsiteY160" fmla="*/ 892969 h 1462087"/>
                  <a:gd name="connsiteX161" fmla="*/ 871537 w 1462087"/>
                  <a:gd name="connsiteY161" fmla="*/ 888206 h 1462087"/>
                  <a:gd name="connsiteX162" fmla="*/ 871537 w 1462087"/>
                  <a:gd name="connsiteY162" fmla="*/ 888206 h 1462087"/>
                  <a:gd name="connsiteX163" fmla="*/ 850106 w 1462087"/>
                  <a:gd name="connsiteY163" fmla="*/ 885825 h 1462087"/>
                  <a:gd name="connsiteX164" fmla="*/ 842962 w 1462087"/>
                  <a:gd name="connsiteY164" fmla="*/ 871537 h 1462087"/>
                  <a:gd name="connsiteX165" fmla="*/ 840581 w 1462087"/>
                  <a:gd name="connsiteY165" fmla="*/ 862012 h 1462087"/>
                  <a:gd name="connsiteX166" fmla="*/ 833437 w 1462087"/>
                  <a:gd name="connsiteY166" fmla="*/ 842962 h 1462087"/>
                  <a:gd name="connsiteX167" fmla="*/ 828675 w 1462087"/>
                  <a:gd name="connsiteY167" fmla="*/ 828675 h 1462087"/>
                  <a:gd name="connsiteX168" fmla="*/ 821531 w 1462087"/>
                  <a:gd name="connsiteY168" fmla="*/ 819150 h 1462087"/>
                  <a:gd name="connsiteX169" fmla="*/ 816768 w 1462087"/>
                  <a:gd name="connsiteY169" fmla="*/ 802481 h 1462087"/>
                  <a:gd name="connsiteX170" fmla="*/ 816768 w 1462087"/>
                  <a:gd name="connsiteY170" fmla="*/ 788194 h 1462087"/>
                  <a:gd name="connsiteX171" fmla="*/ 819150 w 1462087"/>
                  <a:gd name="connsiteY171" fmla="*/ 773906 h 1462087"/>
                  <a:gd name="connsiteX172" fmla="*/ 814387 w 1462087"/>
                  <a:gd name="connsiteY172" fmla="*/ 764381 h 1462087"/>
                  <a:gd name="connsiteX173" fmla="*/ 812006 w 1462087"/>
                  <a:gd name="connsiteY173" fmla="*/ 742950 h 1462087"/>
                  <a:gd name="connsiteX174" fmla="*/ 809625 w 1462087"/>
                  <a:gd name="connsiteY174" fmla="*/ 735806 h 1462087"/>
                  <a:gd name="connsiteX175" fmla="*/ 812006 w 1462087"/>
                  <a:gd name="connsiteY175" fmla="*/ 719137 h 1462087"/>
                  <a:gd name="connsiteX176" fmla="*/ 807243 w 1462087"/>
                  <a:gd name="connsiteY176" fmla="*/ 704850 h 1462087"/>
                  <a:gd name="connsiteX177" fmla="*/ 802481 w 1462087"/>
                  <a:gd name="connsiteY177" fmla="*/ 697706 h 1462087"/>
                  <a:gd name="connsiteX178" fmla="*/ 802481 w 1462087"/>
                  <a:gd name="connsiteY178" fmla="*/ 688181 h 1462087"/>
                  <a:gd name="connsiteX179" fmla="*/ 804862 w 1462087"/>
                  <a:gd name="connsiteY179" fmla="*/ 671512 h 1462087"/>
                  <a:gd name="connsiteX180" fmla="*/ 812006 w 1462087"/>
                  <a:gd name="connsiteY180" fmla="*/ 666750 h 1462087"/>
                  <a:gd name="connsiteX181" fmla="*/ 812006 w 1462087"/>
                  <a:gd name="connsiteY181" fmla="*/ 657225 h 1462087"/>
                  <a:gd name="connsiteX182" fmla="*/ 814387 w 1462087"/>
                  <a:gd name="connsiteY182" fmla="*/ 652462 h 1462087"/>
                  <a:gd name="connsiteX183" fmla="*/ 819150 w 1462087"/>
                  <a:gd name="connsiteY183" fmla="*/ 647700 h 1462087"/>
                  <a:gd name="connsiteX184" fmla="*/ 814387 w 1462087"/>
                  <a:gd name="connsiteY184" fmla="*/ 628650 h 1462087"/>
                  <a:gd name="connsiteX185" fmla="*/ 812006 w 1462087"/>
                  <a:gd name="connsiteY185" fmla="*/ 619125 h 1462087"/>
                  <a:gd name="connsiteX186" fmla="*/ 812006 w 1462087"/>
                  <a:gd name="connsiteY186" fmla="*/ 604837 h 1462087"/>
                  <a:gd name="connsiteX187" fmla="*/ 819150 w 1462087"/>
                  <a:gd name="connsiteY187" fmla="*/ 595312 h 1462087"/>
                  <a:gd name="connsiteX188" fmla="*/ 823912 w 1462087"/>
                  <a:gd name="connsiteY188" fmla="*/ 590550 h 1462087"/>
                  <a:gd name="connsiteX189" fmla="*/ 823912 w 1462087"/>
                  <a:gd name="connsiteY189" fmla="*/ 578644 h 1462087"/>
                  <a:gd name="connsiteX190" fmla="*/ 821531 w 1462087"/>
                  <a:gd name="connsiteY190" fmla="*/ 564356 h 1462087"/>
                  <a:gd name="connsiteX191" fmla="*/ 821531 w 1462087"/>
                  <a:gd name="connsiteY191" fmla="*/ 542925 h 1462087"/>
                  <a:gd name="connsiteX192" fmla="*/ 828675 w 1462087"/>
                  <a:gd name="connsiteY192" fmla="*/ 533400 h 1462087"/>
                  <a:gd name="connsiteX193" fmla="*/ 833437 w 1462087"/>
                  <a:gd name="connsiteY193" fmla="*/ 519112 h 1462087"/>
                  <a:gd name="connsiteX194" fmla="*/ 842962 w 1462087"/>
                  <a:gd name="connsiteY194" fmla="*/ 507206 h 1462087"/>
                  <a:gd name="connsiteX195" fmla="*/ 847725 w 1462087"/>
                  <a:gd name="connsiteY195" fmla="*/ 492919 h 1462087"/>
                  <a:gd name="connsiteX196" fmla="*/ 854868 w 1462087"/>
                  <a:gd name="connsiteY196" fmla="*/ 485775 h 1462087"/>
                  <a:gd name="connsiteX197" fmla="*/ 854868 w 1462087"/>
                  <a:gd name="connsiteY197" fmla="*/ 478631 h 1462087"/>
                  <a:gd name="connsiteX198" fmla="*/ 859631 w 1462087"/>
                  <a:gd name="connsiteY198" fmla="*/ 469106 h 1462087"/>
                  <a:gd name="connsiteX199" fmla="*/ 859631 w 1462087"/>
                  <a:gd name="connsiteY199" fmla="*/ 457200 h 1462087"/>
                  <a:gd name="connsiteX200" fmla="*/ 859631 w 1462087"/>
                  <a:gd name="connsiteY200" fmla="*/ 450056 h 1462087"/>
                  <a:gd name="connsiteX201" fmla="*/ 852487 w 1462087"/>
                  <a:gd name="connsiteY201" fmla="*/ 450056 h 1462087"/>
                  <a:gd name="connsiteX202" fmla="*/ 840581 w 1462087"/>
                  <a:gd name="connsiteY202" fmla="*/ 476250 h 1462087"/>
                  <a:gd name="connsiteX203" fmla="*/ 831056 w 1462087"/>
                  <a:gd name="connsiteY203" fmla="*/ 492919 h 1462087"/>
                  <a:gd name="connsiteX204" fmla="*/ 812006 w 1462087"/>
                  <a:gd name="connsiteY204" fmla="*/ 514350 h 1462087"/>
                  <a:gd name="connsiteX205" fmla="*/ 807243 w 1462087"/>
                  <a:gd name="connsiteY205" fmla="*/ 519112 h 1462087"/>
                  <a:gd name="connsiteX206" fmla="*/ 807243 w 1462087"/>
                  <a:gd name="connsiteY206" fmla="*/ 528637 h 1462087"/>
                  <a:gd name="connsiteX207" fmla="*/ 800100 w 1462087"/>
                  <a:gd name="connsiteY207" fmla="*/ 531019 h 1462087"/>
                  <a:gd name="connsiteX208" fmla="*/ 797718 w 1462087"/>
                  <a:gd name="connsiteY208" fmla="*/ 540544 h 1462087"/>
                  <a:gd name="connsiteX209" fmla="*/ 797718 w 1462087"/>
                  <a:gd name="connsiteY209" fmla="*/ 540544 h 1462087"/>
                  <a:gd name="connsiteX210" fmla="*/ 778668 w 1462087"/>
                  <a:gd name="connsiteY210" fmla="*/ 533400 h 1462087"/>
                  <a:gd name="connsiteX211" fmla="*/ 785812 w 1462087"/>
                  <a:gd name="connsiteY211" fmla="*/ 523875 h 1462087"/>
                  <a:gd name="connsiteX212" fmla="*/ 792956 w 1462087"/>
                  <a:gd name="connsiteY212" fmla="*/ 507206 h 1462087"/>
                  <a:gd name="connsiteX213" fmla="*/ 797718 w 1462087"/>
                  <a:gd name="connsiteY213" fmla="*/ 490537 h 1462087"/>
                  <a:gd name="connsiteX214" fmla="*/ 809625 w 1462087"/>
                  <a:gd name="connsiteY214" fmla="*/ 483394 h 1462087"/>
                  <a:gd name="connsiteX215" fmla="*/ 812006 w 1462087"/>
                  <a:gd name="connsiteY215" fmla="*/ 473869 h 1462087"/>
                  <a:gd name="connsiteX216" fmla="*/ 816768 w 1462087"/>
                  <a:gd name="connsiteY216" fmla="*/ 464344 h 1462087"/>
                  <a:gd name="connsiteX217" fmla="*/ 823912 w 1462087"/>
                  <a:gd name="connsiteY217" fmla="*/ 452437 h 1462087"/>
                  <a:gd name="connsiteX218" fmla="*/ 833437 w 1462087"/>
                  <a:gd name="connsiteY218" fmla="*/ 435769 h 1462087"/>
                  <a:gd name="connsiteX219" fmla="*/ 835818 w 1462087"/>
                  <a:gd name="connsiteY219" fmla="*/ 414337 h 1462087"/>
                  <a:gd name="connsiteX220" fmla="*/ 838200 w 1462087"/>
                  <a:gd name="connsiteY220" fmla="*/ 402431 h 1462087"/>
                  <a:gd name="connsiteX221" fmla="*/ 842962 w 1462087"/>
                  <a:gd name="connsiteY221" fmla="*/ 392906 h 1462087"/>
                  <a:gd name="connsiteX222" fmla="*/ 850106 w 1462087"/>
                  <a:gd name="connsiteY222" fmla="*/ 388144 h 1462087"/>
                  <a:gd name="connsiteX223" fmla="*/ 859631 w 1462087"/>
                  <a:gd name="connsiteY223" fmla="*/ 383381 h 1462087"/>
                  <a:gd name="connsiteX224" fmla="*/ 862012 w 1462087"/>
                  <a:gd name="connsiteY224" fmla="*/ 388144 h 1462087"/>
                  <a:gd name="connsiteX225" fmla="*/ 871537 w 1462087"/>
                  <a:gd name="connsiteY225" fmla="*/ 390525 h 1462087"/>
                  <a:gd name="connsiteX226" fmla="*/ 873918 w 1462087"/>
                  <a:gd name="connsiteY226" fmla="*/ 381000 h 1462087"/>
                  <a:gd name="connsiteX227" fmla="*/ 878681 w 1462087"/>
                  <a:gd name="connsiteY227" fmla="*/ 381000 h 1462087"/>
                  <a:gd name="connsiteX228" fmla="*/ 888206 w 1462087"/>
                  <a:gd name="connsiteY228" fmla="*/ 381000 h 1462087"/>
                  <a:gd name="connsiteX229" fmla="*/ 892968 w 1462087"/>
                  <a:gd name="connsiteY229" fmla="*/ 388144 h 1462087"/>
                  <a:gd name="connsiteX230" fmla="*/ 892968 w 1462087"/>
                  <a:gd name="connsiteY230" fmla="*/ 388144 h 1462087"/>
                  <a:gd name="connsiteX231" fmla="*/ 902493 w 1462087"/>
                  <a:gd name="connsiteY231" fmla="*/ 388144 h 1462087"/>
                  <a:gd name="connsiteX232" fmla="*/ 912018 w 1462087"/>
                  <a:gd name="connsiteY232" fmla="*/ 371475 h 1462087"/>
                  <a:gd name="connsiteX233" fmla="*/ 919162 w 1462087"/>
                  <a:gd name="connsiteY233" fmla="*/ 364331 h 1462087"/>
                  <a:gd name="connsiteX234" fmla="*/ 919162 w 1462087"/>
                  <a:gd name="connsiteY234" fmla="*/ 364331 h 1462087"/>
                  <a:gd name="connsiteX235" fmla="*/ 950118 w 1462087"/>
                  <a:gd name="connsiteY235" fmla="*/ 361950 h 1462087"/>
                  <a:gd name="connsiteX236" fmla="*/ 957262 w 1462087"/>
                  <a:gd name="connsiteY236" fmla="*/ 361950 h 1462087"/>
                  <a:gd name="connsiteX237" fmla="*/ 966787 w 1462087"/>
                  <a:gd name="connsiteY237" fmla="*/ 359569 h 1462087"/>
                  <a:gd name="connsiteX238" fmla="*/ 969168 w 1462087"/>
                  <a:gd name="connsiteY238" fmla="*/ 350044 h 1462087"/>
                  <a:gd name="connsiteX239" fmla="*/ 971550 w 1462087"/>
                  <a:gd name="connsiteY239" fmla="*/ 342900 h 1462087"/>
                  <a:gd name="connsiteX240" fmla="*/ 997743 w 1462087"/>
                  <a:gd name="connsiteY240" fmla="*/ 342900 h 1462087"/>
                  <a:gd name="connsiteX241" fmla="*/ 1009650 w 1462087"/>
                  <a:gd name="connsiteY241" fmla="*/ 342900 h 1462087"/>
                  <a:gd name="connsiteX242" fmla="*/ 1028700 w 1462087"/>
                  <a:gd name="connsiteY242" fmla="*/ 350044 h 1462087"/>
                  <a:gd name="connsiteX243" fmla="*/ 1042987 w 1462087"/>
                  <a:gd name="connsiteY243" fmla="*/ 352425 h 1462087"/>
                  <a:gd name="connsiteX244" fmla="*/ 1047750 w 1462087"/>
                  <a:gd name="connsiteY244" fmla="*/ 347662 h 1462087"/>
                  <a:gd name="connsiteX245" fmla="*/ 1059656 w 1462087"/>
                  <a:gd name="connsiteY245" fmla="*/ 342900 h 1462087"/>
                  <a:gd name="connsiteX246" fmla="*/ 1076325 w 1462087"/>
                  <a:gd name="connsiteY246" fmla="*/ 342900 h 1462087"/>
                  <a:gd name="connsiteX247" fmla="*/ 1095375 w 1462087"/>
                  <a:gd name="connsiteY247" fmla="*/ 342900 h 1462087"/>
                  <a:gd name="connsiteX248" fmla="*/ 1114425 w 1462087"/>
                  <a:gd name="connsiteY248" fmla="*/ 342900 h 1462087"/>
                  <a:gd name="connsiteX249" fmla="*/ 1133475 w 1462087"/>
                  <a:gd name="connsiteY249" fmla="*/ 345281 h 1462087"/>
                  <a:gd name="connsiteX250" fmla="*/ 1147762 w 1462087"/>
                  <a:gd name="connsiteY250" fmla="*/ 338137 h 1462087"/>
                  <a:gd name="connsiteX251" fmla="*/ 1135856 w 1462087"/>
                  <a:gd name="connsiteY251" fmla="*/ 328612 h 1462087"/>
                  <a:gd name="connsiteX252" fmla="*/ 1126331 w 1462087"/>
                  <a:gd name="connsiteY252" fmla="*/ 323850 h 1462087"/>
                  <a:gd name="connsiteX253" fmla="*/ 1114425 w 1462087"/>
                  <a:gd name="connsiteY253" fmla="*/ 321469 h 1462087"/>
                  <a:gd name="connsiteX254" fmla="*/ 1114425 w 1462087"/>
                  <a:gd name="connsiteY254" fmla="*/ 330994 h 1462087"/>
                  <a:gd name="connsiteX255" fmla="*/ 1102518 w 1462087"/>
                  <a:gd name="connsiteY255" fmla="*/ 333375 h 1462087"/>
                  <a:gd name="connsiteX256" fmla="*/ 1092993 w 1462087"/>
                  <a:gd name="connsiteY256" fmla="*/ 328612 h 1462087"/>
                  <a:gd name="connsiteX257" fmla="*/ 1085850 w 1462087"/>
                  <a:gd name="connsiteY257" fmla="*/ 323850 h 1462087"/>
                  <a:gd name="connsiteX258" fmla="*/ 1081087 w 1462087"/>
                  <a:gd name="connsiteY258" fmla="*/ 319087 h 1462087"/>
                  <a:gd name="connsiteX259" fmla="*/ 1081087 w 1462087"/>
                  <a:gd name="connsiteY259" fmla="*/ 300037 h 1462087"/>
                  <a:gd name="connsiteX260" fmla="*/ 1081087 w 1462087"/>
                  <a:gd name="connsiteY260" fmla="*/ 283369 h 1462087"/>
                  <a:gd name="connsiteX261" fmla="*/ 1071562 w 1462087"/>
                  <a:gd name="connsiteY261" fmla="*/ 283369 h 1462087"/>
                  <a:gd name="connsiteX262" fmla="*/ 1062037 w 1462087"/>
                  <a:gd name="connsiteY262" fmla="*/ 283369 h 1462087"/>
                  <a:gd name="connsiteX263" fmla="*/ 1052512 w 1462087"/>
                  <a:gd name="connsiteY263" fmla="*/ 290512 h 1462087"/>
                  <a:gd name="connsiteX264" fmla="*/ 1033462 w 1462087"/>
                  <a:gd name="connsiteY264" fmla="*/ 292894 h 1462087"/>
                  <a:gd name="connsiteX265" fmla="*/ 1033462 w 1462087"/>
                  <a:gd name="connsiteY265" fmla="*/ 292894 h 1462087"/>
                  <a:gd name="connsiteX266" fmla="*/ 1007268 w 1462087"/>
                  <a:gd name="connsiteY266" fmla="*/ 295275 h 1462087"/>
                  <a:gd name="connsiteX267" fmla="*/ 1007268 w 1462087"/>
                  <a:gd name="connsiteY267" fmla="*/ 280987 h 1462087"/>
                  <a:gd name="connsiteX268" fmla="*/ 1009650 w 1462087"/>
                  <a:gd name="connsiteY268" fmla="*/ 266700 h 1462087"/>
                  <a:gd name="connsiteX269" fmla="*/ 1009650 w 1462087"/>
                  <a:gd name="connsiteY269" fmla="*/ 261937 h 1462087"/>
                  <a:gd name="connsiteX270" fmla="*/ 1000125 w 1462087"/>
                  <a:gd name="connsiteY270" fmla="*/ 257175 h 1462087"/>
                  <a:gd name="connsiteX271" fmla="*/ 978693 w 1462087"/>
                  <a:gd name="connsiteY271" fmla="*/ 266700 h 1462087"/>
                  <a:gd name="connsiteX272" fmla="*/ 971550 w 1462087"/>
                  <a:gd name="connsiteY272" fmla="*/ 269081 h 1462087"/>
                  <a:gd name="connsiteX273" fmla="*/ 964406 w 1462087"/>
                  <a:gd name="connsiteY273" fmla="*/ 273844 h 1462087"/>
                  <a:gd name="connsiteX274" fmla="*/ 950118 w 1462087"/>
                  <a:gd name="connsiteY274" fmla="*/ 273844 h 1462087"/>
                  <a:gd name="connsiteX275" fmla="*/ 940593 w 1462087"/>
                  <a:gd name="connsiteY275" fmla="*/ 273844 h 1462087"/>
                  <a:gd name="connsiteX276" fmla="*/ 928687 w 1462087"/>
                  <a:gd name="connsiteY276" fmla="*/ 273844 h 1462087"/>
                  <a:gd name="connsiteX277" fmla="*/ 919162 w 1462087"/>
                  <a:gd name="connsiteY277" fmla="*/ 276225 h 1462087"/>
                  <a:gd name="connsiteX278" fmla="*/ 902493 w 1462087"/>
                  <a:gd name="connsiteY278" fmla="*/ 285750 h 1462087"/>
                  <a:gd name="connsiteX279" fmla="*/ 892968 w 1462087"/>
                  <a:gd name="connsiteY279" fmla="*/ 295275 h 1462087"/>
                  <a:gd name="connsiteX280" fmla="*/ 881062 w 1462087"/>
                  <a:gd name="connsiteY280" fmla="*/ 307181 h 1462087"/>
                  <a:gd name="connsiteX281" fmla="*/ 864393 w 1462087"/>
                  <a:gd name="connsiteY281" fmla="*/ 314325 h 1462087"/>
                  <a:gd name="connsiteX282" fmla="*/ 854868 w 1462087"/>
                  <a:gd name="connsiteY282" fmla="*/ 314325 h 1462087"/>
                  <a:gd name="connsiteX283" fmla="*/ 852487 w 1462087"/>
                  <a:gd name="connsiteY283" fmla="*/ 311944 h 1462087"/>
                  <a:gd name="connsiteX284" fmla="*/ 845343 w 1462087"/>
                  <a:gd name="connsiteY284" fmla="*/ 302419 h 1462087"/>
                  <a:gd name="connsiteX285" fmla="*/ 835818 w 1462087"/>
                  <a:gd name="connsiteY285" fmla="*/ 302419 h 1462087"/>
                  <a:gd name="connsiteX286" fmla="*/ 828675 w 1462087"/>
                  <a:gd name="connsiteY286" fmla="*/ 307181 h 1462087"/>
                  <a:gd name="connsiteX287" fmla="*/ 809625 w 1462087"/>
                  <a:gd name="connsiteY287" fmla="*/ 304800 h 1462087"/>
                  <a:gd name="connsiteX288" fmla="*/ 800100 w 1462087"/>
                  <a:gd name="connsiteY288" fmla="*/ 292894 h 1462087"/>
                  <a:gd name="connsiteX289" fmla="*/ 790575 w 1462087"/>
                  <a:gd name="connsiteY289" fmla="*/ 278606 h 1462087"/>
                  <a:gd name="connsiteX290" fmla="*/ 783431 w 1462087"/>
                  <a:gd name="connsiteY290" fmla="*/ 271462 h 1462087"/>
                  <a:gd name="connsiteX291" fmla="*/ 771525 w 1462087"/>
                  <a:gd name="connsiteY291" fmla="*/ 266700 h 1462087"/>
                  <a:gd name="connsiteX292" fmla="*/ 762000 w 1462087"/>
                  <a:gd name="connsiteY292" fmla="*/ 266700 h 1462087"/>
                  <a:gd name="connsiteX293" fmla="*/ 752475 w 1462087"/>
                  <a:gd name="connsiteY293" fmla="*/ 266700 h 1462087"/>
                  <a:gd name="connsiteX294" fmla="*/ 747712 w 1462087"/>
                  <a:gd name="connsiteY294" fmla="*/ 261937 h 1462087"/>
                  <a:gd name="connsiteX295" fmla="*/ 740568 w 1462087"/>
                  <a:gd name="connsiteY295" fmla="*/ 266700 h 1462087"/>
                  <a:gd name="connsiteX296" fmla="*/ 735806 w 1462087"/>
                  <a:gd name="connsiteY296" fmla="*/ 269081 h 1462087"/>
                  <a:gd name="connsiteX297" fmla="*/ 731043 w 1462087"/>
                  <a:gd name="connsiteY297" fmla="*/ 273844 h 1462087"/>
                  <a:gd name="connsiteX298" fmla="*/ 716756 w 1462087"/>
                  <a:gd name="connsiteY298" fmla="*/ 276225 h 1462087"/>
                  <a:gd name="connsiteX299" fmla="*/ 719137 w 1462087"/>
                  <a:gd name="connsiteY299" fmla="*/ 264319 h 1462087"/>
                  <a:gd name="connsiteX300" fmla="*/ 723900 w 1462087"/>
                  <a:gd name="connsiteY300" fmla="*/ 254794 h 1462087"/>
                  <a:gd name="connsiteX301" fmla="*/ 731043 w 1462087"/>
                  <a:gd name="connsiteY301" fmla="*/ 250031 h 1462087"/>
                  <a:gd name="connsiteX302" fmla="*/ 735806 w 1462087"/>
                  <a:gd name="connsiteY302" fmla="*/ 240506 h 1462087"/>
                  <a:gd name="connsiteX303" fmla="*/ 740568 w 1462087"/>
                  <a:gd name="connsiteY303" fmla="*/ 230981 h 1462087"/>
                  <a:gd name="connsiteX304" fmla="*/ 740568 w 1462087"/>
                  <a:gd name="connsiteY304" fmla="*/ 221456 h 1462087"/>
                  <a:gd name="connsiteX305" fmla="*/ 750093 w 1462087"/>
                  <a:gd name="connsiteY305" fmla="*/ 219075 h 1462087"/>
                  <a:gd name="connsiteX306" fmla="*/ 754856 w 1462087"/>
                  <a:gd name="connsiteY306" fmla="*/ 209550 h 1462087"/>
                  <a:gd name="connsiteX307" fmla="*/ 759618 w 1462087"/>
                  <a:gd name="connsiteY307" fmla="*/ 209550 h 1462087"/>
                  <a:gd name="connsiteX308" fmla="*/ 771525 w 1462087"/>
                  <a:gd name="connsiteY308" fmla="*/ 207169 h 1462087"/>
                  <a:gd name="connsiteX309" fmla="*/ 785812 w 1462087"/>
                  <a:gd name="connsiteY309" fmla="*/ 202406 h 1462087"/>
                  <a:gd name="connsiteX310" fmla="*/ 771525 w 1462087"/>
                  <a:gd name="connsiteY310" fmla="*/ 195262 h 1462087"/>
                  <a:gd name="connsiteX311" fmla="*/ 759618 w 1462087"/>
                  <a:gd name="connsiteY311" fmla="*/ 195262 h 1462087"/>
                  <a:gd name="connsiteX312" fmla="*/ 733425 w 1462087"/>
                  <a:gd name="connsiteY312" fmla="*/ 200025 h 1462087"/>
                  <a:gd name="connsiteX313" fmla="*/ 726281 w 1462087"/>
                  <a:gd name="connsiteY313" fmla="*/ 202406 h 1462087"/>
                  <a:gd name="connsiteX314" fmla="*/ 719137 w 1462087"/>
                  <a:gd name="connsiteY314" fmla="*/ 211931 h 1462087"/>
                  <a:gd name="connsiteX315" fmla="*/ 711993 w 1462087"/>
                  <a:gd name="connsiteY315" fmla="*/ 223837 h 1462087"/>
                  <a:gd name="connsiteX316" fmla="*/ 700087 w 1462087"/>
                  <a:gd name="connsiteY316" fmla="*/ 230981 h 1462087"/>
                  <a:gd name="connsiteX317" fmla="*/ 700087 w 1462087"/>
                  <a:gd name="connsiteY317" fmla="*/ 230981 h 1462087"/>
                  <a:gd name="connsiteX318" fmla="*/ 683418 w 1462087"/>
                  <a:gd name="connsiteY318" fmla="*/ 250031 h 1462087"/>
                  <a:gd name="connsiteX319" fmla="*/ 683418 w 1462087"/>
                  <a:gd name="connsiteY319" fmla="*/ 252412 h 1462087"/>
                  <a:gd name="connsiteX320" fmla="*/ 673893 w 1462087"/>
                  <a:gd name="connsiteY320" fmla="*/ 264319 h 1462087"/>
                  <a:gd name="connsiteX321" fmla="*/ 664368 w 1462087"/>
                  <a:gd name="connsiteY321" fmla="*/ 273844 h 1462087"/>
                  <a:gd name="connsiteX322" fmla="*/ 657225 w 1462087"/>
                  <a:gd name="connsiteY322" fmla="*/ 273844 h 1462087"/>
                  <a:gd name="connsiteX323" fmla="*/ 652462 w 1462087"/>
                  <a:gd name="connsiteY323" fmla="*/ 280987 h 1462087"/>
                  <a:gd name="connsiteX324" fmla="*/ 635793 w 1462087"/>
                  <a:gd name="connsiteY324" fmla="*/ 280987 h 1462087"/>
                  <a:gd name="connsiteX325" fmla="*/ 626268 w 1462087"/>
                  <a:gd name="connsiteY325" fmla="*/ 280987 h 1462087"/>
                  <a:gd name="connsiteX326" fmla="*/ 611981 w 1462087"/>
                  <a:gd name="connsiteY326" fmla="*/ 283369 h 1462087"/>
                  <a:gd name="connsiteX327" fmla="*/ 604837 w 1462087"/>
                  <a:gd name="connsiteY327" fmla="*/ 285750 h 1462087"/>
                  <a:gd name="connsiteX328" fmla="*/ 607218 w 1462087"/>
                  <a:gd name="connsiteY328" fmla="*/ 300037 h 1462087"/>
                  <a:gd name="connsiteX329" fmla="*/ 592931 w 1462087"/>
                  <a:gd name="connsiteY329" fmla="*/ 304800 h 1462087"/>
                  <a:gd name="connsiteX330" fmla="*/ 578643 w 1462087"/>
                  <a:gd name="connsiteY330" fmla="*/ 307181 h 1462087"/>
                  <a:gd name="connsiteX331" fmla="*/ 576262 w 1462087"/>
                  <a:gd name="connsiteY331" fmla="*/ 319087 h 1462087"/>
                  <a:gd name="connsiteX332" fmla="*/ 571500 w 1462087"/>
                  <a:gd name="connsiteY332" fmla="*/ 326231 h 1462087"/>
                  <a:gd name="connsiteX333" fmla="*/ 566737 w 1462087"/>
                  <a:gd name="connsiteY333" fmla="*/ 319087 h 1462087"/>
                  <a:gd name="connsiteX334" fmla="*/ 554831 w 1462087"/>
                  <a:gd name="connsiteY334" fmla="*/ 319087 h 1462087"/>
                  <a:gd name="connsiteX335" fmla="*/ 550068 w 1462087"/>
                  <a:gd name="connsiteY335" fmla="*/ 316706 h 1462087"/>
                  <a:gd name="connsiteX336" fmla="*/ 550068 w 1462087"/>
                  <a:gd name="connsiteY336" fmla="*/ 316706 h 1462087"/>
                  <a:gd name="connsiteX337" fmla="*/ 528637 w 1462087"/>
                  <a:gd name="connsiteY337" fmla="*/ 319087 h 1462087"/>
                  <a:gd name="connsiteX338" fmla="*/ 519112 w 1462087"/>
                  <a:gd name="connsiteY338" fmla="*/ 321469 h 1462087"/>
                  <a:gd name="connsiteX339" fmla="*/ 526256 w 1462087"/>
                  <a:gd name="connsiteY339" fmla="*/ 304800 h 1462087"/>
                  <a:gd name="connsiteX340" fmla="*/ 531018 w 1462087"/>
                  <a:gd name="connsiteY340" fmla="*/ 292894 h 1462087"/>
                  <a:gd name="connsiteX341" fmla="*/ 533400 w 1462087"/>
                  <a:gd name="connsiteY341" fmla="*/ 285750 h 1462087"/>
                  <a:gd name="connsiteX342" fmla="*/ 521493 w 1462087"/>
                  <a:gd name="connsiteY342" fmla="*/ 280987 h 1462087"/>
                  <a:gd name="connsiteX343" fmla="*/ 521493 w 1462087"/>
                  <a:gd name="connsiteY343" fmla="*/ 280987 h 1462087"/>
                  <a:gd name="connsiteX344" fmla="*/ 490537 w 1462087"/>
                  <a:gd name="connsiteY344" fmla="*/ 297656 h 1462087"/>
                  <a:gd name="connsiteX345" fmla="*/ 473868 w 1462087"/>
                  <a:gd name="connsiteY345" fmla="*/ 307181 h 1462087"/>
                  <a:gd name="connsiteX346" fmla="*/ 473868 w 1462087"/>
                  <a:gd name="connsiteY346" fmla="*/ 307181 h 1462087"/>
                  <a:gd name="connsiteX347" fmla="*/ 445293 w 1462087"/>
                  <a:gd name="connsiteY347" fmla="*/ 311944 h 1462087"/>
                  <a:gd name="connsiteX348" fmla="*/ 435768 w 1462087"/>
                  <a:gd name="connsiteY348" fmla="*/ 311944 h 1462087"/>
                  <a:gd name="connsiteX349" fmla="*/ 426243 w 1462087"/>
                  <a:gd name="connsiteY349" fmla="*/ 302419 h 1462087"/>
                  <a:gd name="connsiteX350" fmla="*/ 423862 w 1462087"/>
                  <a:gd name="connsiteY350" fmla="*/ 295275 h 1462087"/>
                  <a:gd name="connsiteX351" fmla="*/ 438150 w 1462087"/>
                  <a:gd name="connsiteY351" fmla="*/ 283369 h 1462087"/>
                  <a:gd name="connsiteX352" fmla="*/ 459581 w 1462087"/>
                  <a:gd name="connsiteY352" fmla="*/ 269081 h 1462087"/>
                  <a:gd name="connsiteX353" fmla="*/ 469106 w 1462087"/>
                  <a:gd name="connsiteY353" fmla="*/ 264319 h 1462087"/>
                  <a:gd name="connsiteX354" fmla="*/ 485775 w 1462087"/>
                  <a:gd name="connsiteY354" fmla="*/ 250031 h 1462087"/>
                  <a:gd name="connsiteX355" fmla="*/ 490537 w 1462087"/>
                  <a:gd name="connsiteY355" fmla="*/ 233362 h 1462087"/>
                  <a:gd name="connsiteX356" fmla="*/ 507206 w 1462087"/>
                  <a:gd name="connsiteY356" fmla="*/ 211931 h 1462087"/>
                  <a:gd name="connsiteX357" fmla="*/ 514350 w 1462087"/>
                  <a:gd name="connsiteY357" fmla="*/ 202406 h 1462087"/>
                  <a:gd name="connsiteX358" fmla="*/ 535781 w 1462087"/>
                  <a:gd name="connsiteY358" fmla="*/ 190500 h 1462087"/>
                  <a:gd name="connsiteX359" fmla="*/ 559593 w 1462087"/>
                  <a:gd name="connsiteY359" fmla="*/ 180975 h 1462087"/>
                  <a:gd name="connsiteX360" fmla="*/ 578643 w 1462087"/>
                  <a:gd name="connsiteY360" fmla="*/ 169069 h 1462087"/>
                  <a:gd name="connsiteX361" fmla="*/ 597693 w 1462087"/>
                  <a:gd name="connsiteY361" fmla="*/ 166687 h 1462087"/>
                  <a:gd name="connsiteX362" fmla="*/ 614362 w 1462087"/>
                  <a:gd name="connsiteY362" fmla="*/ 161925 h 1462087"/>
                  <a:gd name="connsiteX363" fmla="*/ 666750 w 1462087"/>
                  <a:gd name="connsiteY363" fmla="*/ 159544 h 1462087"/>
                  <a:gd name="connsiteX364" fmla="*/ 683418 w 1462087"/>
                  <a:gd name="connsiteY364" fmla="*/ 147637 h 1462087"/>
                  <a:gd name="connsiteX365" fmla="*/ 707231 w 1462087"/>
                  <a:gd name="connsiteY365" fmla="*/ 135731 h 1462087"/>
                  <a:gd name="connsiteX366" fmla="*/ 711993 w 1462087"/>
                  <a:gd name="connsiteY366" fmla="*/ 123825 h 1462087"/>
                  <a:gd name="connsiteX367" fmla="*/ 707231 w 1462087"/>
                  <a:gd name="connsiteY367" fmla="*/ 119062 h 1462087"/>
                  <a:gd name="connsiteX368" fmla="*/ 597693 w 1462087"/>
                  <a:gd name="connsiteY368" fmla="*/ 145256 h 1462087"/>
                  <a:gd name="connsiteX369" fmla="*/ 588168 w 1462087"/>
                  <a:gd name="connsiteY369" fmla="*/ 140494 h 1462087"/>
                  <a:gd name="connsiteX370" fmla="*/ 583406 w 1462087"/>
                  <a:gd name="connsiteY370" fmla="*/ 135731 h 1462087"/>
                  <a:gd name="connsiteX371" fmla="*/ 554831 w 1462087"/>
                  <a:gd name="connsiteY371" fmla="*/ 135731 h 1462087"/>
                  <a:gd name="connsiteX372" fmla="*/ 545306 w 1462087"/>
                  <a:gd name="connsiteY372" fmla="*/ 135731 h 1462087"/>
                  <a:gd name="connsiteX373" fmla="*/ 533400 w 1462087"/>
                  <a:gd name="connsiteY373" fmla="*/ 140494 h 1462087"/>
                  <a:gd name="connsiteX374" fmla="*/ 523875 w 1462087"/>
                  <a:gd name="connsiteY374" fmla="*/ 145256 h 1462087"/>
                  <a:gd name="connsiteX375" fmla="*/ 523875 w 1462087"/>
                  <a:gd name="connsiteY375" fmla="*/ 138112 h 1462087"/>
                  <a:gd name="connsiteX376" fmla="*/ 516731 w 1462087"/>
                  <a:gd name="connsiteY376" fmla="*/ 130969 h 1462087"/>
                  <a:gd name="connsiteX377" fmla="*/ 514350 w 1462087"/>
                  <a:gd name="connsiteY377" fmla="*/ 126206 h 1462087"/>
                  <a:gd name="connsiteX378" fmla="*/ 500062 w 1462087"/>
                  <a:gd name="connsiteY378" fmla="*/ 126206 h 1462087"/>
                  <a:gd name="connsiteX379" fmla="*/ 488156 w 1462087"/>
                  <a:gd name="connsiteY379" fmla="*/ 133350 h 1462087"/>
                  <a:gd name="connsiteX380" fmla="*/ 481012 w 1462087"/>
                  <a:gd name="connsiteY380" fmla="*/ 140494 h 1462087"/>
                  <a:gd name="connsiteX381" fmla="*/ 476250 w 1462087"/>
                  <a:gd name="connsiteY381" fmla="*/ 150019 h 1462087"/>
                  <a:gd name="connsiteX382" fmla="*/ 452437 w 1462087"/>
                  <a:gd name="connsiteY382" fmla="*/ 154781 h 1462087"/>
                  <a:gd name="connsiteX383" fmla="*/ 447675 w 1462087"/>
                  <a:gd name="connsiteY383" fmla="*/ 145256 h 1462087"/>
                  <a:gd name="connsiteX384" fmla="*/ 447675 w 1462087"/>
                  <a:gd name="connsiteY384" fmla="*/ 140494 h 1462087"/>
                  <a:gd name="connsiteX385" fmla="*/ 447675 w 1462087"/>
                  <a:gd name="connsiteY385" fmla="*/ 130969 h 1462087"/>
                  <a:gd name="connsiteX386" fmla="*/ 438150 w 1462087"/>
                  <a:gd name="connsiteY386" fmla="*/ 130969 h 1462087"/>
                  <a:gd name="connsiteX387" fmla="*/ 428625 w 1462087"/>
                  <a:gd name="connsiteY387" fmla="*/ 130969 h 1462087"/>
                  <a:gd name="connsiteX388" fmla="*/ 428625 w 1462087"/>
                  <a:gd name="connsiteY388" fmla="*/ 128587 h 1462087"/>
                  <a:gd name="connsiteX389" fmla="*/ 426243 w 1462087"/>
                  <a:gd name="connsiteY389" fmla="*/ 119062 h 1462087"/>
                  <a:gd name="connsiteX390" fmla="*/ 423862 w 1462087"/>
                  <a:gd name="connsiteY390" fmla="*/ 114300 h 1462087"/>
                  <a:gd name="connsiteX391" fmla="*/ 419100 w 1462087"/>
                  <a:gd name="connsiteY391" fmla="*/ 109537 h 1462087"/>
                  <a:gd name="connsiteX392" fmla="*/ 409575 w 1462087"/>
                  <a:gd name="connsiteY392" fmla="*/ 109537 h 1462087"/>
                  <a:gd name="connsiteX393" fmla="*/ 400050 w 1462087"/>
                  <a:gd name="connsiteY393" fmla="*/ 119062 h 1462087"/>
                  <a:gd name="connsiteX394" fmla="*/ 354806 w 1462087"/>
                  <a:gd name="connsiteY394" fmla="*/ 100012 h 1462087"/>
                  <a:gd name="connsiteX395" fmla="*/ 345281 w 1462087"/>
                  <a:gd name="connsiteY395" fmla="*/ 90487 h 1462087"/>
                  <a:gd name="connsiteX396" fmla="*/ 330993 w 1462087"/>
                  <a:gd name="connsiteY396" fmla="*/ 90487 h 1462087"/>
                  <a:gd name="connsiteX397" fmla="*/ 321468 w 1462087"/>
                  <a:gd name="connsiteY397" fmla="*/ 90487 h 1462087"/>
                  <a:gd name="connsiteX398" fmla="*/ 304800 w 1462087"/>
                  <a:gd name="connsiteY398" fmla="*/ 90487 h 1462087"/>
                  <a:gd name="connsiteX399" fmla="*/ 297656 w 1462087"/>
                  <a:gd name="connsiteY399" fmla="*/ 97631 h 1462087"/>
                  <a:gd name="connsiteX400" fmla="*/ 283368 w 1462087"/>
                  <a:gd name="connsiteY400" fmla="*/ 100012 h 1462087"/>
                  <a:gd name="connsiteX401" fmla="*/ 276225 w 1462087"/>
                  <a:gd name="connsiteY401" fmla="*/ 100012 h 1462087"/>
                  <a:gd name="connsiteX402" fmla="*/ 271462 w 1462087"/>
                  <a:gd name="connsiteY402" fmla="*/ 90487 h 1462087"/>
                  <a:gd name="connsiteX403" fmla="*/ 269081 w 1462087"/>
                  <a:gd name="connsiteY403" fmla="*/ 88106 h 1462087"/>
                  <a:gd name="connsiteX404" fmla="*/ 254793 w 1462087"/>
                  <a:gd name="connsiteY404" fmla="*/ 88106 h 1462087"/>
                  <a:gd name="connsiteX405" fmla="*/ 240506 w 1462087"/>
                  <a:gd name="connsiteY405" fmla="*/ 88106 h 1462087"/>
                  <a:gd name="connsiteX406" fmla="*/ 230981 w 1462087"/>
                  <a:gd name="connsiteY406" fmla="*/ 76200 h 1462087"/>
                  <a:gd name="connsiteX407" fmla="*/ 221456 w 1462087"/>
                  <a:gd name="connsiteY407" fmla="*/ 73819 h 1462087"/>
                  <a:gd name="connsiteX408" fmla="*/ 204787 w 1462087"/>
                  <a:gd name="connsiteY408" fmla="*/ 73819 h 1462087"/>
                  <a:gd name="connsiteX409" fmla="*/ 202406 w 1462087"/>
                  <a:gd name="connsiteY409" fmla="*/ 57150 h 1462087"/>
                  <a:gd name="connsiteX410" fmla="*/ 192881 w 1462087"/>
                  <a:gd name="connsiteY410" fmla="*/ 38100 h 1462087"/>
                  <a:gd name="connsiteX411" fmla="*/ 192881 w 1462087"/>
                  <a:gd name="connsiteY411" fmla="*/ 21431 h 1462087"/>
                  <a:gd name="connsiteX412" fmla="*/ 190500 w 1462087"/>
                  <a:gd name="connsiteY412" fmla="*/ 9525 h 1462087"/>
                  <a:gd name="connsiteX413" fmla="*/ 190500 w 1462087"/>
                  <a:gd name="connsiteY413" fmla="*/ 0 h 1462087"/>
                  <a:gd name="connsiteX414" fmla="*/ 169068 w 1462087"/>
                  <a:gd name="connsiteY414" fmla="*/ 0 h 1462087"/>
                  <a:gd name="connsiteX415" fmla="*/ 164306 w 1462087"/>
                  <a:gd name="connsiteY415" fmla="*/ 2381 h 1462087"/>
                  <a:gd name="connsiteX416" fmla="*/ 169068 w 1462087"/>
                  <a:gd name="connsiteY416" fmla="*/ 28575 h 1462087"/>
                  <a:gd name="connsiteX417" fmla="*/ 169068 w 1462087"/>
                  <a:gd name="connsiteY417" fmla="*/ 42862 h 1462087"/>
                  <a:gd name="connsiteX418" fmla="*/ 0 w 1462087"/>
                  <a:gd name="connsiteY418" fmla="*/ 40481 h 1462087"/>
                  <a:gd name="connsiteX419" fmla="*/ 9525 w 1462087"/>
                  <a:gd name="connsiteY419" fmla="*/ 69056 h 1462087"/>
                  <a:gd name="connsiteX420" fmla="*/ 7143 w 1462087"/>
                  <a:gd name="connsiteY420" fmla="*/ 97631 h 1462087"/>
                  <a:gd name="connsiteX421" fmla="*/ 2381 w 1462087"/>
                  <a:gd name="connsiteY421" fmla="*/ 119062 h 1462087"/>
                  <a:gd name="connsiteX422" fmla="*/ 7143 w 1462087"/>
                  <a:gd name="connsiteY422" fmla="*/ 159544 h 1462087"/>
                  <a:gd name="connsiteX423" fmla="*/ 7143 w 1462087"/>
                  <a:gd name="connsiteY423" fmla="*/ 159544 h 1462087"/>
                  <a:gd name="connsiteX424" fmla="*/ 16668 w 1462087"/>
                  <a:gd name="connsiteY424" fmla="*/ 188119 h 1462087"/>
                  <a:gd name="connsiteX425" fmla="*/ 23812 w 1462087"/>
                  <a:gd name="connsiteY425" fmla="*/ 197644 h 1462087"/>
                  <a:gd name="connsiteX426" fmla="*/ 23812 w 1462087"/>
                  <a:gd name="connsiteY426" fmla="*/ 230981 h 1462087"/>
                  <a:gd name="connsiteX427" fmla="*/ 28575 w 1462087"/>
                  <a:gd name="connsiteY427" fmla="*/ 273844 h 1462087"/>
                  <a:gd name="connsiteX428" fmla="*/ 30956 w 1462087"/>
                  <a:gd name="connsiteY428" fmla="*/ 307181 h 1462087"/>
                  <a:gd name="connsiteX429" fmla="*/ 40481 w 1462087"/>
                  <a:gd name="connsiteY429" fmla="*/ 328612 h 1462087"/>
                  <a:gd name="connsiteX430" fmla="*/ 42862 w 1462087"/>
                  <a:gd name="connsiteY430" fmla="*/ 361950 h 1462087"/>
                  <a:gd name="connsiteX431" fmla="*/ 52387 w 1462087"/>
                  <a:gd name="connsiteY431" fmla="*/ 388144 h 1462087"/>
                  <a:gd name="connsiteX432" fmla="*/ 52387 w 1462087"/>
                  <a:gd name="connsiteY432" fmla="*/ 411956 h 1462087"/>
                  <a:gd name="connsiteX433" fmla="*/ 47625 w 1462087"/>
                  <a:gd name="connsiteY433" fmla="*/ 423862 h 1462087"/>
                  <a:gd name="connsiteX434" fmla="*/ 47625 w 1462087"/>
                  <a:gd name="connsiteY434" fmla="*/ 423862 h 1462087"/>
                  <a:gd name="connsiteX435" fmla="*/ 30956 w 1462087"/>
                  <a:gd name="connsiteY435" fmla="*/ 447675 h 1462087"/>
                  <a:gd name="connsiteX436" fmla="*/ 30956 w 1462087"/>
                  <a:gd name="connsiteY436" fmla="*/ 447675 h 1462087"/>
                  <a:gd name="connsiteX437" fmla="*/ 40481 w 1462087"/>
                  <a:gd name="connsiteY437" fmla="*/ 466725 h 1462087"/>
                  <a:gd name="connsiteX438" fmla="*/ 50006 w 1462087"/>
                  <a:gd name="connsiteY438" fmla="*/ 483394 h 1462087"/>
                  <a:gd name="connsiteX439" fmla="*/ 50006 w 1462087"/>
                  <a:gd name="connsiteY439" fmla="*/ 483394 h 1462087"/>
                  <a:gd name="connsiteX440" fmla="*/ 61912 w 1462087"/>
                  <a:gd name="connsiteY440" fmla="*/ 516731 h 1462087"/>
                  <a:gd name="connsiteX441" fmla="*/ 64293 w 1462087"/>
                  <a:gd name="connsiteY441" fmla="*/ 547687 h 1462087"/>
                  <a:gd name="connsiteX442" fmla="*/ 64293 w 1462087"/>
                  <a:gd name="connsiteY442" fmla="*/ 583406 h 1462087"/>
                  <a:gd name="connsiteX443" fmla="*/ 61912 w 1462087"/>
                  <a:gd name="connsiteY443" fmla="*/ 614362 h 1462087"/>
                  <a:gd name="connsiteX444" fmla="*/ 61912 w 1462087"/>
                  <a:gd name="connsiteY444" fmla="*/ 652462 h 1462087"/>
                  <a:gd name="connsiteX445" fmla="*/ 57150 w 1462087"/>
                  <a:gd name="connsiteY445" fmla="*/ 685800 h 1462087"/>
                  <a:gd name="connsiteX446" fmla="*/ 57150 w 1462087"/>
                  <a:gd name="connsiteY446" fmla="*/ 700087 h 1462087"/>
                  <a:gd name="connsiteX447" fmla="*/ 126206 w 1462087"/>
                  <a:gd name="connsiteY447" fmla="*/ 695325 h 1462087"/>
                  <a:gd name="connsiteX448" fmla="*/ 204787 w 1462087"/>
                  <a:gd name="connsiteY448" fmla="*/ 692944 h 1462087"/>
                  <a:gd name="connsiteX449" fmla="*/ 266700 w 1462087"/>
                  <a:gd name="connsiteY449" fmla="*/ 692944 h 1462087"/>
                  <a:gd name="connsiteX450" fmla="*/ 345281 w 1462087"/>
                  <a:gd name="connsiteY450" fmla="*/ 690562 h 1462087"/>
                  <a:gd name="connsiteX451" fmla="*/ 411956 w 1462087"/>
                  <a:gd name="connsiteY451" fmla="*/ 695325 h 1462087"/>
                  <a:gd name="connsiteX452" fmla="*/ 459581 w 1462087"/>
                  <a:gd name="connsiteY452" fmla="*/ 692944 h 1462087"/>
                  <a:gd name="connsiteX453" fmla="*/ 500062 w 1462087"/>
                  <a:gd name="connsiteY453" fmla="*/ 688181 h 1462087"/>
                  <a:gd name="connsiteX454" fmla="*/ 509587 w 1462087"/>
                  <a:gd name="connsiteY454" fmla="*/ 692944 h 1462087"/>
                  <a:gd name="connsiteX455" fmla="*/ 516731 w 1462087"/>
                  <a:gd name="connsiteY455" fmla="*/ 704850 h 1462087"/>
                  <a:gd name="connsiteX456" fmla="*/ 523875 w 1462087"/>
                  <a:gd name="connsiteY456" fmla="*/ 721519 h 1462087"/>
                  <a:gd name="connsiteX457" fmla="*/ 528637 w 1462087"/>
                  <a:gd name="connsiteY457" fmla="*/ 723900 h 1462087"/>
                  <a:gd name="connsiteX458" fmla="*/ 528637 w 1462087"/>
                  <a:gd name="connsiteY458" fmla="*/ 723900 h 1462087"/>
                  <a:gd name="connsiteX459" fmla="*/ 516731 w 1462087"/>
                  <a:gd name="connsiteY459" fmla="*/ 752475 h 1462087"/>
                  <a:gd name="connsiteX460" fmla="*/ 516731 w 1462087"/>
                  <a:gd name="connsiteY460" fmla="*/ 752475 h 1462087"/>
                  <a:gd name="connsiteX461" fmla="*/ 526256 w 1462087"/>
                  <a:gd name="connsiteY461" fmla="*/ 783431 h 1462087"/>
                  <a:gd name="connsiteX462" fmla="*/ 542925 w 1462087"/>
                  <a:gd name="connsiteY462" fmla="*/ 797719 h 1462087"/>
                  <a:gd name="connsiteX463" fmla="*/ 561975 w 1462087"/>
                  <a:gd name="connsiteY463" fmla="*/ 797719 h 1462087"/>
                  <a:gd name="connsiteX464" fmla="*/ 569118 w 1462087"/>
                  <a:gd name="connsiteY464" fmla="*/ 802481 h 1462087"/>
                  <a:gd name="connsiteX465" fmla="*/ 571500 w 1462087"/>
                  <a:gd name="connsiteY465" fmla="*/ 814387 h 1462087"/>
                  <a:gd name="connsiteX466" fmla="*/ 576262 w 1462087"/>
                  <a:gd name="connsiteY466" fmla="*/ 819150 h 1462087"/>
                  <a:gd name="connsiteX467" fmla="*/ 585787 w 1462087"/>
                  <a:gd name="connsiteY467" fmla="*/ 828675 h 1462087"/>
                  <a:gd name="connsiteX468" fmla="*/ 588168 w 1462087"/>
                  <a:gd name="connsiteY468" fmla="*/ 840581 h 1462087"/>
                  <a:gd name="connsiteX469" fmla="*/ 588168 w 1462087"/>
                  <a:gd name="connsiteY469" fmla="*/ 840581 h 1462087"/>
                  <a:gd name="connsiteX470" fmla="*/ 611981 w 1462087"/>
                  <a:gd name="connsiteY470" fmla="*/ 864394 h 1462087"/>
                  <a:gd name="connsiteX471" fmla="*/ 611981 w 1462087"/>
                  <a:gd name="connsiteY471" fmla="*/ 881062 h 1462087"/>
                  <a:gd name="connsiteX472" fmla="*/ 609600 w 1462087"/>
                  <a:gd name="connsiteY472" fmla="*/ 895350 h 1462087"/>
                  <a:gd name="connsiteX473" fmla="*/ 602456 w 1462087"/>
                  <a:gd name="connsiteY473" fmla="*/ 907256 h 1462087"/>
                  <a:gd name="connsiteX474" fmla="*/ 600075 w 1462087"/>
                  <a:gd name="connsiteY474" fmla="*/ 919162 h 1462087"/>
                  <a:gd name="connsiteX475" fmla="*/ 585787 w 1462087"/>
                  <a:gd name="connsiteY475" fmla="*/ 933450 h 1462087"/>
                  <a:gd name="connsiteX476" fmla="*/ 585787 w 1462087"/>
                  <a:gd name="connsiteY476" fmla="*/ 933450 h 1462087"/>
                  <a:gd name="connsiteX477" fmla="*/ 559593 w 1462087"/>
                  <a:gd name="connsiteY477" fmla="*/ 935831 h 1462087"/>
                  <a:gd name="connsiteX478" fmla="*/ 547687 w 1462087"/>
                  <a:gd name="connsiteY478" fmla="*/ 935831 h 1462087"/>
                  <a:gd name="connsiteX479" fmla="*/ 540543 w 1462087"/>
                  <a:gd name="connsiteY479" fmla="*/ 942975 h 1462087"/>
                  <a:gd name="connsiteX480" fmla="*/ 535781 w 1462087"/>
                  <a:gd name="connsiteY480" fmla="*/ 954881 h 1462087"/>
                  <a:gd name="connsiteX481" fmla="*/ 535781 w 1462087"/>
                  <a:gd name="connsiteY481" fmla="*/ 964406 h 1462087"/>
                  <a:gd name="connsiteX482" fmla="*/ 540543 w 1462087"/>
                  <a:gd name="connsiteY482" fmla="*/ 976312 h 1462087"/>
                  <a:gd name="connsiteX483" fmla="*/ 550068 w 1462087"/>
                  <a:gd name="connsiteY483" fmla="*/ 990600 h 1462087"/>
                  <a:gd name="connsiteX484" fmla="*/ 550068 w 1462087"/>
                  <a:gd name="connsiteY484" fmla="*/ 1000125 h 1462087"/>
                  <a:gd name="connsiteX485" fmla="*/ 550068 w 1462087"/>
                  <a:gd name="connsiteY485" fmla="*/ 1004887 h 1462087"/>
                  <a:gd name="connsiteX486" fmla="*/ 540543 w 1462087"/>
                  <a:gd name="connsiteY486" fmla="*/ 1009650 h 1462087"/>
                  <a:gd name="connsiteX487" fmla="*/ 538162 w 1462087"/>
                  <a:gd name="connsiteY487" fmla="*/ 1016794 h 1462087"/>
                  <a:gd name="connsiteX488" fmla="*/ 535781 w 1462087"/>
                  <a:gd name="connsiteY488" fmla="*/ 1033462 h 1462087"/>
                  <a:gd name="connsiteX489" fmla="*/ 531018 w 1462087"/>
                  <a:gd name="connsiteY489" fmla="*/ 1040606 h 1462087"/>
                  <a:gd name="connsiteX490" fmla="*/ 521493 w 1462087"/>
                  <a:gd name="connsiteY490" fmla="*/ 1040606 h 1462087"/>
                  <a:gd name="connsiteX491" fmla="*/ 521493 w 1462087"/>
                  <a:gd name="connsiteY491" fmla="*/ 1052512 h 1462087"/>
                  <a:gd name="connsiteX492" fmla="*/ 519112 w 1462087"/>
                  <a:gd name="connsiteY492" fmla="*/ 1059656 h 1462087"/>
                  <a:gd name="connsiteX493" fmla="*/ 519112 w 1462087"/>
                  <a:gd name="connsiteY493" fmla="*/ 1059656 h 1462087"/>
                  <a:gd name="connsiteX494" fmla="*/ 507206 w 1462087"/>
                  <a:gd name="connsiteY494" fmla="*/ 1071562 h 1462087"/>
                  <a:gd name="connsiteX495" fmla="*/ 507206 w 1462087"/>
                  <a:gd name="connsiteY495" fmla="*/ 1104900 h 1462087"/>
                  <a:gd name="connsiteX496" fmla="*/ 509587 w 1462087"/>
                  <a:gd name="connsiteY496" fmla="*/ 1126331 h 1462087"/>
                  <a:gd name="connsiteX497" fmla="*/ 521493 w 1462087"/>
                  <a:gd name="connsiteY497" fmla="*/ 1147762 h 1462087"/>
                  <a:gd name="connsiteX498" fmla="*/ 540543 w 1462087"/>
                  <a:gd name="connsiteY498" fmla="*/ 1173956 h 1462087"/>
                  <a:gd name="connsiteX499" fmla="*/ 557212 w 1462087"/>
                  <a:gd name="connsiteY499" fmla="*/ 1185862 h 1462087"/>
                  <a:gd name="connsiteX500" fmla="*/ 566737 w 1462087"/>
                  <a:gd name="connsiteY500" fmla="*/ 1200150 h 1462087"/>
                  <a:gd name="connsiteX501" fmla="*/ 576262 w 1462087"/>
                  <a:gd name="connsiteY501" fmla="*/ 1202531 h 1462087"/>
                  <a:gd name="connsiteX502" fmla="*/ 590550 w 1462087"/>
                  <a:gd name="connsiteY502" fmla="*/ 1209675 h 1462087"/>
                  <a:gd name="connsiteX503" fmla="*/ 592931 w 1462087"/>
                  <a:gd name="connsiteY503" fmla="*/ 1240631 h 1462087"/>
                  <a:gd name="connsiteX504" fmla="*/ 623887 w 1462087"/>
                  <a:gd name="connsiteY504" fmla="*/ 1238250 h 1462087"/>
                  <a:gd name="connsiteX505" fmla="*/ 635793 w 1462087"/>
                  <a:gd name="connsiteY505" fmla="*/ 1238250 h 1462087"/>
                  <a:gd name="connsiteX506" fmla="*/ 642937 w 1462087"/>
                  <a:gd name="connsiteY506" fmla="*/ 1247775 h 1462087"/>
                  <a:gd name="connsiteX507" fmla="*/ 642937 w 1462087"/>
                  <a:gd name="connsiteY507" fmla="*/ 1264444 h 1462087"/>
                  <a:gd name="connsiteX508" fmla="*/ 633412 w 1462087"/>
                  <a:gd name="connsiteY508" fmla="*/ 1285875 h 1462087"/>
                  <a:gd name="connsiteX509" fmla="*/ 626268 w 1462087"/>
                  <a:gd name="connsiteY509" fmla="*/ 1304925 h 1462087"/>
                  <a:gd name="connsiteX510" fmla="*/ 623887 w 1462087"/>
                  <a:gd name="connsiteY510" fmla="*/ 1316831 h 1462087"/>
                  <a:gd name="connsiteX511" fmla="*/ 631031 w 1462087"/>
                  <a:gd name="connsiteY511" fmla="*/ 1338262 h 1462087"/>
                  <a:gd name="connsiteX512" fmla="*/ 647700 w 1462087"/>
                  <a:gd name="connsiteY512" fmla="*/ 1354931 h 1462087"/>
                  <a:gd name="connsiteX513" fmla="*/ 666750 w 1462087"/>
                  <a:gd name="connsiteY513" fmla="*/ 1369219 h 1462087"/>
                  <a:gd name="connsiteX514" fmla="*/ 681037 w 1462087"/>
                  <a:gd name="connsiteY514" fmla="*/ 1371600 h 1462087"/>
                  <a:gd name="connsiteX515" fmla="*/ 700087 w 1462087"/>
                  <a:gd name="connsiteY515" fmla="*/ 1369219 h 1462087"/>
                  <a:gd name="connsiteX516" fmla="*/ 707231 w 1462087"/>
                  <a:gd name="connsiteY516" fmla="*/ 1388269 h 1462087"/>
                  <a:gd name="connsiteX517" fmla="*/ 711993 w 1462087"/>
                  <a:gd name="connsiteY517" fmla="*/ 1402556 h 1462087"/>
                  <a:gd name="connsiteX518" fmla="*/ 716756 w 1462087"/>
                  <a:gd name="connsiteY518" fmla="*/ 1409700 h 1462087"/>
                  <a:gd name="connsiteX519" fmla="*/ 716756 w 1462087"/>
                  <a:gd name="connsiteY519" fmla="*/ 1419225 h 1462087"/>
                  <a:gd name="connsiteX520" fmla="*/ 714375 w 1462087"/>
                  <a:gd name="connsiteY520" fmla="*/ 1433512 h 1462087"/>
                  <a:gd name="connsiteX521" fmla="*/ 721518 w 1462087"/>
                  <a:gd name="connsiteY521" fmla="*/ 1452562 h 1462087"/>
                  <a:gd name="connsiteX522" fmla="*/ 731043 w 1462087"/>
                  <a:gd name="connsiteY522" fmla="*/ 1462087 h 1462087"/>
                  <a:gd name="connsiteX523" fmla="*/ 742950 w 1462087"/>
                  <a:gd name="connsiteY523" fmla="*/ 1462087 h 146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1462087" h="1462087">
                    <a:moveTo>
                      <a:pt x="1462087" y="776287"/>
                    </a:moveTo>
                    <a:lnTo>
                      <a:pt x="1416843" y="802481"/>
                    </a:lnTo>
                    <a:lnTo>
                      <a:pt x="1409700" y="809625"/>
                    </a:lnTo>
                    <a:lnTo>
                      <a:pt x="1402556" y="819150"/>
                    </a:lnTo>
                    <a:lnTo>
                      <a:pt x="1390650" y="831056"/>
                    </a:lnTo>
                    <a:lnTo>
                      <a:pt x="1378743" y="842962"/>
                    </a:lnTo>
                    <a:lnTo>
                      <a:pt x="1371600" y="850106"/>
                    </a:lnTo>
                    <a:lnTo>
                      <a:pt x="1359693" y="850106"/>
                    </a:lnTo>
                    <a:lnTo>
                      <a:pt x="1338262" y="857250"/>
                    </a:lnTo>
                    <a:lnTo>
                      <a:pt x="1316831" y="864394"/>
                    </a:lnTo>
                    <a:lnTo>
                      <a:pt x="1307306" y="871537"/>
                    </a:lnTo>
                    <a:lnTo>
                      <a:pt x="1300162" y="871537"/>
                    </a:lnTo>
                    <a:lnTo>
                      <a:pt x="1295400" y="871537"/>
                    </a:lnTo>
                    <a:lnTo>
                      <a:pt x="1290637" y="866775"/>
                    </a:lnTo>
                    <a:lnTo>
                      <a:pt x="1285875" y="862012"/>
                    </a:lnTo>
                    <a:lnTo>
                      <a:pt x="1281112" y="857250"/>
                    </a:lnTo>
                    <a:lnTo>
                      <a:pt x="1278731" y="854869"/>
                    </a:lnTo>
                    <a:lnTo>
                      <a:pt x="1262062" y="854869"/>
                    </a:lnTo>
                    <a:lnTo>
                      <a:pt x="1250156" y="854869"/>
                    </a:lnTo>
                    <a:lnTo>
                      <a:pt x="1238250" y="852487"/>
                    </a:lnTo>
                    <a:lnTo>
                      <a:pt x="1228725" y="845344"/>
                    </a:lnTo>
                    <a:lnTo>
                      <a:pt x="1221581" y="838200"/>
                    </a:lnTo>
                    <a:lnTo>
                      <a:pt x="1214437" y="828675"/>
                    </a:lnTo>
                    <a:lnTo>
                      <a:pt x="1219200" y="819150"/>
                    </a:lnTo>
                    <a:lnTo>
                      <a:pt x="1226343" y="812006"/>
                    </a:lnTo>
                    <a:lnTo>
                      <a:pt x="1228725" y="804862"/>
                    </a:lnTo>
                    <a:lnTo>
                      <a:pt x="1231106" y="804862"/>
                    </a:lnTo>
                    <a:lnTo>
                      <a:pt x="1235868" y="800100"/>
                    </a:lnTo>
                    <a:lnTo>
                      <a:pt x="1235868" y="792956"/>
                    </a:lnTo>
                    <a:lnTo>
                      <a:pt x="1235868" y="769144"/>
                    </a:lnTo>
                    <a:lnTo>
                      <a:pt x="1240631" y="769144"/>
                    </a:lnTo>
                    <a:lnTo>
                      <a:pt x="1247775" y="762000"/>
                    </a:lnTo>
                    <a:lnTo>
                      <a:pt x="1252537" y="759619"/>
                    </a:lnTo>
                    <a:lnTo>
                      <a:pt x="1250156" y="747712"/>
                    </a:lnTo>
                    <a:lnTo>
                      <a:pt x="1254918" y="738187"/>
                    </a:lnTo>
                    <a:lnTo>
                      <a:pt x="1257300" y="731044"/>
                    </a:lnTo>
                    <a:lnTo>
                      <a:pt x="1262062" y="728662"/>
                    </a:lnTo>
                    <a:lnTo>
                      <a:pt x="1266825" y="726281"/>
                    </a:lnTo>
                    <a:lnTo>
                      <a:pt x="1269206" y="726281"/>
                    </a:lnTo>
                    <a:lnTo>
                      <a:pt x="1278731" y="726281"/>
                    </a:lnTo>
                    <a:lnTo>
                      <a:pt x="1283493" y="700087"/>
                    </a:lnTo>
                    <a:lnTo>
                      <a:pt x="1281112" y="683419"/>
                    </a:lnTo>
                    <a:lnTo>
                      <a:pt x="1278731" y="664369"/>
                    </a:lnTo>
                    <a:lnTo>
                      <a:pt x="1271587" y="647700"/>
                    </a:lnTo>
                    <a:lnTo>
                      <a:pt x="1264443" y="628650"/>
                    </a:lnTo>
                    <a:lnTo>
                      <a:pt x="1254918" y="607219"/>
                    </a:lnTo>
                    <a:lnTo>
                      <a:pt x="1252537" y="592931"/>
                    </a:lnTo>
                    <a:lnTo>
                      <a:pt x="1245393" y="573881"/>
                    </a:lnTo>
                    <a:lnTo>
                      <a:pt x="1238250" y="569119"/>
                    </a:lnTo>
                    <a:lnTo>
                      <a:pt x="1233487" y="557212"/>
                    </a:lnTo>
                    <a:lnTo>
                      <a:pt x="1221581" y="557212"/>
                    </a:lnTo>
                    <a:lnTo>
                      <a:pt x="1204912" y="561975"/>
                    </a:lnTo>
                    <a:lnTo>
                      <a:pt x="1202531" y="564356"/>
                    </a:lnTo>
                    <a:lnTo>
                      <a:pt x="1197768" y="571500"/>
                    </a:lnTo>
                    <a:lnTo>
                      <a:pt x="1183481" y="590550"/>
                    </a:lnTo>
                    <a:lnTo>
                      <a:pt x="1181100" y="600075"/>
                    </a:lnTo>
                    <a:lnTo>
                      <a:pt x="1176337" y="609600"/>
                    </a:lnTo>
                    <a:lnTo>
                      <a:pt x="1169193" y="614362"/>
                    </a:lnTo>
                    <a:lnTo>
                      <a:pt x="1164431" y="621506"/>
                    </a:lnTo>
                    <a:lnTo>
                      <a:pt x="1159668" y="621506"/>
                    </a:lnTo>
                    <a:lnTo>
                      <a:pt x="1152525" y="616744"/>
                    </a:lnTo>
                    <a:lnTo>
                      <a:pt x="1145381" y="607219"/>
                    </a:lnTo>
                    <a:lnTo>
                      <a:pt x="1145381" y="597694"/>
                    </a:lnTo>
                    <a:lnTo>
                      <a:pt x="1150143" y="585787"/>
                    </a:lnTo>
                    <a:lnTo>
                      <a:pt x="1150143" y="576262"/>
                    </a:lnTo>
                    <a:lnTo>
                      <a:pt x="1157287" y="573881"/>
                    </a:lnTo>
                    <a:lnTo>
                      <a:pt x="1164431" y="571500"/>
                    </a:lnTo>
                    <a:lnTo>
                      <a:pt x="1169193" y="559594"/>
                    </a:lnTo>
                    <a:lnTo>
                      <a:pt x="1166812" y="550069"/>
                    </a:lnTo>
                    <a:lnTo>
                      <a:pt x="1166812" y="538162"/>
                    </a:lnTo>
                    <a:lnTo>
                      <a:pt x="1171575" y="535781"/>
                    </a:lnTo>
                    <a:lnTo>
                      <a:pt x="1176337" y="531019"/>
                    </a:lnTo>
                    <a:lnTo>
                      <a:pt x="1185862" y="531019"/>
                    </a:lnTo>
                    <a:lnTo>
                      <a:pt x="1183481" y="516731"/>
                    </a:lnTo>
                    <a:lnTo>
                      <a:pt x="1183481" y="504825"/>
                    </a:lnTo>
                    <a:lnTo>
                      <a:pt x="1183481" y="485775"/>
                    </a:lnTo>
                    <a:lnTo>
                      <a:pt x="1176337" y="471487"/>
                    </a:lnTo>
                    <a:lnTo>
                      <a:pt x="1173956" y="461962"/>
                    </a:lnTo>
                    <a:lnTo>
                      <a:pt x="1169193" y="457200"/>
                    </a:lnTo>
                    <a:lnTo>
                      <a:pt x="1166812" y="450056"/>
                    </a:lnTo>
                    <a:lnTo>
                      <a:pt x="1164431" y="445294"/>
                    </a:lnTo>
                    <a:lnTo>
                      <a:pt x="1173956" y="440531"/>
                    </a:lnTo>
                    <a:lnTo>
                      <a:pt x="1173956" y="435769"/>
                    </a:lnTo>
                    <a:lnTo>
                      <a:pt x="1162050" y="421481"/>
                    </a:lnTo>
                    <a:lnTo>
                      <a:pt x="1159668" y="416719"/>
                    </a:lnTo>
                    <a:lnTo>
                      <a:pt x="1157287" y="411956"/>
                    </a:lnTo>
                    <a:lnTo>
                      <a:pt x="1152525" y="411956"/>
                    </a:lnTo>
                    <a:lnTo>
                      <a:pt x="1126331" y="407194"/>
                    </a:lnTo>
                    <a:lnTo>
                      <a:pt x="1102518" y="397669"/>
                    </a:lnTo>
                    <a:lnTo>
                      <a:pt x="1095375" y="390525"/>
                    </a:lnTo>
                    <a:lnTo>
                      <a:pt x="1088231" y="388144"/>
                    </a:lnTo>
                    <a:lnTo>
                      <a:pt x="1083468" y="383381"/>
                    </a:lnTo>
                    <a:lnTo>
                      <a:pt x="1064418" y="383381"/>
                    </a:lnTo>
                    <a:lnTo>
                      <a:pt x="1057275" y="381000"/>
                    </a:lnTo>
                    <a:lnTo>
                      <a:pt x="1047750" y="376237"/>
                    </a:lnTo>
                    <a:lnTo>
                      <a:pt x="1038225" y="376237"/>
                    </a:lnTo>
                    <a:lnTo>
                      <a:pt x="1031081" y="381000"/>
                    </a:lnTo>
                    <a:lnTo>
                      <a:pt x="1016793" y="390525"/>
                    </a:lnTo>
                    <a:lnTo>
                      <a:pt x="1019175" y="397669"/>
                    </a:lnTo>
                    <a:lnTo>
                      <a:pt x="1014412" y="402431"/>
                    </a:lnTo>
                    <a:lnTo>
                      <a:pt x="1016793" y="407194"/>
                    </a:lnTo>
                    <a:lnTo>
                      <a:pt x="1026318" y="411956"/>
                    </a:lnTo>
                    <a:lnTo>
                      <a:pt x="1033462" y="416719"/>
                    </a:lnTo>
                    <a:lnTo>
                      <a:pt x="1035843" y="421481"/>
                    </a:lnTo>
                    <a:lnTo>
                      <a:pt x="1026318" y="423862"/>
                    </a:lnTo>
                    <a:lnTo>
                      <a:pt x="1019175" y="428625"/>
                    </a:lnTo>
                    <a:lnTo>
                      <a:pt x="1007268" y="428625"/>
                    </a:lnTo>
                    <a:lnTo>
                      <a:pt x="1004887" y="438150"/>
                    </a:lnTo>
                    <a:lnTo>
                      <a:pt x="997743" y="442912"/>
                    </a:lnTo>
                    <a:lnTo>
                      <a:pt x="1002506" y="459581"/>
                    </a:lnTo>
                    <a:lnTo>
                      <a:pt x="1000125" y="483394"/>
                    </a:lnTo>
                    <a:lnTo>
                      <a:pt x="995362" y="490537"/>
                    </a:lnTo>
                    <a:lnTo>
                      <a:pt x="985837" y="495300"/>
                    </a:lnTo>
                    <a:lnTo>
                      <a:pt x="981075" y="497681"/>
                    </a:lnTo>
                    <a:lnTo>
                      <a:pt x="978693" y="488156"/>
                    </a:lnTo>
                    <a:lnTo>
                      <a:pt x="976312" y="483394"/>
                    </a:lnTo>
                    <a:lnTo>
                      <a:pt x="978693" y="464344"/>
                    </a:lnTo>
                    <a:lnTo>
                      <a:pt x="985837" y="459581"/>
                    </a:lnTo>
                    <a:lnTo>
                      <a:pt x="985837" y="452437"/>
                    </a:lnTo>
                    <a:lnTo>
                      <a:pt x="983456" y="445294"/>
                    </a:lnTo>
                    <a:lnTo>
                      <a:pt x="978693" y="450056"/>
                    </a:lnTo>
                    <a:lnTo>
                      <a:pt x="969168" y="459581"/>
                    </a:lnTo>
                    <a:lnTo>
                      <a:pt x="966787" y="466725"/>
                    </a:lnTo>
                    <a:lnTo>
                      <a:pt x="962025" y="473869"/>
                    </a:lnTo>
                    <a:lnTo>
                      <a:pt x="950118" y="481012"/>
                    </a:lnTo>
                    <a:lnTo>
                      <a:pt x="947737" y="478631"/>
                    </a:lnTo>
                    <a:lnTo>
                      <a:pt x="947737" y="485775"/>
                    </a:lnTo>
                    <a:lnTo>
                      <a:pt x="947737" y="497681"/>
                    </a:lnTo>
                    <a:lnTo>
                      <a:pt x="940593" y="509587"/>
                    </a:lnTo>
                    <a:lnTo>
                      <a:pt x="931068" y="509587"/>
                    </a:lnTo>
                    <a:lnTo>
                      <a:pt x="931068" y="519112"/>
                    </a:lnTo>
                    <a:lnTo>
                      <a:pt x="931068" y="547687"/>
                    </a:lnTo>
                    <a:lnTo>
                      <a:pt x="931068" y="564356"/>
                    </a:lnTo>
                    <a:lnTo>
                      <a:pt x="926306" y="573881"/>
                    </a:lnTo>
                    <a:lnTo>
                      <a:pt x="923925" y="573881"/>
                    </a:lnTo>
                    <a:lnTo>
                      <a:pt x="921543" y="583406"/>
                    </a:lnTo>
                    <a:lnTo>
                      <a:pt x="921543" y="592931"/>
                    </a:lnTo>
                    <a:lnTo>
                      <a:pt x="923925" y="602456"/>
                    </a:lnTo>
                    <a:lnTo>
                      <a:pt x="921543" y="623887"/>
                    </a:lnTo>
                    <a:lnTo>
                      <a:pt x="921543" y="631031"/>
                    </a:lnTo>
                    <a:lnTo>
                      <a:pt x="916781" y="640556"/>
                    </a:lnTo>
                    <a:lnTo>
                      <a:pt x="923925" y="654844"/>
                    </a:lnTo>
                    <a:lnTo>
                      <a:pt x="933450" y="681037"/>
                    </a:lnTo>
                    <a:lnTo>
                      <a:pt x="942975" y="690562"/>
                    </a:lnTo>
                    <a:lnTo>
                      <a:pt x="952500" y="711994"/>
                    </a:lnTo>
                    <a:lnTo>
                      <a:pt x="957262" y="745331"/>
                    </a:lnTo>
                    <a:lnTo>
                      <a:pt x="959643" y="769144"/>
                    </a:lnTo>
                    <a:lnTo>
                      <a:pt x="957262" y="783431"/>
                    </a:lnTo>
                    <a:lnTo>
                      <a:pt x="952500" y="800100"/>
                    </a:lnTo>
                    <a:lnTo>
                      <a:pt x="947737" y="812006"/>
                    </a:lnTo>
                    <a:lnTo>
                      <a:pt x="942975" y="819150"/>
                    </a:lnTo>
                    <a:lnTo>
                      <a:pt x="942975" y="828675"/>
                    </a:lnTo>
                    <a:lnTo>
                      <a:pt x="940593" y="842962"/>
                    </a:lnTo>
                    <a:lnTo>
                      <a:pt x="933450" y="852487"/>
                    </a:lnTo>
                    <a:lnTo>
                      <a:pt x="926306" y="864394"/>
                    </a:lnTo>
                    <a:lnTo>
                      <a:pt x="921543" y="864394"/>
                    </a:lnTo>
                    <a:lnTo>
                      <a:pt x="904875" y="876300"/>
                    </a:lnTo>
                    <a:lnTo>
                      <a:pt x="900112" y="883444"/>
                    </a:lnTo>
                    <a:lnTo>
                      <a:pt x="890587" y="888206"/>
                    </a:lnTo>
                    <a:lnTo>
                      <a:pt x="883443" y="890587"/>
                    </a:lnTo>
                    <a:lnTo>
                      <a:pt x="878681" y="892969"/>
                    </a:lnTo>
                    <a:lnTo>
                      <a:pt x="871537" y="888206"/>
                    </a:lnTo>
                    <a:lnTo>
                      <a:pt x="871537" y="888206"/>
                    </a:lnTo>
                    <a:lnTo>
                      <a:pt x="850106" y="885825"/>
                    </a:lnTo>
                    <a:lnTo>
                      <a:pt x="842962" y="871537"/>
                    </a:lnTo>
                    <a:lnTo>
                      <a:pt x="840581" y="862012"/>
                    </a:lnTo>
                    <a:lnTo>
                      <a:pt x="833437" y="842962"/>
                    </a:lnTo>
                    <a:lnTo>
                      <a:pt x="828675" y="828675"/>
                    </a:lnTo>
                    <a:lnTo>
                      <a:pt x="821531" y="819150"/>
                    </a:lnTo>
                    <a:lnTo>
                      <a:pt x="816768" y="802481"/>
                    </a:lnTo>
                    <a:lnTo>
                      <a:pt x="816768" y="788194"/>
                    </a:lnTo>
                    <a:lnTo>
                      <a:pt x="819150" y="773906"/>
                    </a:lnTo>
                    <a:lnTo>
                      <a:pt x="814387" y="764381"/>
                    </a:lnTo>
                    <a:lnTo>
                      <a:pt x="812006" y="742950"/>
                    </a:lnTo>
                    <a:lnTo>
                      <a:pt x="809625" y="735806"/>
                    </a:lnTo>
                    <a:lnTo>
                      <a:pt x="812006" y="719137"/>
                    </a:lnTo>
                    <a:lnTo>
                      <a:pt x="807243" y="704850"/>
                    </a:lnTo>
                    <a:lnTo>
                      <a:pt x="802481" y="697706"/>
                    </a:lnTo>
                    <a:lnTo>
                      <a:pt x="802481" y="688181"/>
                    </a:lnTo>
                    <a:lnTo>
                      <a:pt x="804862" y="671512"/>
                    </a:lnTo>
                    <a:lnTo>
                      <a:pt x="812006" y="666750"/>
                    </a:lnTo>
                    <a:lnTo>
                      <a:pt x="812006" y="657225"/>
                    </a:lnTo>
                    <a:lnTo>
                      <a:pt x="814387" y="652462"/>
                    </a:lnTo>
                    <a:lnTo>
                      <a:pt x="819150" y="647700"/>
                    </a:lnTo>
                    <a:lnTo>
                      <a:pt x="814387" y="628650"/>
                    </a:lnTo>
                    <a:lnTo>
                      <a:pt x="812006" y="619125"/>
                    </a:lnTo>
                    <a:lnTo>
                      <a:pt x="812006" y="604837"/>
                    </a:lnTo>
                    <a:lnTo>
                      <a:pt x="819150" y="595312"/>
                    </a:lnTo>
                    <a:lnTo>
                      <a:pt x="823912" y="590550"/>
                    </a:lnTo>
                    <a:lnTo>
                      <a:pt x="823912" y="578644"/>
                    </a:lnTo>
                    <a:lnTo>
                      <a:pt x="821531" y="564356"/>
                    </a:lnTo>
                    <a:lnTo>
                      <a:pt x="821531" y="542925"/>
                    </a:lnTo>
                    <a:lnTo>
                      <a:pt x="828675" y="533400"/>
                    </a:lnTo>
                    <a:lnTo>
                      <a:pt x="833437" y="519112"/>
                    </a:lnTo>
                    <a:lnTo>
                      <a:pt x="842962" y="507206"/>
                    </a:lnTo>
                    <a:lnTo>
                      <a:pt x="847725" y="492919"/>
                    </a:lnTo>
                    <a:lnTo>
                      <a:pt x="854868" y="485775"/>
                    </a:lnTo>
                    <a:lnTo>
                      <a:pt x="854868" y="478631"/>
                    </a:lnTo>
                    <a:lnTo>
                      <a:pt x="859631" y="469106"/>
                    </a:lnTo>
                    <a:lnTo>
                      <a:pt x="859631" y="457200"/>
                    </a:lnTo>
                    <a:lnTo>
                      <a:pt x="859631" y="450056"/>
                    </a:lnTo>
                    <a:lnTo>
                      <a:pt x="852487" y="450056"/>
                    </a:lnTo>
                    <a:lnTo>
                      <a:pt x="840581" y="476250"/>
                    </a:lnTo>
                    <a:lnTo>
                      <a:pt x="831056" y="492919"/>
                    </a:lnTo>
                    <a:lnTo>
                      <a:pt x="812006" y="514350"/>
                    </a:lnTo>
                    <a:lnTo>
                      <a:pt x="807243" y="519112"/>
                    </a:lnTo>
                    <a:lnTo>
                      <a:pt x="807243" y="528637"/>
                    </a:lnTo>
                    <a:lnTo>
                      <a:pt x="800100" y="531019"/>
                    </a:lnTo>
                    <a:lnTo>
                      <a:pt x="797718" y="540544"/>
                    </a:lnTo>
                    <a:lnTo>
                      <a:pt x="797718" y="540544"/>
                    </a:lnTo>
                    <a:lnTo>
                      <a:pt x="778668" y="533400"/>
                    </a:lnTo>
                    <a:lnTo>
                      <a:pt x="785812" y="523875"/>
                    </a:lnTo>
                    <a:lnTo>
                      <a:pt x="792956" y="507206"/>
                    </a:lnTo>
                    <a:lnTo>
                      <a:pt x="797718" y="490537"/>
                    </a:lnTo>
                    <a:lnTo>
                      <a:pt x="809625" y="483394"/>
                    </a:lnTo>
                    <a:lnTo>
                      <a:pt x="812006" y="473869"/>
                    </a:lnTo>
                    <a:lnTo>
                      <a:pt x="816768" y="464344"/>
                    </a:lnTo>
                    <a:lnTo>
                      <a:pt x="823912" y="452437"/>
                    </a:lnTo>
                    <a:lnTo>
                      <a:pt x="833437" y="435769"/>
                    </a:lnTo>
                    <a:lnTo>
                      <a:pt x="835818" y="414337"/>
                    </a:lnTo>
                    <a:lnTo>
                      <a:pt x="838200" y="402431"/>
                    </a:lnTo>
                    <a:lnTo>
                      <a:pt x="842962" y="392906"/>
                    </a:lnTo>
                    <a:lnTo>
                      <a:pt x="850106" y="388144"/>
                    </a:lnTo>
                    <a:lnTo>
                      <a:pt x="859631" y="383381"/>
                    </a:lnTo>
                    <a:lnTo>
                      <a:pt x="862012" y="388144"/>
                    </a:lnTo>
                    <a:lnTo>
                      <a:pt x="871537" y="390525"/>
                    </a:lnTo>
                    <a:lnTo>
                      <a:pt x="873918" y="381000"/>
                    </a:lnTo>
                    <a:lnTo>
                      <a:pt x="878681" y="381000"/>
                    </a:lnTo>
                    <a:lnTo>
                      <a:pt x="888206" y="381000"/>
                    </a:lnTo>
                    <a:lnTo>
                      <a:pt x="892968" y="388144"/>
                    </a:lnTo>
                    <a:lnTo>
                      <a:pt x="892968" y="388144"/>
                    </a:lnTo>
                    <a:lnTo>
                      <a:pt x="902493" y="388144"/>
                    </a:lnTo>
                    <a:lnTo>
                      <a:pt x="912018" y="371475"/>
                    </a:lnTo>
                    <a:lnTo>
                      <a:pt x="919162" y="364331"/>
                    </a:lnTo>
                    <a:lnTo>
                      <a:pt x="919162" y="364331"/>
                    </a:lnTo>
                    <a:lnTo>
                      <a:pt x="950118" y="361950"/>
                    </a:lnTo>
                    <a:lnTo>
                      <a:pt x="957262" y="361950"/>
                    </a:lnTo>
                    <a:lnTo>
                      <a:pt x="966787" y="359569"/>
                    </a:lnTo>
                    <a:lnTo>
                      <a:pt x="969168" y="350044"/>
                    </a:lnTo>
                    <a:lnTo>
                      <a:pt x="971550" y="342900"/>
                    </a:lnTo>
                    <a:lnTo>
                      <a:pt x="997743" y="342900"/>
                    </a:lnTo>
                    <a:lnTo>
                      <a:pt x="1009650" y="342900"/>
                    </a:lnTo>
                    <a:lnTo>
                      <a:pt x="1028700" y="350044"/>
                    </a:lnTo>
                    <a:lnTo>
                      <a:pt x="1042987" y="352425"/>
                    </a:lnTo>
                    <a:lnTo>
                      <a:pt x="1047750" y="347662"/>
                    </a:lnTo>
                    <a:lnTo>
                      <a:pt x="1059656" y="342900"/>
                    </a:lnTo>
                    <a:lnTo>
                      <a:pt x="1076325" y="342900"/>
                    </a:lnTo>
                    <a:lnTo>
                      <a:pt x="1095375" y="342900"/>
                    </a:lnTo>
                    <a:lnTo>
                      <a:pt x="1114425" y="342900"/>
                    </a:lnTo>
                    <a:lnTo>
                      <a:pt x="1133475" y="345281"/>
                    </a:lnTo>
                    <a:lnTo>
                      <a:pt x="1147762" y="338137"/>
                    </a:lnTo>
                    <a:lnTo>
                      <a:pt x="1135856" y="328612"/>
                    </a:lnTo>
                    <a:lnTo>
                      <a:pt x="1126331" y="323850"/>
                    </a:lnTo>
                    <a:lnTo>
                      <a:pt x="1114425" y="321469"/>
                    </a:lnTo>
                    <a:lnTo>
                      <a:pt x="1114425" y="330994"/>
                    </a:lnTo>
                    <a:lnTo>
                      <a:pt x="1102518" y="333375"/>
                    </a:lnTo>
                    <a:lnTo>
                      <a:pt x="1092993" y="328612"/>
                    </a:lnTo>
                    <a:lnTo>
                      <a:pt x="1085850" y="323850"/>
                    </a:lnTo>
                    <a:lnTo>
                      <a:pt x="1081087" y="319087"/>
                    </a:lnTo>
                    <a:lnTo>
                      <a:pt x="1081087" y="300037"/>
                    </a:lnTo>
                    <a:lnTo>
                      <a:pt x="1081087" y="283369"/>
                    </a:lnTo>
                    <a:lnTo>
                      <a:pt x="1071562" y="283369"/>
                    </a:lnTo>
                    <a:lnTo>
                      <a:pt x="1062037" y="283369"/>
                    </a:lnTo>
                    <a:lnTo>
                      <a:pt x="1052512" y="290512"/>
                    </a:lnTo>
                    <a:lnTo>
                      <a:pt x="1033462" y="292894"/>
                    </a:lnTo>
                    <a:lnTo>
                      <a:pt x="1033462" y="292894"/>
                    </a:lnTo>
                    <a:lnTo>
                      <a:pt x="1007268" y="295275"/>
                    </a:lnTo>
                    <a:lnTo>
                      <a:pt x="1007268" y="280987"/>
                    </a:lnTo>
                    <a:lnTo>
                      <a:pt x="1009650" y="266700"/>
                    </a:lnTo>
                    <a:lnTo>
                      <a:pt x="1009650" y="261937"/>
                    </a:lnTo>
                    <a:lnTo>
                      <a:pt x="1000125" y="257175"/>
                    </a:lnTo>
                    <a:lnTo>
                      <a:pt x="978693" y="266700"/>
                    </a:lnTo>
                    <a:lnTo>
                      <a:pt x="971550" y="269081"/>
                    </a:lnTo>
                    <a:lnTo>
                      <a:pt x="964406" y="273844"/>
                    </a:lnTo>
                    <a:lnTo>
                      <a:pt x="950118" y="273844"/>
                    </a:lnTo>
                    <a:lnTo>
                      <a:pt x="940593" y="273844"/>
                    </a:lnTo>
                    <a:lnTo>
                      <a:pt x="928687" y="273844"/>
                    </a:lnTo>
                    <a:lnTo>
                      <a:pt x="919162" y="276225"/>
                    </a:lnTo>
                    <a:lnTo>
                      <a:pt x="902493" y="285750"/>
                    </a:lnTo>
                    <a:lnTo>
                      <a:pt x="892968" y="295275"/>
                    </a:lnTo>
                    <a:lnTo>
                      <a:pt x="881062" y="307181"/>
                    </a:lnTo>
                    <a:lnTo>
                      <a:pt x="864393" y="314325"/>
                    </a:lnTo>
                    <a:lnTo>
                      <a:pt x="854868" y="314325"/>
                    </a:lnTo>
                    <a:lnTo>
                      <a:pt x="852487" y="311944"/>
                    </a:lnTo>
                    <a:lnTo>
                      <a:pt x="845343" y="302419"/>
                    </a:lnTo>
                    <a:lnTo>
                      <a:pt x="835818" y="302419"/>
                    </a:lnTo>
                    <a:lnTo>
                      <a:pt x="828675" y="307181"/>
                    </a:lnTo>
                    <a:lnTo>
                      <a:pt x="809625" y="304800"/>
                    </a:lnTo>
                    <a:lnTo>
                      <a:pt x="800100" y="292894"/>
                    </a:lnTo>
                    <a:lnTo>
                      <a:pt x="790575" y="278606"/>
                    </a:lnTo>
                    <a:lnTo>
                      <a:pt x="783431" y="271462"/>
                    </a:lnTo>
                    <a:lnTo>
                      <a:pt x="771525" y="266700"/>
                    </a:lnTo>
                    <a:lnTo>
                      <a:pt x="762000" y="266700"/>
                    </a:lnTo>
                    <a:lnTo>
                      <a:pt x="752475" y="266700"/>
                    </a:lnTo>
                    <a:lnTo>
                      <a:pt x="747712" y="261937"/>
                    </a:lnTo>
                    <a:lnTo>
                      <a:pt x="740568" y="266700"/>
                    </a:lnTo>
                    <a:lnTo>
                      <a:pt x="735806" y="269081"/>
                    </a:lnTo>
                    <a:lnTo>
                      <a:pt x="731043" y="273844"/>
                    </a:lnTo>
                    <a:lnTo>
                      <a:pt x="716756" y="276225"/>
                    </a:lnTo>
                    <a:lnTo>
                      <a:pt x="719137" y="264319"/>
                    </a:lnTo>
                    <a:lnTo>
                      <a:pt x="723900" y="254794"/>
                    </a:lnTo>
                    <a:lnTo>
                      <a:pt x="731043" y="250031"/>
                    </a:lnTo>
                    <a:lnTo>
                      <a:pt x="735806" y="240506"/>
                    </a:lnTo>
                    <a:lnTo>
                      <a:pt x="740568" y="230981"/>
                    </a:lnTo>
                    <a:lnTo>
                      <a:pt x="740568" y="221456"/>
                    </a:lnTo>
                    <a:lnTo>
                      <a:pt x="750093" y="219075"/>
                    </a:lnTo>
                    <a:lnTo>
                      <a:pt x="754856" y="209550"/>
                    </a:lnTo>
                    <a:lnTo>
                      <a:pt x="759618" y="209550"/>
                    </a:lnTo>
                    <a:lnTo>
                      <a:pt x="771525" y="207169"/>
                    </a:lnTo>
                    <a:lnTo>
                      <a:pt x="785812" y="202406"/>
                    </a:lnTo>
                    <a:lnTo>
                      <a:pt x="771525" y="195262"/>
                    </a:lnTo>
                    <a:lnTo>
                      <a:pt x="759618" y="195262"/>
                    </a:lnTo>
                    <a:lnTo>
                      <a:pt x="733425" y="200025"/>
                    </a:lnTo>
                    <a:lnTo>
                      <a:pt x="726281" y="202406"/>
                    </a:lnTo>
                    <a:lnTo>
                      <a:pt x="719137" y="211931"/>
                    </a:lnTo>
                    <a:lnTo>
                      <a:pt x="711993" y="223837"/>
                    </a:lnTo>
                    <a:lnTo>
                      <a:pt x="700087" y="230981"/>
                    </a:lnTo>
                    <a:lnTo>
                      <a:pt x="700087" y="230981"/>
                    </a:lnTo>
                    <a:lnTo>
                      <a:pt x="683418" y="250031"/>
                    </a:lnTo>
                    <a:lnTo>
                      <a:pt x="683418" y="252412"/>
                    </a:lnTo>
                    <a:lnTo>
                      <a:pt x="673893" y="264319"/>
                    </a:lnTo>
                    <a:lnTo>
                      <a:pt x="664368" y="273844"/>
                    </a:lnTo>
                    <a:lnTo>
                      <a:pt x="657225" y="273844"/>
                    </a:lnTo>
                    <a:lnTo>
                      <a:pt x="652462" y="280987"/>
                    </a:lnTo>
                    <a:lnTo>
                      <a:pt x="635793" y="280987"/>
                    </a:lnTo>
                    <a:lnTo>
                      <a:pt x="626268" y="280987"/>
                    </a:lnTo>
                    <a:lnTo>
                      <a:pt x="611981" y="283369"/>
                    </a:lnTo>
                    <a:lnTo>
                      <a:pt x="604837" y="285750"/>
                    </a:lnTo>
                    <a:lnTo>
                      <a:pt x="607218" y="300037"/>
                    </a:lnTo>
                    <a:lnTo>
                      <a:pt x="592931" y="304800"/>
                    </a:lnTo>
                    <a:lnTo>
                      <a:pt x="578643" y="307181"/>
                    </a:lnTo>
                    <a:lnTo>
                      <a:pt x="576262" y="319087"/>
                    </a:lnTo>
                    <a:lnTo>
                      <a:pt x="571500" y="326231"/>
                    </a:lnTo>
                    <a:lnTo>
                      <a:pt x="566737" y="319087"/>
                    </a:lnTo>
                    <a:lnTo>
                      <a:pt x="554831" y="319087"/>
                    </a:lnTo>
                    <a:lnTo>
                      <a:pt x="550068" y="316706"/>
                    </a:lnTo>
                    <a:lnTo>
                      <a:pt x="550068" y="316706"/>
                    </a:lnTo>
                    <a:lnTo>
                      <a:pt x="528637" y="319087"/>
                    </a:lnTo>
                    <a:lnTo>
                      <a:pt x="519112" y="321469"/>
                    </a:lnTo>
                    <a:lnTo>
                      <a:pt x="526256" y="304800"/>
                    </a:lnTo>
                    <a:lnTo>
                      <a:pt x="531018" y="292894"/>
                    </a:lnTo>
                    <a:lnTo>
                      <a:pt x="533400" y="285750"/>
                    </a:lnTo>
                    <a:lnTo>
                      <a:pt x="521493" y="280987"/>
                    </a:lnTo>
                    <a:lnTo>
                      <a:pt x="521493" y="280987"/>
                    </a:lnTo>
                    <a:lnTo>
                      <a:pt x="490537" y="297656"/>
                    </a:lnTo>
                    <a:lnTo>
                      <a:pt x="473868" y="307181"/>
                    </a:lnTo>
                    <a:lnTo>
                      <a:pt x="473868" y="307181"/>
                    </a:lnTo>
                    <a:lnTo>
                      <a:pt x="445293" y="311944"/>
                    </a:lnTo>
                    <a:lnTo>
                      <a:pt x="435768" y="311944"/>
                    </a:lnTo>
                    <a:lnTo>
                      <a:pt x="426243" y="302419"/>
                    </a:lnTo>
                    <a:lnTo>
                      <a:pt x="423862" y="295275"/>
                    </a:lnTo>
                    <a:lnTo>
                      <a:pt x="438150" y="283369"/>
                    </a:lnTo>
                    <a:lnTo>
                      <a:pt x="459581" y="269081"/>
                    </a:lnTo>
                    <a:lnTo>
                      <a:pt x="469106" y="264319"/>
                    </a:lnTo>
                    <a:lnTo>
                      <a:pt x="485775" y="250031"/>
                    </a:lnTo>
                    <a:lnTo>
                      <a:pt x="490537" y="233362"/>
                    </a:lnTo>
                    <a:lnTo>
                      <a:pt x="507206" y="211931"/>
                    </a:lnTo>
                    <a:lnTo>
                      <a:pt x="514350" y="202406"/>
                    </a:lnTo>
                    <a:lnTo>
                      <a:pt x="535781" y="190500"/>
                    </a:lnTo>
                    <a:lnTo>
                      <a:pt x="559593" y="180975"/>
                    </a:lnTo>
                    <a:lnTo>
                      <a:pt x="578643" y="169069"/>
                    </a:lnTo>
                    <a:lnTo>
                      <a:pt x="597693" y="166687"/>
                    </a:lnTo>
                    <a:lnTo>
                      <a:pt x="614362" y="161925"/>
                    </a:lnTo>
                    <a:lnTo>
                      <a:pt x="666750" y="159544"/>
                    </a:lnTo>
                    <a:lnTo>
                      <a:pt x="683418" y="147637"/>
                    </a:lnTo>
                    <a:lnTo>
                      <a:pt x="707231" y="135731"/>
                    </a:lnTo>
                    <a:lnTo>
                      <a:pt x="711993" y="123825"/>
                    </a:lnTo>
                    <a:lnTo>
                      <a:pt x="707231" y="119062"/>
                    </a:lnTo>
                    <a:lnTo>
                      <a:pt x="597693" y="145256"/>
                    </a:lnTo>
                    <a:lnTo>
                      <a:pt x="588168" y="140494"/>
                    </a:lnTo>
                    <a:lnTo>
                      <a:pt x="583406" y="135731"/>
                    </a:lnTo>
                    <a:lnTo>
                      <a:pt x="554831" y="135731"/>
                    </a:lnTo>
                    <a:lnTo>
                      <a:pt x="545306" y="135731"/>
                    </a:lnTo>
                    <a:lnTo>
                      <a:pt x="533400" y="140494"/>
                    </a:lnTo>
                    <a:lnTo>
                      <a:pt x="523875" y="145256"/>
                    </a:lnTo>
                    <a:lnTo>
                      <a:pt x="523875" y="138112"/>
                    </a:lnTo>
                    <a:lnTo>
                      <a:pt x="516731" y="130969"/>
                    </a:lnTo>
                    <a:lnTo>
                      <a:pt x="514350" y="126206"/>
                    </a:lnTo>
                    <a:lnTo>
                      <a:pt x="500062" y="126206"/>
                    </a:lnTo>
                    <a:lnTo>
                      <a:pt x="488156" y="133350"/>
                    </a:lnTo>
                    <a:lnTo>
                      <a:pt x="481012" y="140494"/>
                    </a:lnTo>
                    <a:lnTo>
                      <a:pt x="476250" y="150019"/>
                    </a:lnTo>
                    <a:lnTo>
                      <a:pt x="452437" y="154781"/>
                    </a:lnTo>
                    <a:lnTo>
                      <a:pt x="447675" y="145256"/>
                    </a:lnTo>
                    <a:lnTo>
                      <a:pt x="447675" y="140494"/>
                    </a:lnTo>
                    <a:lnTo>
                      <a:pt x="447675" y="130969"/>
                    </a:lnTo>
                    <a:lnTo>
                      <a:pt x="438150" y="130969"/>
                    </a:lnTo>
                    <a:lnTo>
                      <a:pt x="428625" y="130969"/>
                    </a:lnTo>
                    <a:lnTo>
                      <a:pt x="428625" y="128587"/>
                    </a:lnTo>
                    <a:lnTo>
                      <a:pt x="426243" y="119062"/>
                    </a:lnTo>
                    <a:lnTo>
                      <a:pt x="423862" y="114300"/>
                    </a:lnTo>
                    <a:lnTo>
                      <a:pt x="419100" y="109537"/>
                    </a:lnTo>
                    <a:lnTo>
                      <a:pt x="409575" y="109537"/>
                    </a:lnTo>
                    <a:lnTo>
                      <a:pt x="400050" y="119062"/>
                    </a:lnTo>
                    <a:lnTo>
                      <a:pt x="354806" y="100012"/>
                    </a:lnTo>
                    <a:lnTo>
                      <a:pt x="345281" y="90487"/>
                    </a:lnTo>
                    <a:lnTo>
                      <a:pt x="330993" y="90487"/>
                    </a:lnTo>
                    <a:lnTo>
                      <a:pt x="321468" y="90487"/>
                    </a:lnTo>
                    <a:lnTo>
                      <a:pt x="304800" y="90487"/>
                    </a:lnTo>
                    <a:lnTo>
                      <a:pt x="297656" y="97631"/>
                    </a:lnTo>
                    <a:lnTo>
                      <a:pt x="283368" y="100012"/>
                    </a:lnTo>
                    <a:lnTo>
                      <a:pt x="276225" y="100012"/>
                    </a:lnTo>
                    <a:lnTo>
                      <a:pt x="271462" y="90487"/>
                    </a:lnTo>
                    <a:lnTo>
                      <a:pt x="269081" y="88106"/>
                    </a:lnTo>
                    <a:lnTo>
                      <a:pt x="254793" y="88106"/>
                    </a:lnTo>
                    <a:lnTo>
                      <a:pt x="240506" y="88106"/>
                    </a:lnTo>
                    <a:lnTo>
                      <a:pt x="230981" y="76200"/>
                    </a:lnTo>
                    <a:lnTo>
                      <a:pt x="221456" y="73819"/>
                    </a:lnTo>
                    <a:lnTo>
                      <a:pt x="204787" y="73819"/>
                    </a:lnTo>
                    <a:lnTo>
                      <a:pt x="202406" y="57150"/>
                    </a:lnTo>
                    <a:lnTo>
                      <a:pt x="192881" y="38100"/>
                    </a:lnTo>
                    <a:lnTo>
                      <a:pt x="192881" y="21431"/>
                    </a:lnTo>
                    <a:lnTo>
                      <a:pt x="190500" y="9525"/>
                    </a:lnTo>
                    <a:lnTo>
                      <a:pt x="190500" y="0"/>
                    </a:lnTo>
                    <a:lnTo>
                      <a:pt x="169068" y="0"/>
                    </a:lnTo>
                    <a:lnTo>
                      <a:pt x="164306" y="2381"/>
                    </a:lnTo>
                    <a:lnTo>
                      <a:pt x="169068" y="28575"/>
                    </a:lnTo>
                    <a:lnTo>
                      <a:pt x="169068" y="42862"/>
                    </a:lnTo>
                    <a:lnTo>
                      <a:pt x="0" y="40481"/>
                    </a:lnTo>
                    <a:lnTo>
                      <a:pt x="9525" y="69056"/>
                    </a:lnTo>
                    <a:lnTo>
                      <a:pt x="7143" y="97631"/>
                    </a:lnTo>
                    <a:lnTo>
                      <a:pt x="2381" y="119062"/>
                    </a:lnTo>
                    <a:lnTo>
                      <a:pt x="7143" y="159544"/>
                    </a:lnTo>
                    <a:lnTo>
                      <a:pt x="7143" y="159544"/>
                    </a:lnTo>
                    <a:lnTo>
                      <a:pt x="16668" y="188119"/>
                    </a:lnTo>
                    <a:lnTo>
                      <a:pt x="23812" y="197644"/>
                    </a:lnTo>
                    <a:lnTo>
                      <a:pt x="23812" y="230981"/>
                    </a:lnTo>
                    <a:lnTo>
                      <a:pt x="28575" y="273844"/>
                    </a:lnTo>
                    <a:lnTo>
                      <a:pt x="30956" y="307181"/>
                    </a:lnTo>
                    <a:lnTo>
                      <a:pt x="40481" y="328612"/>
                    </a:lnTo>
                    <a:lnTo>
                      <a:pt x="42862" y="361950"/>
                    </a:lnTo>
                    <a:lnTo>
                      <a:pt x="52387" y="388144"/>
                    </a:lnTo>
                    <a:lnTo>
                      <a:pt x="52387" y="411956"/>
                    </a:lnTo>
                    <a:lnTo>
                      <a:pt x="47625" y="423862"/>
                    </a:lnTo>
                    <a:lnTo>
                      <a:pt x="47625" y="423862"/>
                    </a:lnTo>
                    <a:lnTo>
                      <a:pt x="30956" y="447675"/>
                    </a:lnTo>
                    <a:lnTo>
                      <a:pt x="30956" y="447675"/>
                    </a:lnTo>
                    <a:lnTo>
                      <a:pt x="40481" y="466725"/>
                    </a:lnTo>
                    <a:lnTo>
                      <a:pt x="50006" y="483394"/>
                    </a:lnTo>
                    <a:lnTo>
                      <a:pt x="50006" y="483394"/>
                    </a:lnTo>
                    <a:lnTo>
                      <a:pt x="61912" y="516731"/>
                    </a:lnTo>
                    <a:lnTo>
                      <a:pt x="64293" y="547687"/>
                    </a:lnTo>
                    <a:lnTo>
                      <a:pt x="64293" y="583406"/>
                    </a:lnTo>
                    <a:lnTo>
                      <a:pt x="61912" y="614362"/>
                    </a:lnTo>
                    <a:lnTo>
                      <a:pt x="61912" y="652462"/>
                    </a:lnTo>
                    <a:lnTo>
                      <a:pt x="57150" y="685800"/>
                    </a:lnTo>
                    <a:lnTo>
                      <a:pt x="57150" y="700087"/>
                    </a:lnTo>
                    <a:lnTo>
                      <a:pt x="126206" y="695325"/>
                    </a:lnTo>
                    <a:lnTo>
                      <a:pt x="204787" y="692944"/>
                    </a:lnTo>
                    <a:lnTo>
                      <a:pt x="266700" y="692944"/>
                    </a:lnTo>
                    <a:lnTo>
                      <a:pt x="345281" y="690562"/>
                    </a:lnTo>
                    <a:lnTo>
                      <a:pt x="411956" y="695325"/>
                    </a:lnTo>
                    <a:lnTo>
                      <a:pt x="459581" y="692944"/>
                    </a:lnTo>
                    <a:lnTo>
                      <a:pt x="500062" y="688181"/>
                    </a:lnTo>
                    <a:lnTo>
                      <a:pt x="509587" y="692944"/>
                    </a:lnTo>
                    <a:lnTo>
                      <a:pt x="516731" y="704850"/>
                    </a:lnTo>
                    <a:lnTo>
                      <a:pt x="523875" y="721519"/>
                    </a:lnTo>
                    <a:lnTo>
                      <a:pt x="528637" y="723900"/>
                    </a:lnTo>
                    <a:lnTo>
                      <a:pt x="528637" y="723900"/>
                    </a:lnTo>
                    <a:lnTo>
                      <a:pt x="516731" y="752475"/>
                    </a:lnTo>
                    <a:lnTo>
                      <a:pt x="516731" y="752475"/>
                    </a:lnTo>
                    <a:lnTo>
                      <a:pt x="526256" y="783431"/>
                    </a:lnTo>
                    <a:lnTo>
                      <a:pt x="542925" y="797719"/>
                    </a:lnTo>
                    <a:lnTo>
                      <a:pt x="561975" y="797719"/>
                    </a:lnTo>
                    <a:lnTo>
                      <a:pt x="569118" y="802481"/>
                    </a:lnTo>
                    <a:lnTo>
                      <a:pt x="571500" y="814387"/>
                    </a:lnTo>
                    <a:lnTo>
                      <a:pt x="576262" y="819150"/>
                    </a:lnTo>
                    <a:lnTo>
                      <a:pt x="585787" y="828675"/>
                    </a:lnTo>
                    <a:lnTo>
                      <a:pt x="588168" y="840581"/>
                    </a:lnTo>
                    <a:lnTo>
                      <a:pt x="588168" y="840581"/>
                    </a:lnTo>
                    <a:lnTo>
                      <a:pt x="611981" y="864394"/>
                    </a:lnTo>
                    <a:lnTo>
                      <a:pt x="611981" y="881062"/>
                    </a:lnTo>
                    <a:lnTo>
                      <a:pt x="609600" y="895350"/>
                    </a:lnTo>
                    <a:lnTo>
                      <a:pt x="602456" y="907256"/>
                    </a:lnTo>
                    <a:lnTo>
                      <a:pt x="600075" y="919162"/>
                    </a:lnTo>
                    <a:lnTo>
                      <a:pt x="585787" y="933450"/>
                    </a:lnTo>
                    <a:lnTo>
                      <a:pt x="585787" y="933450"/>
                    </a:lnTo>
                    <a:lnTo>
                      <a:pt x="559593" y="935831"/>
                    </a:lnTo>
                    <a:lnTo>
                      <a:pt x="547687" y="935831"/>
                    </a:lnTo>
                    <a:lnTo>
                      <a:pt x="540543" y="942975"/>
                    </a:lnTo>
                    <a:lnTo>
                      <a:pt x="535781" y="954881"/>
                    </a:lnTo>
                    <a:lnTo>
                      <a:pt x="535781" y="964406"/>
                    </a:lnTo>
                    <a:lnTo>
                      <a:pt x="540543" y="976312"/>
                    </a:lnTo>
                    <a:lnTo>
                      <a:pt x="550068" y="990600"/>
                    </a:lnTo>
                    <a:lnTo>
                      <a:pt x="550068" y="1000125"/>
                    </a:lnTo>
                    <a:lnTo>
                      <a:pt x="550068" y="1004887"/>
                    </a:lnTo>
                    <a:lnTo>
                      <a:pt x="540543" y="1009650"/>
                    </a:lnTo>
                    <a:lnTo>
                      <a:pt x="538162" y="1016794"/>
                    </a:lnTo>
                    <a:lnTo>
                      <a:pt x="535781" y="1033462"/>
                    </a:lnTo>
                    <a:lnTo>
                      <a:pt x="531018" y="1040606"/>
                    </a:lnTo>
                    <a:lnTo>
                      <a:pt x="521493" y="1040606"/>
                    </a:lnTo>
                    <a:lnTo>
                      <a:pt x="521493" y="1052512"/>
                    </a:lnTo>
                    <a:lnTo>
                      <a:pt x="519112" y="1059656"/>
                    </a:lnTo>
                    <a:lnTo>
                      <a:pt x="519112" y="1059656"/>
                    </a:lnTo>
                    <a:lnTo>
                      <a:pt x="507206" y="1071562"/>
                    </a:lnTo>
                    <a:lnTo>
                      <a:pt x="507206" y="1104900"/>
                    </a:lnTo>
                    <a:lnTo>
                      <a:pt x="509587" y="1126331"/>
                    </a:lnTo>
                    <a:lnTo>
                      <a:pt x="521493" y="1147762"/>
                    </a:lnTo>
                    <a:lnTo>
                      <a:pt x="540543" y="1173956"/>
                    </a:lnTo>
                    <a:lnTo>
                      <a:pt x="557212" y="1185862"/>
                    </a:lnTo>
                    <a:lnTo>
                      <a:pt x="566737" y="1200150"/>
                    </a:lnTo>
                    <a:lnTo>
                      <a:pt x="576262" y="1202531"/>
                    </a:lnTo>
                    <a:lnTo>
                      <a:pt x="590550" y="1209675"/>
                    </a:lnTo>
                    <a:lnTo>
                      <a:pt x="592931" y="1240631"/>
                    </a:lnTo>
                    <a:lnTo>
                      <a:pt x="623887" y="1238250"/>
                    </a:lnTo>
                    <a:lnTo>
                      <a:pt x="635793" y="1238250"/>
                    </a:lnTo>
                    <a:lnTo>
                      <a:pt x="642937" y="1247775"/>
                    </a:lnTo>
                    <a:lnTo>
                      <a:pt x="642937" y="1264444"/>
                    </a:lnTo>
                    <a:lnTo>
                      <a:pt x="633412" y="1285875"/>
                    </a:lnTo>
                    <a:lnTo>
                      <a:pt x="626268" y="1304925"/>
                    </a:lnTo>
                    <a:lnTo>
                      <a:pt x="623887" y="1316831"/>
                    </a:lnTo>
                    <a:lnTo>
                      <a:pt x="631031" y="1338262"/>
                    </a:lnTo>
                    <a:lnTo>
                      <a:pt x="647700" y="1354931"/>
                    </a:lnTo>
                    <a:lnTo>
                      <a:pt x="666750" y="1369219"/>
                    </a:lnTo>
                    <a:lnTo>
                      <a:pt x="681037" y="1371600"/>
                    </a:lnTo>
                    <a:lnTo>
                      <a:pt x="700087" y="1369219"/>
                    </a:lnTo>
                    <a:lnTo>
                      <a:pt x="707231" y="1388269"/>
                    </a:lnTo>
                    <a:lnTo>
                      <a:pt x="711993" y="1402556"/>
                    </a:lnTo>
                    <a:lnTo>
                      <a:pt x="716756" y="1409700"/>
                    </a:lnTo>
                    <a:lnTo>
                      <a:pt x="716756" y="1419225"/>
                    </a:lnTo>
                    <a:lnTo>
                      <a:pt x="714375" y="1433512"/>
                    </a:lnTo>
                    <a:lnTo>
                      <a:pt x="721518" y="1452562"/>
                    </a:lnTo>
                    <a:lnTo>
                      <a:pt x="731043" y="1462087"/>
                    </a:lnTo>
                    <a:lnTo>
                      <a:pt x="742950" y="1462087"/>
                    </a:ln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1" name="Freeform: Shape 70">
                <a:extLst>
                  <a:ext uri="{FF2B5EF4-FFF2-40B4-BE49-F238E27FC236}">
                    <a16:creationId xmlns:a16="http://schemas.microsoft.com/office/drawing/2014/main" id="{C4110B40-7FB9-44DA-BC58-AE25745ACD4A}"/>
                  </a:ext>
                </a:extLst>
              </p:cNvPr>
              <p:cNvSpPr/>
              <p:nvPr/>
            </p:nvSpPr>
            <p:spPr bwMode="auto">
              <a:xfrm>
                <a:off x="3245644" y="3436144"/>
                <a:ext cx="2069306" cy="1426369"/>
              </a:xfrm>
              <a:custGeom>
                <a:avLst/>
                <a:gdLst>
                  <a:gd name="connsiteX0" fmla="*/ 1883569 w 2069306"/>
                  <a:gd name="connsiteY0" fmla="*/ 190500 h 1426369"/>
                  <a:gd name="connsiteX1" fmla="*/ 1905000 w 2069306"/>
                  <a:gd name="connsiteY1" fmla="*/ 145256 h 1426369"/>
                  <a:gd name="connsiteX2" fmla="*/ 1895475 w 2069306"/>
                  <a:gd name="connsiteY2" fmla="*/ 128587 h 1426369"/>
                  <a:gd name="connsiteX3" fmla="*/ 1759744 w 2069306"/>
                  <a:gd name="connsiteY3" fmla="*/ 135731 h 1426369"/>
                  <a:gd name="connsiteX4" fmla="*/ 1552575 w 2069306"/>
                  <a:gd name="connsiteY4" fmla="*/ 140494 h 1426369"/>
                  <a:gd name="connsiteX5" fmla="*/ 1462087 w 2069306"/>
                  <a:gd name="connsiteY5" fmla="*/ 142875 h 1426369"/>
                  <a:gd name="connsiteX6" fmla="*/ 1462087 w 2069306"/>
                  <a:gd name="connsiteY6" fmla="*/ 104775 h 1426369"/>
                  <a:gd name="connsiteX7" fmla="*/ 1459706 w 2069306"/>
                  <a:gd name="connsiteY7" fmla="*/ 83344 h 1426369"/>
                  <a:gd name="connsiteX8" fmla="*/ 902494 w 2069306"/>
                  <a:gd name="connsiteY8" fmla="*/ 71437 h 1426369"/>
                  <a:gd name="connsiteX9" fmla="*/ 754856 w 2069306"/>
                  <a:gd name="connsiteY9" fmla="*/ 64294 h 1426369"/>
                  <a:gd name="connsiteX10" fmla="*/ 659606 w 2069306"/>
                  <a:gd name="connsiteY10" fmla="*/ 61912 h 1426369"/>
                  <a:gd name="connsiteX11" fmla="*/ 521494 w 2069306"/>
                  <a:gd name="connsiteY11" fmla="*/ 47625 h 1426369"/>
                  <a:gd name="connsiteX12" fmla="*/ 354806 w 2069306"/>
                  <a:gd name="connsiteY12" fmla="*/ 28575 h 1426369"/>
                  <a:gd name="connsiteX13" fmla="*/ 228600 w 2069306"/>
                  <a:gd name="connsiteY13" fmla="*/ 19050 h 1426369"/>
                  <a:gd name="connsiteX14" fmla="*/ 138112 w 2069306"/>
                  <a:gd name="connsiteY14" fmla="*/ 4762 h 1426369"/>
                  <a:gd name="connsiteX15" fmla="*/ 90487 w 2069306"/>
                  <a:gd name="connsiteY15" fmla="*/ 0 h 1426369"/>
                  <a:gd name="connsiteX16" fmla="*/ 0 w 2069306"/>
                  <a:gd name="connsiteY16" fmla="*/ 676275 h 1426369"/>
                  <a:gd name="connsiteX17" fmla="*/ 90487 w 2069306"/>
                  <a:gd name="connsiteY17" fmla="*/ 685800 h 1426369"/>
                  <a:gd name="connsiteX18" fmla="*/ 92869 w 2069306"/>
                  <a:gd name="connsiteY18" fmla="*/ 638175 h 1426369"/>
                  <a:gd name="connsiteX19" fmla="*/ 254794 w 2069306"/>
                  <a:gd name="connsiteY19" fmla="*/ 659606 h 1426369"/>
                  <a:gd name="connsiteX20" fmla="*/ 273844 w 2069306"/>
                  <a:gd name="connsiteY20" fmla="*/ 661987 h 1426369"/>
                  <a:gd name="connsiteX21" fmla="*/ 280987 w 2069306"/>
                  <a:gd name="connsiteY21" fmla="*/ 681037 h 1426369"/>
                  <a:gd name="connsiteX22" fmla="*/ 280987 w 2069306"/>
                  <a:gd name="connsiteY22" fmla="*/ 681037 h 1426369"/>
                  <a:gd name="connsiteX23" fmla="*/ 300037 w 2069306"/>
                  <a:gd name="connsiteY23" fmla="*/ 707231 h 1426369"/>
                  <a:gd name="connsiteX24" fmla="*/ 314325 w 2069306"/>
                  <a:gd name="connsiteY24" fmla="*/ 709612 h 1426369"/>
                  <a:gd name="connsiteX25" fmla="*/ 323850 w 2069306"/>
                  <a:gd name="connsiteY25" fmla="*/ 728662 h 1426369"/>
                  <a:gd name="connsiteX26" fmla="*/ 330994 w 2069306"/>
                  <a:gd name="connsiteY26" fmla="*/ 747712 h 1426369"/>
                  <a:gd name="connsiteX27" fmla="*/ 345281 w 2069306"/>
                  <a:gd name="connsiteY27" fmla="*/ 762000 h 1426369"/>
                  <a:gd name="connsiteX28" fmla="*/ 364331 w 2069306"/>
                  <a:gd name="connsiteY28" fmla="*/ 776287 h 1426369"/>
                  <a:gd name="connsiteX29" fmla="*/ 371475 w 2069306"/>
                  <a:gd name="connsiteY29" fmla="*/ 790575 h 1426369"/>
                  <a:gd name="connsiteX30" fmla="*/ 397669 w 2069306"/>
                  <a:gd name="connsiteY30" fmla="*/ 797719 h 1426369"/>
                  <a:gd name="connsiteX31" fmla="*/ 409575 w 2069306"/>
                  <a:gd name="connsiteY31" fmla="*/ 816769 h 1426369"/>
                  <a:gd name="connsiteX32" fmla="*/ 419100 w 2069306"/>
                  <a:gd name="connsiteY32" fmla="*/ 835819 h 1426369"/>
                  <a:gd name="connsiteX33" fmla="*/ 426244 w 2069306"/>
                  <a:gd name="connsiteY33" fmla="*/ 859631 h 1426369"/>
                  <a:gd name="connsiteX34" fmla="*/ 431006 w 2069306"/>
                  <a:gd name="connsiteY34" fmla="*/ 864394 h 1426369"/>
                  <a:gd name="connsiteX35" fmla="*/ 431006 w 2069306"/>
                  <a:gd name="connsiteY35" fmla="*/ 895350 h 1426369"/>
                  <a:gd name="connsiteX36" fmla="*/ 431006 w 2069306"/>
                  <a:gd name="connsiteY36" fmla="*/ 912019 h 1426369"/>
                  <a:gd name="connsiteX37" fmla="*/ 440531 w 2069306"/>
                  <a:gd name="connsiteY37" fmla="*/ 928687 h 1426369"/>
                  <a:gd name="connsiteX38" fmla="*/ 452437 w 2069306"/>
                  <a:gd name="connsiteY38" fmla="*/ 947737 h 1426369"/>
                  <a:gd name="connsiteX39" fmla="*/ 471487 w 2069306"/>
                  <a:gd name="connsiteY39" fmla="*/ 962025 h 1426369"/>
                  <a:gd name="connsiteX40" fmla="*/ 485775 w 2069306"/>
                  <a:gd name="connsiteY40" fmla="*/ 981075 h 1426369"/>
                  <a:gd name="connsiteX41" fmla="*/ 511969 w 2069306"/>
                  <a:gd name="connsiteY41" fmla="*/ 983456 h 1426369"/>
                  <a:gd name="connsiteX42" fmla="*/ 523875 w 2069306"/>
                  <a:gd name="connsiteY42" fmla="*/ 992981 h 1426369"/>
                  <a:gd name="connsiteX43" fmla="*/ 533400 w 2069306"/>
                  <a:gd name="connsiteY43" fmla="*/ 1004887 h 1426369"/>
                  <a:gd name="connsiteX44" fmla="*/ 557212 w 2069306"/>
                  <a:gd name="connsiteY44" fmla="*/ 1016794 h 1426369"/>
                  <a:gd name="connsiteX45" fmla="*/ 573881 w 2069306"/>
                  <a:gd name="connsiteY45" fmla="*/ 1026319 h 1426369"/>
                  <a:gd name="connsiteX46" fmla="*/ 588169 w 2069306"/>
                  <a:gd name="connsiteY46" fmla="*/ 1016794 h 1426369"/>
                  <a:gd name="connsiteX47" fmla="*/ 604837 w 2069306"/>
                  <a:gd name="connsiteY47" fmla="*/ 992981 h 1426369"/>
                  <a:gd name="connsiteX48" fmla="*/ 616744 w 2069306"/>
                  <a:gd name="connsiteY48" fmla="*/ 976312 h 1426369"/>
                  <a:gd name="connsiteX49" fmla="*/ 621506 w 2069306"/>
                  <a:gd name="connsiteY49" fmla="*/ 959644 h 1426369"/>
                  <a:gd name="connsiteX50" fmla="*/ 631031 w 2069306"/>
                  <a:gd name="connsiteY50" fmla="*/ 947737 h 1426369"/>
                  <a:gd name="connsiteX51" fmla="*/ 652462 w 2069306"/>
                  <a:gd name="connsiteY51" fmla="*/ 931069 h 1426369"/>
                  <a:gd name="connsiteX52" fmla="*/ 664369 w 2069306"/>
                  <a:gd name="connsiteY52" fmla="*/ 919162 h 1426369"/>
                  <a:gd name="connsiteX53" fmla="*/ 676275 w 2069306"/>
                  <a:gd name="connsiteY53" fmla="*/ 919162 h 1426369"/>
                  <a:gd name="connsiteX54" fmla="*/ 688181 w 2069306"/>
                  <a:gd name="connsiteY54" fmla="*/ 933450 h 1426369"/>
                  <a:gd name="connsiteX55" fmla="*/ 714375 w 2069306"/>
                  <a:gd name="connsiteY55" fmla="*/ 933450 h 1426369"/>
                  <a:gd name="connsiteX56" fmla="*/ 752475 w 2069306"/>
                  <a:gd name="connsiteY56" fmla="*/ 942975 h 1426369"/>
                  <a:gd name="connsiteX57" fmla="*/ 773906 w 2069306"/>
                  <a:gd name="connsiteY57" fmla="*/ 942975 h 1426369"/>
                  <a:gd name="connsiteX58" fmla="*/ 785812 w 2069306"/>
                  <a:gd name="connsiteY58" fmla="*/ 962025 h 1426369"/>
                  <a:gd name="connsiteX59" fmla="*/ 802481 w 2069306"/>
                  <a:gd name="connsiteY59" fmla="*/ 981075 h 1426369"/>
                  <a:gd name="connsiteX60" fmla="*/ 812006 w 2069306"/>
                  <a:gd name="connsiteY60" fmla="*/ 997744 h 1426369"/>
                  <a:gd name="connsiteX61" fmla="*/ 826294 w 2069306"/>
                  <a:gd name="connsiteY61" fmla="*/ 1004887 h 1426369"/>
                  <a:gd name="connsiteX62" fmla="*/ 840581 w 2069306"/>
                  <a:gd name="connsiteY62" fmla="*/ 1026319 h 1426369"/>
                  <a:gd name="connsiteX63" fmla="*/ 845344 w 2069306"/>
                  <a:gd name="connsiteY63" fmla="*/ 1040606 h 1426369"/>
                  <a:gd name="connsiteX64" fmla="*/ 852487 w 2069306"/>
                  <a:gd name="connsiteY64" fmla="*/ 1059656 h 1426369"/>
                  <a:gd name="connsiteX65" fmla="*/ 864394 w 2069306"/>
                  <a:gd name="connsiteY65" fmla="*/ 1090612 h 1426369"/>
                  <a:gd name="connsiteX66" fmla="*/ 866775 w 2069306"/>
                  <a:gd name="connsiteY66" fmla="*/ 1107281 h 1426369"/>
                  <a:gd name="connsiteX67" fmla="*/ 876300 w 2069306"/>
                  <a:gd name="connsiteY67" fmla="*/ 1121569 h 1426369"/>
                  <a:gd name="connsiteX68" fmla="*/ 873919 w 2069306"/>
                  <a:gd name="connsiteY68" fmla="*/ 1128712 h 1426369"/>
                  <a:gd name="connsiteX69" fmla="*/ 890587 w 2069306"/>
                  <a:gd name="connsiteY69" fmla="*/ 1133475 h 1426369"/>
                  <a:gd name="connsiteX70" fmla="*/ 900112 w 2069306"/>
                  <a:gd name="connsiteY70" fmla="*/ 1147762 h 1426369"/>
                  <a:gd name="connsiteX71" fmla="*/ 914400 w 2069306"/>
                  <a:gd name="connsiteY71" fmla="*/ 1178719 h 1426369"/>
                  <a:gd name="connsiteX72" fmla="*/ 928687 w 2069306"/>
                  <a:gd name="connsiteY72" fmla="*/ 1188244 h 1426369"/>
                  <a:gd name="connsiteX73" fmla="*/ 935831 w 2069306"/>
                  <a:gd name="connsiteY73" fmla="*/ 1197769 h 1426369"/>
                  <a:gd name="connsiteX74" fmla="*/ 935831 w 2069306"/>
                  <a:gd name="connsiteY74" fmla="*/ 1197769 h 1426369"/>
                  <a:gd name="connsiteX75" fmla="*/ 957262 w 2069306"/>
                  <a:gd name="connsiteY75" fmla="*/ 1212056 h 1426369"/>
                  <a:gd name="connsiteX76" fmla="*/ 962025 w 2069306"/>
                  <a:gd name="connsiteY76" fmla="*/ 1216819 h 1426369"/>
                  <a:gd name="connsiteX77" fmla="*/ 957262 w 2069306"/>
                  <a:gd name="connsiteY77" fmla="*/ 1233487 h 1426369"/>
                  <a:gd name="connsiteX78" fmla="*/ 957262 w 2069306"/>
                  <a:gd name="connsiteY78" fmla="*/ 1243012 h 1426369"/>
                  <a:gd name="connsiteX79" fmla="*/ 966787 w 2069306"/>
                  <a:gd name="connsiteY79" fmla="*/ 1257300 h 1426369"/>
                  <a:gd name="connsiteX80" fmla="*/ 969169 w 2069306"/>
                  <a:gd name="connsiteY80" fmla="*/ 1269206 h 1426369"/>
                  <a:gd name="connsiteX81" fmla="*/ 959644 w 2069306"/>
                  <a:gd name="connsiteY81" fmla="*/ 1281112 h 1426369"/>
                  <a:gd name="connsiteX82" fmla="*/ 971550 w 2069306"/>
                  <a:gd name="connsiteY82" fmla="*/ 1288256 h 1426369"/>
                  <a:gd name="connsiteX83" fmla="*/ 981075 w 2069306"/>
                  <a:gd name="connsiteY83" fmla="*/ 1295400 h 1426369"/>
                  <a:gd name="connsiteX84" fmla="*/ 988219 w 2069306"/>
                  <a:gd name="connsiteY84" fmla="*/ 1319212 h 1426369"/>
                  <a:gd name="connsiteX85" fmla="*/ 992981 w 2069306"/>
                  <a:gd name="connsiteY85" fmla="*/ 1340644 h 1426369"/>
                  <a:gd name="connsiteX86" fmla="*/ 995362 w 2069306"/>
                  <a:gd name="connsiteY86" fmla="*/ 1352550 h 1426369"/>
                  <a:gd name="connsiteX87" fmla="*/ 1007269 w 2069306"/>
                  <a:gd name="connsiteY87" fmla="*/ 1364456 h 1426369"/>
                  <a:gd name="connsiteX88" fmla="*/ 1054894 w 2069306"/>
                  <a:gd name="connsiteY88" fmla="*/ 1376362 h 1426369"/>
                  <a:gd name="connsiteX89" fmla="*/ 1073944 w 2069306"/>
                  <a:gd name="connsiteY89" fmla="*/ 1381125 h 1426369"/>
                  <a:gd name="connsiteX90" fmla="*/ 1083469 w 2069306"/>
                  <a:gd name="connsiteY90" fmla="*/ 1390650 h 1426369"/>
                  <a:gd name="connsiteX91" fmla="*/ 1088231 w 2069306"/>
                  <a:gd name="connsiteY91" fmla="*/ 1397794 h 1426369"/>
                  <a:gd name="connsiteX92" fmla="*/ 1112044 w 2069306"/>
                  <a:gd name="connsiteY92" fmla="*/ 1402556 h 1426369"/>
                  <a:gd name="connsiteX93" fmla="*/ 1123950 w 2069306"/>
                  <a:gd name="connsiteY93" fmla="*/ 1397794 h 1426369"/>
                  <a:gd name="connsiteX94" fmla="*/ 1143000 w 2069306"/>
                  <a:gd name="connsiteY94" fmla="*/ 1402556 h 1426369"/>
                  <a:gd name="connsiteX95" fmla="*/ 1162050 w 2069306"/>
                  <a:gd name="connsiteY95" fmla="*/ 1414462 h 1426369"/>
                  <a:gd name="connsiteX96" fmla="*/ 1176337 w 2069306"/>
                  <a:gd name="connsiteY96" fmla="*/ 1426369 h 1426369"/>
                  <a:gd name="connsiteX97" fmla="*/ 1197769 w 2069306"/>
                  <a:gd name="connsiteY97" fmla="*/ 1419225 h 1426369"/>
                  <a:gd name="connsiteX98" fmla="*/ 1204912 w 2069306"/>
                  <a:gd name="connsiteY98" fmla="*/ 1412081 h 1426369"/>
                  <a:gd name="connsiteX99" fmla="*/ 1214437 w 2069306"/>
                  <a:gd name="connsiteY99" fmla="*/ 1376362 h 1426369"/>
                  <a:gd name="connsiteX100" fmla="*/ 1207294 w 2069306"/>
                  <a:gd name="connsiteY100" fmla="*/ 1357312 h 1426369"/>
                  <a:gd name="connsiteX101" fmla="*/ 1195387 w 2069306"/>
                  <a:gd name="connsiteY101" fmla="*/ 1321594 h 1426369"/>
                  <a:gd name="connsiteX102" fmla="*/ 1188244 w 2069306"/>
                  <a:gd name="connsiteY102" fmla="*/ 1297781 h 1426369"/>
                  <a:gd name="connsiteX103" fmla="*/ 1193006 w 2069306"/>
                  <a:gd name="connsiteY103" fmla="*/ 1262062 h 1426369"/>
                  <a:gd name="connsiteX104" fmla="*/ 1204912 w 2069306"/>
                  <a:gd name="connsiteY104" fmla="*/ 1228725 h 1426369"/>
                  <a:gd name="connsiteX105" fmla="*/ 1223962 w 2069306"/>
                  <a:gd name="connsiteY105" fmla="*/ 1195387 h 1426369"/>
                  <a:gd name="connsiteX106" fmla="*/ 1245394 w 2069306"/>
                  <a:gd name="connsiteY106" fmla="*/ 1166812 h 1426369"/>
                  <a:gd name="connsiteX107" fmla="*/ 1259681 w 2069306"/>
                  <a:gd name="connsiteY107" fmla="*/ 1140619 h 1426369"/>
                  <a:gd name="connsiteX108" fmla="*/ 1300162 w 2069306"/>
                  <a:gd name="connsiteY108" fmla="*/ 1121569 h 1426369"/>
                  <a:gd name="connsiteX109" fmla="*/ 1343025 w 2069306"/>
                  <a:gd name="connsiteY109" fmla="*/ 1095375 h 1426369"/>
                  <a:gd name="connsiteX110" fmla="*/ 1378744 w 2069306"/>
                  <a:gd name="connsiteY110" fmla="*/ 1078706 h 1426369"/>
                  <a:gd name="connsiteX111" fmla="*/ 1397794 w 2069306"/>
                  <a:gd name="connsiteY111" fmla="*/ 1064419 h 1426369"/>
                  <a:gd name="connsiteX112" fmla="*/ 1426369 w 2069306"/>
                  <a:gd name="connsiteY112" fmla="*/ 1042987 h 1426369"/>
                  <a:gd name="connsiteX113" fmla="*/ 1447800 w 2069306"/>
                  <a:gd name="connsiteY113" fmla="*/ 1026319 h 1426369"/>
                  <a:gd name="connsiteX114" fmla="*/ 1464469 w 2069306"/>
                  <a:gd name="connsiteY114" fmla="*/ 1014412 h 1426369"/>
                  <a:gd name="connsiteX115" fmla="*/ 1471612 w 2069306"/>
                  <a:gd name="connsiteY115" fmla="*/ 1002506 h 1426369"/>
                  <a:gd name="connsiteX116" fmla="*/ 1504950 w 2069306"/>
                  <a:gd name="connsiteY116" fmla="*/ 990600 h 1426369"/>
                  <a:gd name="connsiteX117" fmla="*/ 1533525 w 2069306"/>
                  <a:gd name="connsiteY117" fmla="*/ 978694 h 1426369"/>
                  <a:gd name="connsiteX118" fmla="*/ 1559719 w 2069306"/>
                  <a:gd name="connsiteY118" fmla="*/ 969169 h 1426369"/>
                  <a:gd name="connsiteX119" fmla="*/ 1600200 w 2069306"/>
                  <a:gd name="connsiteY119" fmla="*/ 954881 h 1426369"/>
                  <a:gd name="connsiteX120" fmla="*/ 1621631 w 2069306"/>
                  <a:gd name="connsiteY120" fmla="*/ 954881 h 1426369"/>
                  <a:gd name="connsiteX121" fmla="*/ 1621631 w 2069306"/>
                  <a:gd name="connsiteY121" fmla="*/ 954881 h 1426369"/>
                  <a:gd name="connsiteX122" fmla="*/ 1666875 w 2069306"/>
                  <a:gd name="connsiteY122" fmla="*/ 969169 h 1426369"/>
                  <a:gd name="connsiteX123" fmla="*/ 1693069 w 2069306"/>
                  <a:gd name="connsiteY123" fmla="*/ 978694 h 1426369"/>
                  <a:gd name="connsiteX124" fmla="*/ 1714500 w 2069306"/>
                  <a:gd name="connsiteY124" fmla="*/ 978694 h 1426369"/>
                  <a:gd name="connsiteX125" fmla="*/ 1740694 w 2069306"/>
                  <a:gd name="connsiteY125" fmla="*/ 981075 h 1426369"/>
                  <a:gd name="connsiteX126" fmla="*/ 1762125 w 2069306"/>
                  <a:gd name="connsiteY126" fmla="*/ 983456 h 1426369"/>
                  <a:gd name="connsiteX127" fmla="*/ 1778794 w 2069306"/>
                  <a:gd name="connsiteY127" fmla="*/ 981075 h 1426369"/>
                  <a:gd name="connsiteX128" fmla="*/ 1783556 w 2069306"/>
                  <a:gd name="connsiteY128" fmla="*/ 971550 h 1426369"/>
                  <a:gd name="connsiteX129" fmla="*/ 1757362 w 2069306"/>
                  <a:gd name="connsiteY129" fmla="*/ 966787 h 1426369"/>
                  <a:gd name="connsiteX130" fmla="*/ 1745456 w 2069306"/>
                  <a:gd name="connsiteY130" fmla="*/ 969169 h 1426369"/>
                  <a:gd name="connsiteX131" fmla="*/ 1735931 w 2069306"/>
                  <a:gd name="connsiteY131" fmla="*/ 954881 h 1426369"/>
                  <a:gd name="connsiteX132" fmla="*/ 1747837 w 2069306"/>
                  <a:gd name="connsiteY132" fmla="*/ 950119 h 1426369"/>
                  <a:gd name="connsiteX133" fmla="*/ 1747837 w 2069306"/>
                  <a:gd name="connsiteY133" fmla="*/ 950119 h 1426369"/>
                  <a:gd name="connsiteX134" fmla="*/ 1766887 w 2069306"/>
                  <a:gd name="connsiteY134" fmla="*/ 954881 h 1426369"/>
                  <a:gd name="connsiteX135" fmla="*/ 1781175 w 2069306"/>
                  <a:gd name="connsiteY135" fmla="*/ 950119 h 1426369"/>
                  <a:gd name="connsiteX136" fmla="*/ 1802606 w 2069306"/>
                  <a:gd name="connsiteY136" fmla="*/ 966787 h 1426369"/>
                  <a:gd name="connsiteX137" fmla="*/ 1797844 w 2069306"/>
                  <a:gd name="connsiteY137" fmla="*/ 978694 h 1426369"/>
                  <a:gd name="connsiteX138" fmla="*/ 1816894 w 2069306"/>
                  <a:gd name="connsiteY138" fmla="*/ 973931 h 1426369"/>
                  <a:gd name="connsiteX139" fmla="*/ 1833562 w 2069306"/>
                  <a:gd name="connsiteY139" fmla="*/ 976312 h 1426369"/>
                  <a:gd name="connsiteX140" fmla="*/ 1835944 w 2069306"/>
                  <a:gd name="connsiteY140" fmla="*/ 985837 h 1426369"/>
                  <a:gd name="connsiteX141" fmla="*/ 1835944 w 2069306"/>
                  <a:gd name="connsiteY141" fmla="*/ 1000125 h 1426369"/>
                  <a:gd name="connsiteX142" fmla="*/ 1826419 w 2069306"/>
                  <a:gd name="connsiteY142" fmla="*/ 1004887 h 1426369"/>
                  <a:gd name="connsiteX143" fmla="*/ 1831181 w 2069306"/>
                  <a:gd name="connsiteY143" fmla="*/ 1016794 h 1426369"/>
                  <a:gd name="connsiteX144" fmla="*/ 1854994 w 2069306"/>
                  <a:gd name="connsiteY144" fmla="*/ 1019175 h 1426369"/>
                  <a:gd name="connsiteX145" fmla="*/ 1871662 w 2069306"/>
                  <a:gd name="connsiteY145" fmla="*/ 1026319 h 1426369"/>
                  <a:gd name="connsiteX146" fmla="*/ 1881187 w 2069306"/>
                  <a:gd name="connsiteY146" fmla="*/ 1035844 h 1426369"/>
                  <a:gd name="connsiteX147" fmla="*/ 1897856 w 2069306"/>
                  <a:gd name="connsiteY147" fmla="*/ 1035844 h 1426369"/>
                  <a:gd name="connsiteX148" fmla="*/ 1907381 w 2069306"/>
                  <a:gd name="connsiteY148" fmla="*/ 1026319 h 1426369"/>
                  <a:gd name="connsiteX149" fmla="*/ 1909762 w 2069306"/>
                  <a:gd name="connsiteY149" fmla="*/ 1016794 h 1426369"/>
                  <a:gd name="connsiteX150" fmla="*/ 1921669 w 2069306"/>
                  <a:gd name="connsiteY150" fmla="*/ 1009650 h 1426369"/>
                  <a:gd name="connsiteX151" fmla="*/ 1931194 w 2069306"/>
                  <a:gd name="connsiteY151" fmla="*/ 997744 h 1426369"/>
                  <a:gd name="connsiteX152" fmla="*/ 1940719 w 2069306"/>
                  <a:gd name="connsiteY152" fmla="*/ 1009650 h 1426369"/>
                  <a:gd name="connsiteX153" fmla="*/ 1938337 w 2069306"/>
                  <a:gd name="connsiteY153" fmla="*/ 1021556 h 1426369"/>
                  <a:gd name="connsiteX154" fmla="*/ 1931194 w 2069306"/>
                  <a:gd name="connsiteY154" fmla="*/ 1028700 h 1426369"/>
                  <a:gd name="connsiteX155" fmla="*/ 1969294 w 2069306"/>
                  <a:gd name="connsiteY155" fmla="*/ 1009650 h 1426369"/>
                  <a:gd name="connsiteX156" fmla="*/ 1964531 w 2069306"/>
                  <a:gd name="connsiteY156" fmla="*/ 1000125 h 1426369"/>
                  <a:gd name="connsiteX157" fmla="*/ 1962150 w 2069306"/>
                  <a:gd name="connsiteY157" fmla="*/ 985837 h 1426369"/>
                  <a:gd name="connsiteX158" fmla="*/ 1966912 w 2069306"/>
                  <a:gd name="connsiteY158" fmla="*/ 978694 h 1426369"/>
                  <a:gd name="connsiteX159" fmla="*/ 1978819 w 2069306"/>
                  <a:gd name="connsiteY159" fmla="*/ 976312 h 1426369"/>
                  <a:gd name="connsiteX160" fmla="*/ 1983581 w 2069306"/>
                  <a:gd name="connsiteY160" fmla="*/ 995362 h 1426369"/>
                  <a:gd name="connsiteX161" fmla="*/ 1983581 w 2069306"/>
                  <a:gd name="connsiteY161" fmla="*/ 995362 h 1426369"/>
                  <a:gd name="connsiteX162" fmla="*/ 2014537 w 2069306"/>
                  <a:gd name="connsiteY162" fmla="*/ 1000125 h 1426369"/>
                  <a:gd name="connsiteX163" fmla="*/ 2031206 w 2069306"/>
                  <a:gd name="connsiteY163" fmla="*/ 1007269 h 1426369"/>
                  <a:gd name="connsiteX164" fmla="*/ 2043112 w 2069306"/>
                  <a:gd name="connsiteY164" fmla="*/ 1023937 h 1426369"/>
                  <a:gd name="connsiteX165" fmla="*/ 2050256 w 2069306"/>
                  <a:gd name="connsiteY165" fmla="*/ 1021556 h 1426369"/>
                  <a:gd name="connsiteX166" fmla="*/ 2059781 w 2069306"/>
                  <a:gd name="connsiteY166" fmla="*/ 1019175 h 1426369"/>
                  <a:gd name="connsiteX167" fmla="*/ 2064544 w 2069306"/>
                  <a:gd name="connsiteY167" fmla="*/ 1009650 h 1426369"/>
                  <a:gd name="connsiteX168" fmla="*/ 2069306 w 2069306"/>
                  <a:gd name="connsiteY168" fmla="*/ 997744 h 1426369"/>
                  <a:gd name="connsiteX169" fmla="*/ 2057400 w 2069306"/>
                  <a:gd name="connsiteY169" fmla="*/ 990600 h 1426369"/>
                  <a:gd name="connsiteX170" fmla="*/ 2045494 w 2069306"/>
                  <a:gd name="connsiteY170" fmla="*/ 985837 h 1426369"/>
                  <a:gd name="connsiteX171" fmla="*/ 2021681 w 2069306"/>
                  <a:gd name="connsiteY171" fmla="*/ 981075 h 1426369"/>
                  <a:gd name="connsiteX172" fmla="*/ 2012156 w 2069306"/>
                  <a:gd name="connsiteY172" fmla="*/ 981075 h 1426369"/>
                  <a:gd name="connsiteX173" fmla="*/ 2000250 w 2069306"/>
                  <a:gd name="connsiteY173" fmla="*/ 971550 h 1426369"/>
                  <a:gd name="connsiteX174" fmla="*/ 1995487 w 2069306"/>
                  <a:gd name="connsiteY174" fmla="*/ 962025 h 1426369"/>
                  <a:gd name="connsiteX175" fmla="*/ 2000250 w 2069306"/>
                  <a:gd name="connsiteY175" fmla="*/ 954881 h 1426369"/>
                  <a:gd name="connsiteX176" fmla="*/ 2012156 w 2069306"/>
                  <a:gd name="connsiteY176" fmla="*/ 957262 h 1426369"/>
                  <a:gd name="connsiteX177" fmla="*/ 2012156 w 2069306"/>
                  <a:gd name="connsiteY177" fmla="*/ 947737 h 1426369"/>
                  <a:gd name="connsiteX178" fmla="*/ 2009775 w 2069306"/>
                  <a:gd name="connsiteY178" fmla="*/ 942975 h 1426369"/>
                  <a:gd name="connsiteX179" fmla="*/ 2019300 w 2069306"/>
                  <a:gd name="connsiteY179" fmla="*/ 940594 h 1426369"/>
                  <a:gd name="connsiteX180" fmla="*/ 2028825 w 2069306"/>
                  <a:gd name="connsiteY180" fmla="*/ 933450 h 1426369"/>
                  <a:gd name="connsiteX181" fmla="*/ 2031206 w 2069306"/>
                  <a:gd name="connsiteY181" fmla="*/ 919162 h 1426369"/>
                  <a:gd name="connsiteX182" fmla="*/ 2026444 w 2069306"/>
                  <a:gd name="connsiteY182" fmla="*/ 909637 h 1426369"/>
                  <a:gd name="connsiteX183" fmla="*/ 2016919 w 2069306"/>
                  <a:gd name="connsiteY183" fmla="*/ 902494 h 1426369"/>
                  <a:gd name="connsiteX184" fmla="*/ 2012156 w 2069306"/>
                  <a:gd name="connsiteY184" fmla="*/ 902494 h 1426369"/>
                  <a:gd name="connsiteX185" fmla="*/ 2005012 w 2069306"/>
                  <a:gd name="connsiteY185" fmla="*/ 907256 h 1426369"/>
                  <a:gd name="connsiteX186" fmla="*/ 2002631 w 2069306"/>
                  <a:gd name="connsiteY186" fmla="*/ 919162 h 1426369"/>
                  <a:gd name="connsiteX187" fmla="*/ 1995487 w 2069306"/>
                  <a:gd name="connsiteY187" fmla="*/ 926306 h 1426369"/>
                  <a:gd name="connsiteX188" fmla="*/ 1985962 w 2069306"/>
                  <a:gd name="connsiteY188" fmla="*/ 926306 h 1426369"/>
                  <a:gd name="connsiteX189" fmla="*/ 1983581 w 2069306"/>
                  <a:gd name="connsiteY189" fmla="*/ 919162 h 1426369"/>
                  <a:gd name="connsiteX190" fmla="*/ 1981200 w 2069306"/>
                  <a:gd name="connsiteY190" fmla="*/ 912019 h 1426369"/>
                  <a:gd name="connsiteX191" fmla="*/ 1988344 w 2069306"/>
                  <a:gd name="connsiteY191" fmla="*/ 902494 h 1426369"/>
                  <a:gd name="connsiteX192" fmla="*/ 1990725 w 2069306"/>
                  <a:gd name="connsiteY192" fmla="*/ 890587 h 1426369"/>
                  <a:gd name="connsiteX193" fmla="*/ 1993106 w 2069306"/>
                  <a:gd name="connsiteY193" fmla="*/ 890587 h 1426369"/>
                  <a:gd name="connsiteX0" fmla="*/ 1883569 w 2069306"/>
                  <a:gd name="connsiteY0" fmla="*/ 190500 h 1426369"/>
                  <a:gd name="connsiteX1" fmla="*/ 1881187 w 2069306"/>
                  <a:gd name="connsiteY1" fmla="*/ 185737 h 1426369"/>
                  <a:gd name="connsiteX2" fmla="*/ 1905000 w 2069306"/>
                  <a:gd name="connsiteY2" fmla="*/ 145256 h 1426369"/>
                  <a:gd name="connsiteX3" fmla="*/ 1895475 w 2069306"/>
                  <a:gd name="connsiteY3" fmla="*/ 128587 h 1426369"/>
                  <a:gd name="connsiteX4" fmla="*/ 1759744 w 2069306"/>
                  <a:gd name="connsiteY4" fmla="*/ 135731 h 1426369"/>
                  <a:gd name="connsiteX5" fmla="*/ 1552575 w 2069306"/>
                  <a:gd name="connsiteY5" fmla="*/ 140494 h 1426369"/>
                  <a:gd name="connsiteX6" fmla="*/ 1462087 w 2069306"/>
                  <a:gd name="connsiteY6" fmla="*/ 142875 h 1426369"/>
                  <a:gd name="connsiteX7" fmla="*/ 1462087 w 2069306"/>
                  <a:gd name="connsiteY7" fmla="*/ 104775 h 1426369"/>
                  <a:gd name="connsiteX8" fmla="*/ 1459706 w 2069306"/>
                  <a:gd name="connsiteY8" fmla="*/ 83344 h 1426369"/>
                  <a:gd name="connsiteX9" fmla="*/ 902494 w 2069306"/>
                  <a:gd name="connsiteY9" fmla="*/ 71437 h 1426369"/>
                  <a:gd name="connsiteX10" fmla="*/ 754856 w 2069306"/>
                  <a:gd name="connsiteY10" fmla="*/ 64294 h 1426369"/>
                  <a:gd name="connsiteX11" fmla="*/ 659606 w 2069306"/>
                  <a:gd name="connsiteY11" fmla="*/ 61912 h 1426369"/>
                  <a:gd name="connsiteX12" fmla="*/ 521494 w 2069306"/>
                  <a:gd name="connsiteY12" fmla="*/ 47625 h 1426369"/>
                  <a:gd name="connsiteX13" fmla="*/ 354806 w 2069306"/>
                  <a:gd name="connsiteY13" fmla="*/ 28575 h 1426369"/>
                  <a:gd name="connsiteX14" fmla="*/ 228600 w 2069306"/>
                  <a:gd name="connsiteY14" fmla="*/ 19050 h 1426369"/>
                  <a:gd name="connsiteX15" fmla="*/ 138112 w 2069306"/>
                  <a:gd name="connsiteY15" fmla="*/ 4762 h 1426369"/>
                  <a:gd name="connsiteX16" fmla="*/ 90487 w 2069306"/>
                  <a:gd name="connsiteY16" fmla="*/ 0 h 1426369"/>
                  <a:gd name="connsiteX17" fmla="*/ 0 w 2069306"/>
                  <a:gd name="connsiteY17" fmla="*/ 676275 h 1426369"/>
                  <a:gd name="connsiteX18" fmla="*/ 90487 w 2069306"/>
                  <a:gd name="connsiteY18" fmla="*/ 685800 h 1426369"/>
                  <a:gd name="connsiteX19" fmla="*/ 92869 w 2069306"/>
                  <a:gd name="connsiteY19" fmla="*/ 638175 h 1426369"/>
                  <a:gd name="connsiteX20" fmla="*/ 254794 w 2069306"/>
                  <a:gd name="connsiteY20" fmla="*/ 659606 h 1426369"/>
                  <a:gd name="connsiteX21" fmla="*/ 273844 w 2069306"/>
                  <a:gd name="connsiteY21" fmla="*/ 661987 h 1426369"/>
                  <a:gd name="connsiteX22" fmla="*/ 280987 w 2069306"/>
                  <a:gd name="connsiteY22" fmla="*/ 681037 h 1426369"/>
                  <a:gd name="connsiteX23" fmla="*/ 280987 w 2069306"/>
                  <a:gd name="connsiteY23" fmla="*/ 681037 h 1426369"/>
                  <a:gd name="connsiteX24" fmla="*/ 300037 w 2069306"/>
                  <a:gd name="connsiteY24" fmla="*/ 707231 h 1426369"/>
                  <a:gd name="connsiteX25" fmla="*/ 314325 w 2069306"/>
                  <a:gd name="connsiteY25" fmla="*/ 709612 h 1426369"/>
                  <a:gd name="connsiteX26" fmla="*/ 323850 w 2069306"/>
                  <a:gd name="connsiteY26" fmla="*/ 728662 h 1426369"/>
                  <a:gd name="connsiteX27" fmla="*/ 330994 w 2069306"/>
                  <a:gd name="connsiteY27" fmla="*/ 747712 h 1426369"/>
                  <a:gd name="connsiteX28" fmla="*/ 345281 w 2069306"/>
                  <a:gd name="connsiteY28" fmla="*/ 762000 h 1426369"/>
                  <a:gd name="connsiteX29" fmla="*/ 364331 w 2069306"/>
                  <a:gd name="connsiteY29" fmla="*/ 776287 h 1426369"/>
                  <a:gd name="connsiteX30" fmla="*/ 371475 w 2069306"/>
                  <a:gd name="connsiteY30" fmla="*/ 790575 h 1426369"/>
                  <a:gd name="connsiteX31" fmla="*/ 397669 w 2069306"/>
                  <a:gd name="connsiteY31" fmla="*/ 797719 h 1426369"/>
                  <a:gd name="connsiteX32" fmla="*/ 409575 w 2069306"/>
                  <a:gd name="connsiteY32" fmla="*/ 816769 h 1426369"/>
                  <a:gd name="connsiteX33" fmla="*/ 419100 w 2069306"/>
                  <a:gd name="connsiteY33" fmla="*/ 835819 h 1426369"/>
                  <a:gd name="connsiteX34" fmla="*/ 426244 w 2069306"/>
                  <a:gd name="connsiteY34" fmla="*/ 859631 h 1426369"/>
                  <a:gd name="connsiteX35" fmla="*/ 431006 w 2069306"/>
                  <a:gd name="connsiteY35" fmla="*/ 864394 h 1426369"/>
                  <a:gd name="connsiteX36" fmla="*/ 431006 w 2069306"/>
                  <a:gd name="connsiteY36" fmla="*/ 895350 h 1426369"/>
                  <a:gd name="connsiteX37" fmla="*/ 431006 w 2069306"/>
                  <a:gd name="connsiteY37" fmla="*/ 912019 h 1426369"/>
                  <a:gd name="connsiteX38" fmla="*/ 440531 w 2069306"/>
                  <a:gd name="connsiteY38" fmla="*/ 928687 h 1426369"/>
                  <a:gd name="connsiteX39" fmla="*/ 452437 w 2069306"/>
                  <a:gd name="connsiteY39" fmla="*/ 947737 h 1426369"/>
                  <a:gd name="connsiteX40" fmla="*/ 471487 w 2069306"/>
                  <a:gd name="connsiteY40" fmla="*/ 962025 h 1426369"/>
                  <a:gd name="connsiteX41" fmla="*/ 485775 w 2069306"/>
                  <a:gd name="connsiteY41" fmla="*/ 981075 h 1426369"/>
                  <a:gd name="connsiteX42" fmla="*/ 511969 w 2069306"/>
                  <a:gd name="connsiteY42" fmla="*/ 983456 h 1426369"/>
                  <a:gd name="connsiteX43" fmla="*/ 523875 w 2069306"/>
                  <a:gd name="connsiteY43" fmla="*/ 992981 h 1426369"/>
                  <a:gd name="connsiteX44" fmla="*/ 533400 w 2069306"/>
                  <a:gd name="connsiteY44" fmla="*/ 1004887 h 1426369"/>
                  <a:gd name="connsiteX45" fmla="*/ 557212 w 2069306"/>
                  <a:gd name="connsiteY45" fmla="*/ 1016794 h 1426369"/>
                  <a:gd name="connsiteX46" fmla="*/ 573881 w 2069306"/>
                  <a:gd name="connsiteY46" fmla="*/ 1026319 h 1426369"/>
                  <a:gd name="connsiteX47" fmla="*/ 588169 w 2069306"/>
                  <a:gd name="connsiteY47" fmla="*/ 1016794 h 1426369"/>
                  <a:gd name="connsiteX48" fmla="*/ 604837 w 2069306"/>
                  <a:gd name="connsiteY48" fmla="*/ 992981 h 1426369"/>
                  <a:gd name="connsiteX49" fmla="*/ 616744 w 2069306"/>
                  <a:gd name="connsiteY49" fmla="*/ 976312 h 1426369"/>
                  <a:gd name="connsiteX50" fmla="*/ 621506 w 2069306"/>
                  <a:gd name="connsiteY50" fmla="*/ 959644 h 1426369"/>
                  <a:gd name="connsiteX51" fmla="*/ 631031 w 2069306"/>
                  <a:gd name="connsiteY51" fmla="*/ 947737 h 1426369"/>
                  <a:gd name="connsiteX52" fmla="*/ 652462 w 2069306"/>
                  <a:gd name="connsiteY52" fmla="*/ 931069 h 1426369"/>
                  <a:gd name="connsiteX53" fmla="*/ 664369 w 2069306"/>
                  <a:gd name="connsiteY53" fmla="*/ 919162 h 1426369"/>
                  <a:gd name="connsiteX54" fmla="*/ 676275 w 2069306"/>
                  <a:gd name="connsiteY54" fmla="*/ 919162 h 1426369"/>
                  <a:gd name="connsiteX55" fmla="*/ 688181 w 2069306"/>
                  <a:gd name="connsiteY55" fmla="*/ 933450 h 1426369"/>
                  <a:gd name="connsiteX56" fmla="*/ 714375 w 2069306"/>
                  <a:gd name="connsiteY56" fmla="*/ 933450 h 1426369"/>
                  <a:gd name="connsiteX57" fmla="*/ 752475 w 2069306"/>
                  <a:gd name="connsiteY57" fmla="*/ 942975 h 1426369"/>
                  <a:gd name="connsiteX58" fmla="*/ 773906 w 2069306"/>
                  <a:gd name="connsiteY58" fmla="*/ 942975 h 1426369"/>
                  <a:gd name="connsiteX59" fmla="*/ 785812 w 2069306"/>
                  <a:gd name="connsiteY59" fmla="*/ 962025 h 1426369"/>
                  <a:gd name="connsiteX60" fmla="*/ 802481 w 2069306"/>
                  <a:gd name="connsiteY60" fmla="*/ 981075 h 1426369"/>
                  <a:gd name="connsiteX61" fmla="*/ 812006 w 2069306"/>
                  <a:gd name="connsiteY61" fmla="*/ 997744 h 1426369"/>
                  <a:gd name="connsiteX62" fmla="*/ 826294 w 2069306"/>
                  <a:gd name="connsiteY62" fmla="*/ 1004887 h 1426369"/>
                  <a:gd name="connsiteX63" fmla="*/ 840581 w 2069306"/>
                  <a:gd name="connsiteY63" fmla="*/ 1026319 h 1426369"/>
                  <a:gd name="connsiteX64" fmla="*/ 845344 w 2069306"/>
                  <a:gd name="connsiteY64" fmla="*/ 1040606 h 1426369"/>
                  <a:gd name="connsiteX65" fmla="*/ 852487 w 2069306"/>
                  <a:gd name="connsiteY65" fmla="*/ 1059656 h 1426369"/>
                  <a:gd name="connsiteX66" fmla="*/ 864394 w 2069306"/>
                  <a:gd name="connsiteY66" fmla="*/ 1090612 h 1426369"/>
                  <a:gd name="connsiteX67" fmla="*/ 866775 w 2069306"/>
                  <a:gd name="connsiteY67" fmla="*/ 1107281 h 1426369"/>
                  <a:gd name="connsiteX68" fmla="*/ 876300 w 2069306"/>
                  <a:gd name="connsiteY68" fmla="*/ 1121569 h 1426369"/>
                  <a:gd name="connsiteX69" fmla="*/ 873919 w 2069306"/>
                  <a:gd name="connsiteY69" fmla="*/ 1128712 h 1426369"/>
                  <a:gd name="connsiteX70" fmla="*/ 890587 w 2069306"/>
                  <a:gd name="connsiteY70" fmla="*/ 1133475 h 1426369"/>
                  <a:gd name="connsiteX71" fmla="*/ 900112 w 2069306"/>
                  <a:gd name="connsiteY71" fmla="*/ 1147762 h 1426369"/>
                  <a:gd name="connsiteX72" fmla="*/ 914400 w 2069306"/>
                  <a:gd name="connsiteY72" fmla="*/ 1178719 h 1426369"/>
                  <a:gd name="connsiteX73" fmla="*/ 928687 w 2069306"/>
                  <a:gd name="connsiteY73" fmla="*/ 1188244 h 1426369"/>
                  <a:gd name="connsiteX74" fmla="*/ 935831 w 2069306"/>
                  <a:gd name="connsiteY74" fmla="*/ 1197769 h 1426369"/>
                  <a:gd name="connsiteX75" fmla="*/ 935831 w 2069306"/>
                  <a:gd name="connsiteY75" fmla="*/ 1197769 h 1426369"/>
                  <a:gd name="connsiteX76" fmla="*/ 957262 w 2069306"/>
                  <a:gd name="connsiteY76" fmla="*/ 1212056 h 1426369"/>
                  <a:gd name="connsiteX77" fmla="*/ 962025 w 2069306"/>
                  <a:gd name="connsiteY77" fmla="*/ 1216819 h 1426369"/>
                  <a:gd name="connsiteX78" fmla="*/ 957262 w 2069306"/>
                  <a:gd name="connsiteY78" fmla="*/ 1233487 h 1426369"/>
                  <a:gd name="connsiteX79" fmla="*/ 957262 w 2069306"/>
                  <a:gd name="connsiteY79" fmla="*/ 1243012 h 1426369"/>
                  <a:gd name="connsiteX80" fmla="*/ 966787 w 2069306"/>
                  <a:gd name="connsiteY80" fmla="*/ 1257300 h 1426369"/>
                  <a:gd name="connsiteX81" fmla="*/ 969169 w 2069306"/>
                  <a:gd name="connsiteY81" fmla="*/ 1269206 h 1426369"/>
                  <a:gd name="connsiteX82" fmla="*/ 959644 w 2069306"/>
                  <a:gd name="connsiteY82" fmla="*/ 1281112 h 1426369"/>
                  <a:gd name="connsiteX83" fmla="*/ 971550 w 2069306"/>
                  <a:gd name="connsiteY83" fmla="*/ 1288256 h 1426369"/>
                  <a:gd name="connsiteX84" fmla="*/ 981075 w 2069306"/>
                  <a:gd name="connsiteY84" fmla="*/ 1295400 h 1426369"/>
                  <a:gd name="connsiteX85" fmla="*/ 988219 w 2069306"/>
                  <a:gd name="connsiteY85" fmla="*/ 1319212 h 1426369"/>
                  <a:gd name="connsiteX86" fmla="*/ 992981 w 2069306"/>
                  <a:gd name="connsiteY86" fmla="*/ 1340644 h 1426369"/>
                  <a:gd name="connsiteX87" fmla="*/ 995362 w 2069306"/>
                  <a:gd name="connsiteY87" fmla="*/ 1352550 h 1426369"/>
                  <a:gd name="connsiteX88" fmla="*/ 1007269 w 2069306"/>
                  <a:gd name="connsiteY88" fmla="*/ 1364456 h 1426369"/>
                  <a:gd name="connsiteX89" fmla="*/ 1054894 w 2069306"/>
                  <a:gd name="connsiteY89" fmla="*/ 1376362 h 1426369"/>
                  <a:gd name="connsiteX90" fmla="*/ 1073944 w 2069306"/>
                  <a:gd name="connsiteY90" fmla="*/ 1381125 h 1426369"/>
                  <a:gd name="connsiteX91" fmla="*/ 1083469 w 2069306"/>
                  <a:gd name="connsiteY91" fmla="*/ 1390650 h 1426369"/>
                  <a:gd name="connsiteX92" fmla="*/ 1088231 w 2069306"/>
                  <a:gd name="connsiteY92" fmla="*/ 1397794 h 1426369"/>
                  <a:gd name="connsiteX93" fmla="*/ 1112044 w 2069306"/>
                  <a:gd name="connsiteY93" fmla="*/ 1402556 h 1426369"/>
                  <a:gd name="connsiteX94" fmla="*/ 1123950 w 2069306"/>
                  <a:gd name="connsiteY94" fmla="*/ 1397794 h 1426369"/>
                  <a:gd name="connsiteX95" fmla="*/ 1143000 w 2069306"/>
                  <a:gd name="connsiteY95" fmla="*/ 1402556 h 1426369"/>
                  <a:gd name="connsiteX96" fmla="*/ 1162050 w 2069306"/>
                  <a:gd name="connsiteY96" fmla="*/ 1414462 h 1426369"/>
                  <a:gd name="connsiteX97" fmla="*/ 1176337 w 2069306"/>
                  <a:gd name="connsiteY97" fmla="*/ 1426369 h 1426369"/>
                  <a:gd name="connsiteX98" fmla="*/ 1197769 w 2069306"/>
                  <a:gd name="connsiteY98" fmla="*/ 1419225 h 1426369"/>
                  <a:gd name="connsiteX99" fmla="*/ 1204912 w 2069306"/>
                  <a:gd name="connsiteY99" fmla="*/ 1412081 h 1426369"/>
                  <a:gd name="connsiteX100" fmla="*/ 1214437 w 2069306"/>
                  <a:gd name="connsiteY100" fmla="*/ 1376362 h 1426369"/>
                  <a:gd name="connsiteX101" fmla="*/ 1207294 w 2069306"/>
                  <a:gd name="connsiteY101" fmla="*/ 1357312 h 1426369"/>
                  <a:gd name="connsiteX102" fmla="*/ 1195387 w 2069306"/>
                  <a:gd name="connsiteY102" fmla="*/ 1321594 h 1426369"/>
                  <a:gd name="connsiteX103" fmla="*/ 1188244 w 2069306"/>
                  <a:gd name="connsiteY103" fmla="*/ 1297781 h 1426369"/>
                  <a:gd name="connsiteX104" fmla="*/ 1193006 w 2069306"/>
                  <a:gd name="connsiteY104" fmla="*/ 1262062 h 1426369"/>
                  <a:gd name="connsiteX105" fmla="*/ 1204912 w 2069306"/>
                  <a:gd name="connsiteY105" fmla="*/ 1228725 h 1426369"/>
                  <a:gd name="connsiteX106" fmla="*/ 1223962 w 2069306"/>
                  <a:gd name="connsiteY106" fmla="*/ 1195387 h 1426369"/>
                  <a:gd name="connsiteX107" fmla="*/ 1245394 w 2069306"/>
                  <a:gd name="connsiteY107" fmla="*/ 1166812 h 1426369"/>
                  <a:gd name="connsiteX108" fmla="*/ 1259681 w 2069306"/>
                  <a:gd name="connsiteY108" fmla="*/ 1140619 h 1426369"/>
                  <a:gd name="connsiteX109" fmla="*/ 1300162 w 2069306"/>
                  <a:gd name="connsiteY109" fmla="*/ 1121569 h 1426369"/>
                  <a:gd name="connsiteX110" fmla="*/ 1343025 w 2069306"/>
                  <a:gd name="connsiteY110" fmla="*/ 1095375 h 1426369"/>
                  <a:gd name="connsiteX111" fmla="*/ 1378744 w 2069306"/>
                  <a:gd name="connsiteY111" fmla="*/ 1078706 h 1426369"/>
                  <a:gd name="connsiteX112" fmla="*/ 1397794 w 2069306"/>
                  <a:gd name="connsiteY112" fmla="*/ 1064419 h 1426369"/>
                  <a:gd name="connsiteX113" fmla="*/ 1426369 w 2069306"/>
                  <a:gd name="connsiteY113" fmla="*/ 1042987 h 1426369"/>
                  <a:gd name="connsiteX114" fmla="*/ 1447800 w 2069306"/>
                  <a:gd name="connsiteY114" fmla="*/ 1026319 h 1426369"/>
                  <a:gd name="connsiteX115" fmla="*/ 1464469 w 2069306"/>
                  <a:gd name="connsiteY115" fmla="*/ 1014412 h 1426369"/>
                  <a:gd name="connsiteX116" fmla="*/ 1471612 w 2069306"/>
                  <a:gd name="connsiteY116" fmla="*/ 1002506 h 1426369"/>
                  <a:gd name="connsiteX117" fmla="*/ 1504950 w 2069306"/>
                  <a:gd name="connsiteY117" fmla="*/ 990600 h 1426369"/>
                  <a:gd name="connsiteX118" fmla="*/ 1533525 w 2069306"/>
                  <a:gd name="connsiteY118" fmla="*/ 978694 h 1426369"/>
                  <a:gd name="connsiteX119" fmla="*/ 1559719 w 2069306"/>
                  <a:gd name="connsiteY119" fmla="*/ 969169 h 1426369"/>
                  <a:gd name="connsiteX120" fmla="*/ 1600200 w 2069306"/>
                  <a:gd name="connsiteY120" fmla="*/ 954881 h 1426369"/>
                  <a:gd name="connsiteX121" fmla="*/ 1621631 w 2069306"/>
                  <a:gd name="connsiteY121" fmla="*/ 954881 h 1426369"/>
                  <a:gd name="connsiteX122" fmla="*/ 1621631 w 2069306"/>
                  <a:gd name="connsiteY122" fmla="*/ 954881 h 1426369"/>
                  <a:gd name="connsiteX123" fmla="*/ 1666875 w 2069306"/>
                  <a:gd name="connsiteY123" fmla="*/ 969169 h 1426369"/>
                  <a:gd name="connsiteX124" fmla="*/ 1693069 w 2069306"/>
                  <a:gd name="connsiteY124" fmla="*/ 978694 h 1426369"/>
                  <a:gd name="connsiteX125" fmla="*/ 1714500 w 2069306"/>
                  <a:gd name="connsiteY125" fmla="*/ 978694 h 1426369"/>
                  <a:gd name="connsiteX126" fmla="*/ 1740694 w 2069306"/>
                  <a:gd name="connsiteY126" fmla="*/ 981075 h 1426369"/>
                  <a:gd name="connsiteX127" fmla="*/ 1762125 w 2069306"/>
                  <a:gd name="connsiteY127" fmla="*/ 983456 h 1426369"/>
                  <a:gd name="connsiteX128" fmla="*/ 1778794 w 2069306"/>
                  <a:gd name="connsiteY128" fmla="*/ 981075 h 1426369"/>
                  <a:gd name="connsiteX129" fmla="*/ 1783556 w 2069306"/>
                  <a:gd name="connsiteY129" fmla="*/ 971550 h 1426369"/>
                  <a:gd name="connsiteX130" fmla="*/ 1757362 w 2069306"/>
                  <a:gd name="connsiteY130" fmla="*/ 966787 h 1426369"/>
                  <a:gd name="connsiteX131" fmla="*/ 1745456 w 2069306"/>
                  <a:gd name="connsiteY131" fmla="*/ 969169 h 1426369"/>
                  <a:gd name="connsiteX132" fmla="*/ 1735931 w 2069306"/>
                  <a:gd name="connsiteY132" fmla="*/ 954881 h 1426369"/>
                  <a:gd name="connsiteX133" fmla="*/ 1747837 w 2069306"/>
                  <a:gd name="connsiteY133" fmla="*/ 950119 h 1426369"/>
                  <a:gd name="connsiteX134" fmla="*/ 1747837 w 2069306"/>
                  <a:gd name="connsiteY134" fmla="*/ 950119 h 1426369"/>
                  <a:gd name="connsiteX135" fmla="*/ 1766887 w 2069306"/>
                  <a:gd name="connsiteY135" fmla="*/ 954881 h 1426369"/>
                  <a:gd name="connsiteX136" fmla="*/ 1781175 w 2069306"/>
                  <a:gd name="connsiteY136" fmla="*/ 950119 h 1426369"/>
                  <a:gd name="connsiteX137" fmla="*/ 1802606 w 2069306"/>
                  <a:gd name="connsiteY137" fmla="*/ 966787 h 1426369"/>
                  <a:gd name="connsiteX138" fmla="*/ 1797844 w 2069306"/>
                  <a:gd name="connsiteY138" fmla="*/ 978694 h 1426369"/>
                  <a:gd name="connsiteX139" fmla="*/ 1816894 w 2069306"/>
                  <a:gd name="connsiteY139" fmla="*/ 973931 h 1426369"/>
                  <a:gd name="connsiteX140" fmla="*/ 1833562 w 2069306"/>
                  <a:gd name="connsiteY140" fmla="*/ 976312 h 1426369"/>
                  <a:gd name="connsiteX141" fmla="*/ 1835944 w 2069306"/>
                  <a:gd name="connsiteY141" fmla="*/ 985837 h 1426369"/>
                  <a:gd name="connsiteX142" fmla="*/ 1835944 w 2069306"/>
                  <a:gd name="connsiteY142" fmla="*/ 1000125 h 1426369"/>
                  <a:gd name="connsiteX143" fmla="*/ 1826419 w 2069306"/>
                  <a:gd name="connsiteY143" fmla="*/ 1004887 h 1426369"/>
                  <a:gd name="connsiteX144" fmla="*/ 1831181 w 2069306"/>
                  <a:gd name="connsiteY144" fmla="*/ 1016794 h 1426369"/>
                  <a:gd name="connsiteX145" fmla="*/ 1854994 w 2069306"/>
                  <a:gd name="connsiteY145" fmla="*/ 1019175 h 1426369"/>
                  <a:gd name="connsiteX146" fmla="*/ 1871662 w 2069306"/>
                  <a:gd name="connsiteY146" fmla="*/ 1026319 h 1426369"/>
                  <a:gd name="connsiteX147" fmla="*/ 1881187 w 2069306"/>
                  <a:gd name="connsiteY147" fmla="*/ 1035844 h 1426369"/>
                  <a:gd name="connsiteX148" fmla="*/ 1897856 w 2069306"/>
                  <a:gd name="connsiteY148" fmla="*/ 1035844 h 1426369"/>
                  <a:gd name="connsiteX149" fmla="*/ 1907381 w 2069306"/>
                  <a:gd name="connsiteY149" fmla="*/ 1026319 h 1426369"/>
                  <a:gd name="connsiteX150" fmla="*/ 1909762 w 2069306"/>
                  <a:gd name="connsiteY150" fmla="*/ 1016794 h 1426369"/>
                  <a:gd name="connsiteX151" fmla="*/ 1921669 w 2069306"/>
                  <a:gd name="connsiteY151" fmla="*/ 1009650 h 1426369"/>
                  <a:gd name="connsiteX152" fmla="*/ 1931194 w 2069306"/>
                  <a:gd name="connsiteY152" fmla="*/ 997744 h 1426369"/>
                  <a:gd name="connsiteX153" fmla="*/ 1940719 w 2069306"/>
                  <a:gd name="connsiteY153" fmla="*/ 1009650 h 1426369"/>
                  <a:gd name="connsiteX154" fmla="*/ 1938337 w 2069306"/>
                  <a:gd name="connsiteY154" fmla="*/ 1021556 h 1426369"/>
                  <a:gd name="connsiteX155" fmla="*/ 1931194 w 2069306"/>
                  <a:gd name="connsiteY155" fmla="*/ 1028700 h 1426369"/>
                  <a:gd name="connsiteX156" fmla="*/ 1969294 w 2069306"/>
                  <a:gd name="connsiteY156" fmla="*/ 1009650 h 1426369"/>
                  <a:gd name="connsiteX157" fmla="*/ 1964531 w 2069306"/>
                  <a:gd name="connsiteY157" fmla="*/ 1000125 h 1426369"/>
                  <a:gd name="connsiteX158" fmla="*/ 1962150 w 2069306"/>
                  <a:gd name="connsiteY158" fmla="*/ 985837 h 1426369"/>
                  <a:gd name="connsiteX159" fmla="*/ 1966912 w 2069306"/>
                  <a:gd name="connsiteY159" fmla="*/ 978694 h 1426369"/>
                  <a:gd name="connsiteX160" fmla="*/ 1978819 w 2069306"/>
                  <a:gd name="connsiteY160" fmla="*/ 976312 h 1426369"/>
                  <a:gd name="connsiteX161" fmla="*/ 1983581 w 2069306"/>
                  <a:gd name="connsiteY161" fmla="*/ 995362 h 1426369"/>
                  <a:gd name="connsiteX162" fmla="*/ 1983581 w 2069306"/>
                  <a:gd name="connsiteY162" fmla="*/ 995362 h 1426369"/>
                  <a:gd name="connsiteX163" fmla="*/ 2014537 w 2069306"/>
                  <a:gd name="connsiteY163" fmla="*/ 1000125 h 1426369"/>
                  <a:gd name="connsiteX164" fmla="*/ 2031206 w 2069306"/>
                  <a:gd name="connsiteY164" fmla="*/ 1007269 h 1426369"/>
                  <a:gd name="connsiteX165" fmla="*/ 2043112 w 2069306"/>
                  <a:gd name="connsiteY165" fmla="*/ 1023937 h 1426369"/>
                  <a:gd name="connsiteX166" fmla="*/ 2050256 w 2069306"/>
                  <a:gd name="connsiteY166" fmla="*/ 1021556 h 1426369"/>
                  <a:gd name="connsiteX167" fmla="*/ 2059781 w 2069306"/>
                  <a:gd name="connsiteY167" fmla="*/ 1019175 h 1426369"/>
                  <a:gd name="connsiteX168" fmla="*/ 2064544 w 2069306"/>
                  <a:gd name="connsiteY168" fmla="*/ 1009650 h 1426369"/>
                  <a:gd name="connsiteX169" fmla="*/ 2069306 w 2069306"/>
                  <a:gd name="connsiteY169" fmla="*/ 997744 h 1426369"/>
                  <a:gd name="connsiteX170" fmla="*/ 2057400 w 2069306"/>
                  <a:gd name="connsiteY170" fmla="*/ 990600 h 1426369"/>
                  <a:gd name="connsiteX171" fmla="*/ 2045494 w 2069306"/>
                  <a:gd name="connsiteY171" fmla="*/ 985837 h 1426369"/>
                  <a:gd name="connsiteX172" fmla="*/ 2021681 w 2069306"/>
                  <a:gd name="connsiteY172" fmla="*/ 981075 h 1426369"/>
                  <a:gd name="connsiteX173" fmla="*/ 2012156 w 2069306"/>
                  <a:gd name="connsiteY173" fmla="*/ 981075 h 1426369"/>
                  <a:gd name="connsiteX174" fmla="*/ 2000250 w 2069306"/>
                  <a:gd name="connsiteY174" fmla="*/ 971550 h 1426369"/>
                  <a:gd name="connsiteX175" fmla="*/ 1995487 w 2069306"/>
                  <a:gd name="connsiteY175" fmla="*/ 962025 h 1426369"/>
                  <a:gd name="connsiteX176" fmla="*/ 2000250 w 2069306"/>
                  <a:gd name="connsiteY176" fmla="*/ 954881 h 1426369"/>
                  <a:gd name="connsiteX177" fmla="*/ 2012156 w 2069306"/>
                  <a:gd name="connsiteY177" fmla="*/ 957262 h 1426369"/>
                  <a:gd name="connsiteX178" fmla="*/ 2012156 w 2069306"/>
                  <a:gd name="connsiteY178" fmla="*/ 947737 h 1426369"/>
                  <a:gd name="connsiteX179" fmla="*/ 2009775 w 2069306"/>
                  <a:gd name="connsiteY179" fmla="*/ 942975 h 1426369"/>
                  <a:gd name="connsiteX180" fmla="*/ 2019300 w 2069306"/>
                  <a:gd name="connsiteY180" fmla="*/ 940594 h 1426369"/>
                  <a:gd name="connsiteX181" fmla="*/ 2028825 w 2069306"/>
                  <a:gd name="connsiteY181" fmla="*/ 933450 h 1426369"/>
                  <a:gd name="connsiteX182" fmla="*/ 2031206 w 2069306"/>
                  <a:gd name="connsiteY182" fmla="*/ 919162 h 1426369"/>
                  <a:gd name="connsiteX183" fmla="*/ 2026444 w 2069306"/>
                  <a:gd name="connsiteY183" fmla="*/ 909637 h 1426369"/>
                  <a:gd name="connsiteX184" fmla="*/ 2016919 w 2069306"/>
                  <a:gd name="connsiteY184" fmla="*/ 902494 h 1426369"/>
                  <a:gd name="connsiteX185" fmla="*/ 2012156 w 2069306"/>
                  <a:gd name="connsiteY185" fmla="*/ 902494 h 1426369"/>
                  <a:gd name="connsiteX186" fmla="*/ 2005012 w 2069306"/>
                  <a:gd name="connsiteY186" fmla="*/ 907256 h 1426369"/>
                  <a:gd name="connsiteX187" fmla="*/ 2002631 w 2069306"/>
                  <a:gd name="connsiteY187" fmla="*/ 919162 h 1426369"/>
                  <a:gd name="connsiteX188" fmla="*/ 1995487 w 2069306"/>
                  <a:gd name="connsiteY188" fmla="*/ 926306 h 1426369"/>
                  <a:gd name="connsiteX189" fmla="*/ 1985962 w 2069306"/>
                  <a:gd name="connsiteY189" fmla="*/ 926306 h 1426369"/>
                  <a:gd name="connsiteX190" fmla="*/ 1983581 w 2069306"/>
                  <a:gd name="connsiteY190" fmla="*/ 919162 h 1426369"/>
                  <a:gd name="connsiteX191" fmla="*/ 1981200 w 2069306"/>
                  <a:gd name="connsiteY191" fmla="*/ 912019 h 1426369"/>
                  <a:gd name="connsiteX192" fmla="*/ 1988344 w 2069306"/>
                  <a:gd name="connsiteY192" fmla="*/ 902494 h 1426369"/>
                  <a:gd name="connsiteX193" fmla="*/ 1990725 w 2069306"/>
                  <a:gd name="connsiteY193" fmla="*/ 890587 h 1426369"/>
                  <a:gd name="connsiteX194" fmla="*/ 1993106 w 2069306"/>
                  <a:gd name="connsiteY194" fmla="*/ 890587 h 1426369"/>
                  <a:gd name="connsiteX0" fmla="*/ 1883569 w 2069306"/>
                  <a:gd name="connsiteY0" fmla="*/ 190500 h 1426369"/>
                  <a:gd name="connsiteX1" fmla="*/ 1938337 w 2069306"/>
                  <a:gd name="connsiteY1" fmla="*/ 200025 h 1426369"/>
                  <a:gd name="connsiteX2" fmla="*/ 1905000 w 2069306"/>
                  <a:gd name="connsiteY2" fmla="*/ 145256 h 1426369"/>
                  <a:gd name="connsiteX3" fmla="*/ 1895475 w 2069306"/>
                  <a:gd name="connsiteY3" fmla="*/ 128587 h 1426369"/>
                  <a:gd name="connsiteX4" fmla="*/ 1759744 w 2069306"/>
                  <a:gd name="connsiteY4" fmla="*/ 135731 h 1426369"/>
                  <a:gd name="connsiteX5" fmla="*/ 1552575 w 2069306"/>
                  <a:gd name="connsiteY5" fmla="*/ 140494 h 1426369"/>
                  <a:gd name="connsiteX6" fmla="*/ 1462087 w 2069306"/>
                  <a:gd name="connsiteY6" fmla="*/ 142875 h 1426369"/>
                  <a:gd name="connsiteX7" fmla="*/ 1462087 w 2069306"/>
                  <a:gd name="connsiteY7" fmla="*/ 104775 h 1426369"/>
                  <a:gd name="connsiteX8" fmla="*/ 1459706 w 2069306"/>
                  <a:gd name="connsiteY8" fmla="*/ 83344 h 1426369"/>
                  <a:gd name="connsiteX9" fmla="*/ 902494 w 2069306"/>
                  <a:gd name="connsiteY9" fmla="*/ 71437 h 1426369"/>
                  <a:gd name="connsiteX10" fmla="*/ 754856 w 2069306"/>
                  <a:gd name="connsiteY10" fmla="*/ 64294 h 1426369"/>
                  <a:gd name="connsiteX11" fmla="*/ 659606 w 2069306"/>
                  <a:gd name="connsiteY11" fmla="*/ 61912 h 1426369"/>
                  <a:gd name="connsiteX12" fmla="*/ 521494 w 2069306"/>
                  <a:gd name="connsiteY12" fmla="*/ 47625 h 1426369"/>
                  <a:gd name="connsiteX13" fmla="*/ 354806 w 2069306"/>
                  <a:gd name="connsiteY13" fmla="*/ 28575 h 1426369"/>
                  <a:gd name="connsiteX14" fmla="*/ 228600 w 2069306"/>
                  <a:gd name="connsiteY14" fmla="*/ 19050 h 1426369"/>
                  <a:gd name="connsiteX15" fmla="*/ 138112 w 2069306"/>
                  <a:gd name="connsiteY15" fmla="*/ 4762 h 1426369"/>
                  <a:gd name="connsiteX16" fmla="*/ 90487 w 2069306"/>
                  <a:gd name="connsiteY16" fmla="*/ 0 h 1426369"/>
                  <a:gd name="connsiteX17" fmla="*/ 0 w 2069306"/>
                  <a:gd name="connsiteY17" fmla="*/ 676275 h 1426369"/>
                  <a:gd name="connsiteX18" fmla="*/ 90487 w 2069306"/>
                  <a:gd name="connsiteY18" fmla="*/ 685800 h 1426369"/>
                  <a:gd name="connsiteX19" fmla="*/ 92869 w 2069306"/>
                  <a:gd name="connsiteY19" fmla="*/ 638175 h 1426369"/>
                  <a:gd name="connsiteX20" fmla="*/ 254794 w 2069306"/>
                  <a:gd name="connsiteY20" fmla="*/ 659606 h 1426369"/>
                  <a:gd name="connsiteX21" fmla="*/ 273844 w 2069306"/>
                  <a:gd name="connsiteY21" fmla="*/ 661987 h 1426369"/>
                  <a:gd name="connsiteX22" fmla="*/ 280987 w 2069306"/>
                  <a:gd name="connsiteY22" fmla="*/ 681037 h 1426369"/>
                  <a:gd name="connsiteX23" fmla="*/ 280987 w 2069306"/>
                  <a:gd name="connsiteY23" fmla="*/ 681037 h 1426369"/>
                  <a:gd name="connsiteX24" fmla="*/ 300037 w 2069306"/>
                  <a:gd name="connsiteY24" fmla="*/ 707231 h 1426369"/>
                  <a:gd name="connsiteX25" fmla="*/ 314325 w 2069306"/>
                  <a:gd name="connsiteY25" fmla="*/ 709612 h 1426369"/>
                  <a:gd name="connsiteX26" fmla="*/ 323850 w 2069306"/>
                  <a:gd name="connsiteY26" fmla="*/ 728662 h 1426369"/>
                  <a:gd name="connsiteX27" fmla="*/ 330994 w 2069306"/>
                  <a:gd name="connsiteY27" fmla="*/ 747712 h 1426369"/>
                  <a:gd name="connsiteX28" fmla="*/ 345281 w 2069306"/>
                  <a:gd name="connsiteY28" fmla="*/ 762000 h 1426369"/>
                  <a:gd name="connsiteX29" fmla="*/ 364331 w 2069306"/>
                  <a:gd name="connsiteY29" fmla="*/ 776287 h 1426369"/>
                  <a:gd name="connsiteX30" fmla="*/ 371475 w 2069306"/>
                  <a:gd name="connsiteY30" fmla="*/ 790575 h 1426369"/>
                  <a:gd name="connsiteX31" fmla="*/ 397669 w 2069306"/>
                  <a:gd name="connsiteY31" fmla="*/ 797719 h 1426369"/>
                  <a:gd name="connsiteX32" fmla="*/ 409575 w 2069306"/>
                  <a:gd name="connsiteY32" fmla="*/ 816769 h 1426369"/>
                  <a:gd name="connsiteX33" fmla="*/ 419100 w 2069306"/>
                  <a:gd name="connsiteY33" fmla="*/ 835819 h 1426369"/>
                  <a:gd name="connsiteX34" fmla="*/ 426244 w 2069306"/>
                  <a:gd name="connsiteY34" fmla="*/ 859631 h 1426369"/>
                  <a:gd name="connsiteX35" fmla="*/ 431006 w 2069306"/>
                  <a:gd name="connsiteY35" fmla="*/ 864394 h 1426369"/>
                  <a:gd name="connsiteX36" fmla="*/ 431006 w 2069306"/>
                  <a:gd name="connsiteY36" fmla="*/ 895350 h 1426369"/>
                  <a:gd name="connsiteX37" fmla="*/ 431006 w 2069306"/>
                  <a:gd name="connsiteY37" fmla="*/ 912019 h 1426369"/>
                  <a:gd name="connsiteX38" fmla="*/ 440531 w 2069306"/>
                  <a:gd name="connsiteY38" fmla="*/ 928687 h 1426369"/>
                  <a:gd name="connsiteX39" fmla="*/ 452437 w 2069306"/>
                  <a:gd name="connsiteY39" fmla="*/ 947737 h 1426369"/>
                  <a:gd name="connsiteX40" fmla="*/ 471487 w 2069306"/>
                  <a:gd name="connsiteY40" fmla="*/ 962025 h 1426369"/>
                  <a:gd name="connsiteX41" fmla="*/ 485775 w 2069306"/>
                  <a:gd name="connsiteY41" fmla="*/ 981075 h 1426369"/>
                  <a:gd name="connsiteX42" fmla="*/ 511969 w 2069306"/>
                  <a:gd name="connsiteY42" fmla="*/ 983456 h 1426369"/>
                  <a:gd name="connsiteX43" fmla="*/ 523875 w 2069306"/>
                  <a:gd name="connsiteY43" fmla="*/ 992981 h 1426369"/>
                  <a:gd name="connsiteX44" fmla="*/ 533400 w 2069306"/>
                  <a:gd name="connsiteY44" fmla="*/ 1004887 h 1426369"/>
                  <a:gd name="connsiteX45" fmla="*/ 557212 w 2069306"/>
                  <a:gd name="connsiteY45" fmla="*/ 1016794 h 1426369"/>
                  <a:gd name="connsiteX46" fmla="*/ 573881 w 2069306"/>
                  <a:gd name="connsiteY46" fmla="*/ 1026319 h 1426369"/>
                  <a:gd name="connsiteX47" fmla="*/ 588169 w 2069306"/>
                  <a:gd name="connsiteY47" fmla="*/ 1016794 h 1426369"/>
                  <a:gd name="connsiteX48" fmla="*/ 604837 w 2069306"/>
                  <a:gd name="connsiteY48" fmla="*/ 992981 h 1426369"/>
                  <a:gd name="connsiteX49" fmla="*/ 616744 w 2069306"/>
                  <a:gd name="connsiteY49" fmla="*/ 976312 h 1426369"/>
                  <a:gd name="connsiteX50" fmla="*/ 621506 w 2069306"/>
                  <a:gd name="connsiteY50" fmla="*/ 959644 h 1426369"/>
                  <a:gd name="connsiteX51" fmla="*/ 631031 w 2069306"/>
                  <a:gd name="connsiteY51" fmla="*/ 947737 h 1426369"/>
                  <a:gd name="connsiteX52" fmla="*/ 652462 w 2069306"/>
                  <a:gd name="connsiteY52" fmla="*/ 931069 h 1426369"/>
                  <a:gd name="connsiteX53" fmla="*/ 664369 w 2069306"/>
                  <a:gd name="connsiteY53" fmla="*/ 919162 h 1426369"/>
                  <a:gd name="connsiteX54" fmla="*/ 676275 w 2069306"/>
                  <a:gd name="connsiteY54" fmla="*/ 919162 h 1426369"/>
                  <a:gd name="connsiteX55" fmla="*/ 688181 w 2069306"/>
                  <a:gd name="connsiteY55" fmla="*/ 933450 h 1426369"/>
                  <a:gd name="connsiteX56" fmla="*/ 714375 w 2069306"/>
                  <a:gd name="connsiteY56" fmla="*/ 933450 h 1426369"/>
                  <a:gd name="connsiteX57" fmla="*/ 752475 w 2069306"/>
                  <a:gd name="connsiteY57" fmla="*/ 942975 h 1426369"/>
                  <a:gd name="connsiteX58" fmla="*/ 773906 w 2069306"/>
                  <a:gd name="connsiteY58" fmla="*/ 942975 h 1426369"/>
                  <a:gd name="connsiteX59" fmla="*/ 785812 w 2069306"/>
                  <a:gd name="connsiteY59" fmla="*/ 962025 h 1426369"/>
                  <a:gd name="connsiteX60" fmla="*/ 802481 w 2069306"/>
                  <a:gd name="connsiteY60" fmla="*/ 981075 h 1426369"/>
                  <a:gd name="connsiteX61" fmla="*/ 812006 w 2069306"/>
                  <a:gd name="connsiteY61" fmla="*/ 997744 h 1426369"/>
                  <a:gd name="connsiteX62" fmla="*/ 826294 w 2069306"/>
                  <a:gd name="connsiteY62" fmla="*/ 1004887 h 1426369"/>
                  <a:gd name="connsiteX63" fmla="*/ 840581 w 2069306"/>
                  <a:gd name="connsiteY63" fmla="*/ 1026319 h 1426369"/>
                  <a:gd name="connsiteX64" fmla="*/ 845344 w 2069306"/>
                  <a:gd name="connsiteY64" fmla="*/ 1040606 h 1426369"/>
                  <a:gd name="connsiteX65" fmla="*/ 852487 w 2069306"/>
                  <a:gd name="connsiteY65" fmla="*/ 1059656 h 1426369"/>
                  <a:gd name="connsiteX66" fmla="*/ 864394 w 2069306"/>
                  <a:gd name="connsiteY66" fmla="*/ 1090612 h 1426369"/>
                  <a:gd name="connsiteX67" fmla="*/ 866775 w 2069306"/>
                  <a:gd name="connsiteY67" fmla="*/ 1107281 h 1426369"/>
                  <a:gd name="connsiteX68" fmla="*/ 876300 w 2069306"/>
                  <a:gd name="connsiteY68" fmla="*/ 1121569 h 1426369"/>
                  <a:gd name="connsiteX69" fmla="*/ 873919 w 2069306"/>
                  <a:gd name="connsiteY69" fmla="*/ 1128712 h 1426369"/>
                  <a:gd name="connsiteX70" fmla="*/ 890587 w 2069306"/>
                  <a:gd name="connsiteY70" fmla="*/ 1133475 h 1426369"/>
                  <a:gd name="connsiteX71" fmla="*/ 900112 w 2069306"/>
                  <a:gd name="connsiteY71" fmla="*/ 1147762 h 1426369"/>
                  <a:gd name="connsiteX72" fmla="*/ 914400 w 2069306"/>
                  <a:gd name="connsiteY72" fmla="*/ 1178719 h 1426369"/>
                  <a:gd name="connsiteX73" fmla="*/ 928687 w 2069306"/>
                  <a:gd name="connsiteY73" fmla="*/ 1188244 h 1426369"/>
                  <a:gd name="connsiteX74" fmla="*/ 935831 w 2069306"/>
                  <a:gd name="connsiteY74" fmla="*/ 1197769 h 1426369"/>
                  <a:gd name="connsiteX75" fmla="*/ 935831 w 2069306"/>
                  <a:gd name="connsiteY75" fmla="*/ 1197769 h 1426369"/>
                  <a:gd name="connsiteX76" fmla="*/ 957262 w 2069306"/>
                  <a:gd name="connsiteY76" fmla="*/ 1212056 h 1426369"/>
                  <a:gd name="connsiteX77" fmla="*/ 962025 w 2069306"/>
                  <a:gd name="connsiteY77" fmla="*/ 1216819 h 1426369"/>
                  <a:gd name="connsiteX78" fmla="*/ 957262 w 2069306"/>
                  <a:gd name="connsiteY78" fmla="*/ 1233487 h 1426369"/>
                  <a:gd name="connsiteX79" fmla="*/ 957262 w 2069306"/>
                  <a:gd name="connsiteY79" fmla="*/ 1243012 h 1426369"/>
                  <a:gd name="connsiteX80" fmla="*/ 966787 w 2069306"/>
                  <a:gd name="connsiteY80" fmla="*/ 1257300 h 1426369"/>
                  <a:gd name="connsiteX81" fmla="*/ 969169 w 2069306"/>
                  <a:gd name="connsiteY81" fmla="*/ 1269206 h 1426369"/>
                  <a:gd name="connsiteX82" fmla="*/ 959644 w 2069306"/>
                  <a:gd name="connsiteY82" fmla="*/ 1281112 h 1426369"/>
                  <a:gd name="connsiteX83" fmla="*/ 971550 w 2069306"/>
                  <a:gd name="connsiteY83" fmla="*/ 1288256 h 1426369"/>
                  <a:gd name="connsiteX84" fmla="*/ 981075 w 2069306"/>
                  <a:gd name="connsiteY84" fmla="*/ 1295400 h 1426369"/>
                  <a:gd name="connsiteX85" fmla="*/ 988219 w 2069306"/>
                  <a:gd name="connsiteY85" fmla="*/ 1319212 h 1426369"/>
                  <a:gd name="connsiteX86" fmla="*/ 992981 w 2069306"/>
                  <a:gd name="connsiteY86" fmla="*/ 1340644 h 1426369"/>
                  <a:gd name="connsiteX87" fmla="*/ 995362 w 2069306"/>
                  <a:gd name="connsiteY87" fmla="*/ 1352550 h 1426369"/>
                  <a:gd name="connsiteX88" fmla="*/ 1007269 w 2069306"/>
                  <a:gd name="connsiteY88" fmla="*/ 1364456 h 1426369"/>
                  <a:gd name="connsiteX89" fmla="*/ 1054894 w 2069306"/>
                  <a:gd name="connsiteY89" fmla="*/ 1376362 h 1426369"/>
                  <a:gd name="connsiteX90" fmla="*/ 1073944 w 2069306"/>
                  <a:gd name="connsiteY90" fmla="*/ 1381125 h 1426369"/>
                  <a:gd name="connsiteX91" fmla="*/ 1083469 w 2069306"/>
                  <a:gd name="connsiteY91" fmla="*/ 1390650 h 1426369"/>
                  <a:gd name="connsiteX92" fmla="*/ 1088231 w 2069306"/>
                  <a:gd name="connsiteY92" fmla="*/ 1397794 h 1426369"/>
                  <a:gd name="connsiteX93" fmla="*/ 1112044 w 2069306"/>
                  <a:gd name="connsiteY93" fmla="*/ 1402556 h 1426369"/>
                  <a:gd name="connsiteX94" fmla="*/ 1123950 w 2069306"/>
                  <a:gd name="connsiteY94" fmla="*/ 1397794 h 1426369"/>
                  <a:gd name="connsiteX95" fmla="*/ 1143000 w 2069306"/>
                  <a:gd name="connsiteY95" fmla="*/ 1402556 h 1426369"/>
                  <a:gd name="connsiteX96" fmla="*/ 1162050 w 2069306"/>
                  <a:gd name="connsiteY96" fmla="*/ 1414462 h 1426369"/>
                  <a:gd name="connsiteX97" fmla="*/ 1176337 w 2069306"/>
                  <a:gd name="connsiteY97" fmla="*/ 1426369 h 1426369"/>
                  <a:gd name="connsiteX98" fmla="*/ 1197769 w 2069306"/>
                  <a:gd name="connsiteY98" fmla="*/ 1419225 h 1426369"/>
                  <a:gd name="connsiteX99" fmla="*/ 1204912 w 2069306"/>
                  <a:gd name="connsiteY99" fmla="*/ 1412081 h 1426369"/>
                  <a:gd name="connsiteX100" fmla="*/ 1214437 w 2069306"/>
                  <a:gd name="connsiteY100" fmla="*/ 1376362 h 1426369"/>
                  <a:gd name="connsiteX101" fmla="*/ 1207294 w 2069306"/>
                  <a:gd name="connsiteY101" fmla="*/ 1357312 h 1426369"/>
                  <a:gd name="connsiteX102" fmla="*/ 1195387 w 2069306"/>
                  <a:gd name="connsiteY102" fmla="*/ 1321594 h 1426369"/>
                  <a:gd name="connsiteX103" fmla="*/ 1188244 w 2069306"/>
                  <a:gd name="connsiteY103" fmla="*/ 1297781 h 1426369"/>
                  <a:gd name="connsiteX104" fmla="*/ 1193006 w 2069306"/>
                  <a:gd name="connsiteY104" fmla="*/ 1262062 h 1426369"/>
                  <a:gd name="connsiteX105" fmla="*/ 1204912 w 2069306"/>
                  <a:gd name="connsiteY105" fmla="*/ 1228725 h 1426369"/>
                  <a:gd name="connsiteX106" fmla="*/ 1223962 w 2069306"/>
                  <a:gd name="connsiteY106" fmla="*/ 1195387 h 1426369"/>
                  <a:gd name="connsiteX107" fmla="*/ 1245394 w 2069306"/>
                  <a:gd name="connsiteY107" fmla="*/ 1166812 h 1426369"/>
                  <a:gd name="connsiteX108" fmla="*/ 1259681 w 2069306"/>
                  <a:gd name="connsiteY108" fmla="*/ 1140619 h 1426369"/>
                  <a:gd name="connsiteX109" fmla="*/ 1300162 w 2069306"/>
                  <a:gd name="connsiteY109" fmla="*/ 1121569 h 1426369"/>
                  <a:gd name="connsiteX110" fmla="*/ 1343025 w 2069306"/>
                  <a:gd name="connsiteY110" fmla="*/ 1095375 h 1426369"/>
                  <a:gd name="connsiteX111" fmla="*/ 1378744 w 2069306"/>
                  <a:gd name="connsiteY111" fmla="*/ 1078706 h 1426369"/>
                  <a:gd name="connsiteX112" fmla="*/ 1397794 w 2069306"/>
                  <a:gd name="connsiteY112" fmla="*/ 1064419 h 1426369"/>
                  <a:gd name="connsiteX113" fmla="*/ 1426369 w 2069306"/>
                  <a:gd name="connsiteY113" fmla="*/ 1042987 h 1426369"/>
                  <a:gd name="connsiteX114" fmla="*/ 1447800 w 2069306"/>
                  <a:gd name="connsiteY114" fmla="*/ 1026319 h 1426369"/>
                  <a:gd name="connsiteX115" fmla="*/ 1464469 w 2069306"/>
                  <a:gd name="connsiteY115" fmla="*/ 1014412 h 1426369"/>
                  <a:gd name="connsiteX116" fmla="*/ 1471612 w 2069306"/>
                  <a:gd name="connsiteY116" fmla="*/ 1002506 h 1426369"/>
                  <a:gd name="connsiteX117" fmla="*/ 1504950 w 2069306"/>
                  <a:gd name="connsiteY117" fmla="*/ 990600 h 1426369"/>
                  <a:gd name="connsiteX118" fmla="*/ 1533525 w 2069306"/>
                  <a:gd name="connsiteY118" fmla="*/ 978694 h 1426369"/>
                  <a:gd name="connsiteX119" fmla="*/ 1559719 w 2069306"/>
                  <a:gd name="connsiteY119" fmla="*/ 969169 h 1426369"/>
                  <a:gd name="connsiteX120" fmla="*/ 1600200 w 2069306"/>
                  <a:gd name="connsiteY120" fmla="*/ 954881 h 1426369"/>
                  <a:gd name="connsiteX121" fmla="*/ 1621631 w 2069306"/>
                  <a:gd name="connsiteY121" fmla="*/ 954881 h 1426369"/>
                  <a:gd name="connsiteX122" fmla="*/ 1621631 w 2069306"/>
                  <a:gd name="connsiteY122" fmla="*/ 954881 h 1426369"/>
                  <a:gd name="connsiteX123" fmla="*/ 1666875 w 2069306"/>
                  <a:gd name="connsiteY123" fmla="*/ 969169 h 1426369"/>
                  <a:gd name="connsiteX124" fmla="*/ 1693069 w 2069306"/>
                  <a:gd name="connsiteY124" fmla="*/ 978694 h 1426369"/>
                  <a:gd name="connsiteX125" fmla="*/ 1714500 w 2069306"/>
                  <a:gd name="connsiteY125" fmla="*/ 978694 h 1426369"/>
                  <a:gd name="connsiteX126" fmla="*/ 1740694 w 2069306"/>
                  <a:gd name="connsiteY126" fmla="*/ 981075 h 1426369"/>
                  <a:gd name="connsiteX127" fmla="*/ 1762125 w 2069306"/>
                  <a:gd name="connsiteY127" fmla="*/ 983456 h 1426369"/>
                  <a:gd name="connsiteX128" fmla="*/ 1778794 w 2069306"/>
                  <a:gd name="connsiteY128" fmla="*/ 981075 h 1426369"/>
                  <a:gd name="connsiteX129" fmla="*/ 1783556 w 2069306"/>
                  <a:gd name="connsiteY129" fmla="*/ 971550 h 1426369"/>
                  <a:gd name="connsiteX130" fmla="*/ 1757362 w 2069306"/>
                  <a:gd name="connsiteY130" fmla="*/ 966787 h 1426369"/>
                  <a:gd name="connsiteX131" fmla="*/ 1745456 w 2069306"/>
                  <a:gd name="connsiteY131" fmla="*/ 969169 h 1426369"/>
                  <a:gd name="connsiteX132" fmla="*/ 1735931 w 2069306"/>
                  <a:gd name="connsiteY132" fmla="*/ 954881 h 1426369"/>
                  <a:gd name="connsiteX133" fmla="*/ 1747837 w 2069306"/>
                  <a:gd name="connsiteY133" fmla="*/ 950119 h 1426369"/>
                  <a:gd name="connsiteX134" fmla="*/ 1747837 w 2069306"/>
                  <a:gd name="connsiteY134" fmla="*/ 950119 h 1426369"/>
                  <a:gd name="connsiteX135" fmla="*/ 1766887 w 2069306"/>
                  <a:gd name="connsiteY135" fmla="*/ 954881 h 1426369"/>
                  <a:gd name="connsiteX136" fmla="*/ 1781175 w 2069306"/>
                  <a:gd name="connsiteY136" fmla="*/ 950119 h 1426369"/>
                  <a:gd name="connsiteX137" fmla="*/ 1802606 w 2069306"/>
                  <a:gd name="connsiteY137" fmla="*/ 966787 h 1426369"/>
                  <a:gd name="connsiteX138" fmla="*/ 1797844 w 2069306"/>
                  <a:gd name="connsiteY138" fmla="*/ 978694 h 1426369"/>
                  <a:gd name="connsiteX139" fmla="*/ 1816894 w 2069306"/>
                  <a:gd name="connsiteY139" fmla="*/ 973931 h 1426369"/>
                  <a:gd name="connsiteX140" fmla="*/ 1833562 w 2069306"/>
                  <a:gd name="connsiteY140" fmla="*/ 976312 h 1426369"/>
                  <a:gd name="connsiteX141" fmla="*/ 1835944 w 2069306"/>
                  <a:gd name="connsiteY141" fmla="*/ 985837 h 1426369"/>
                  <a:gd name="connsiteX142" fmla="*/ 1835944 w 2069306"/>
                  <a:gd name="connsiteY142" fmla="*/ 1000125 h 1426369"/>
                  <a:gd name="connsiteX143" fmla="*/ 1826419 w 2069306"/>
                  <a:gd name="connsiteY143" fmla="*/ 1004887 h 1426369"/>
                  <a:gd name="connsiteX144" fmla="*/ 1831181 w 2069306"/>
                  <a:gd name="connsiteY144" fmla="*/ 1016794 h 1426369"/>
                  <a:gd name="connsiteX145" fmla="*/ 1854994 w 2069306"/>
                  <a:gd name="connsiteY145" fmla="*/ 1019175 h 1426369"/>
                  <a:gd name="connsiteX146" fmla="*/ 1871662 w 2069306"/>
                  <a:gd name="connsiteY146" fmla="*/ 1026319 h 1426369"/>
                  <a:gd name="connsiteX147" fmla="*/ 1881187 w 2069306"/>
                  <a:gd name="connsiteY147" fmla="*/ 1035844 h 1426369"/>
                  <a:gd name="connsiteX148" fmla="*/ 1897856 w 2069306"/>
                  <a:gd name="connsiteY148" fmla="*/ 1035844 h 1426369"/>
                  <a:gd name="connsiteX149" fmla="*/ 1907381 w 2069306"/>
                  <a:gd name="connsiteY149" fmla="*/ 1026319 h 1426369"/>
                  <a:gd name="connsiteX150" fmla="*/ 1909762 w 2069306"/>
                  <a:gd name="connsiteY150" fmla="*/ 1016794 h 1426369"/>
                  <a:gd name="connsiteX151" fmla="*/ 1921669 w 2069306"/>
                  <a:gd name="connsiteY151" fmla="*/ 1009650 h 1426369"/>
                  <a:gd name="connsiteX152" fmla="*/ 1931194 w 2069306"/>
                  <a:gd name="connsiteY152" fmla="*/ 997744 h 1426369"/>
                  <a:gd name="connsiteX153" fmla="*/ 1940719 w 2069306"/>
                  <a:gd name="connsiteY153" fmla="*/ 1009650 h 1426369"/>
                  <a:gd name="connsiteX154" fmla="*/ 1938337 w 2069306"/>
                  <a:gd name="connsiteY154" fmla="*/ 1021556 h 1426369"/>
                  <a:gd name="connsiteX155" fmla="*/ 1931194 w 2069306"/>
                  <a:gd name="connsiteY155" fmla="*/ 1028700 h 1426369"/>
                  <a:gd name="connsiteX156" fmla="*/ 1969294 w 2069306"/>
                  <a:gd name="connsiteY156" fmla="*/ 1009650 h 1426369"/>
                  <a:gd name="connsiteX157" fmla="*/ 1964531 w 2069306"/>
                  <a:gd name="connsiteY157" fmla="*/ 1000125 h 1426369"/>
                  <a:gd name="connsiteX158" fmla="*/ 1962150 w 2069306"/>
                  <a:gd name="connsiteY158" fmla="*/ 985837 h 1426369"/>
                  <a:gd name="connsiteX159" fmla="*/ 1966912 w 2069306"/>
                  <a:gd name="connsiteY159" fmla="*/ 978694 h 1426369"/>
                  <a:gd name="connsiteX160" fmla="*/ 1978819 w 2069306"/>
                  <a:gd name="connsiteY160" fmla="*/ 976312 h 1426369"/>
                  <a:gd name="connsiteX161" fmla="*/ 1983581 w 2069306"/>
                  <a:gd name="connsiteY161" fmla="*/ 995362 h 1426369"/>
                  <a:gd name="connsiteX162" fmla="*/ 1983581 w 2069306"/>
                  <a:gd name="connsiteY162" fmla="*/ 995362 h 1426369"/>
                  <a:gd name="connsiteX163" fmla="*/ 2014537 w 2069306"/>
                  <a:gd name="connsiteY163" fmla="*/ 1000125 h 1426369"/>
                  <a:gd name="connsiteX164" fmla="*/ 2031206 w 2069306"/>
                  <a:gd name="connsiteY164" fmla="*/ 1007269 h 1426369"/>
                  <a:gd name="connsiteX165" fmla="*/ 2043112 w 2069306"/>
                  <a:gd name="connsiteY165" fmla="*/ 1023937 h 1426369"/>
                  <a:gd name="connsiteX166" fmla="*/ 2050256 w 2069306"/>
                  <a:gd name="connsiteY166" fmla="*/ 1021556 h 1426369"/>
                  <a:gd name="connsiteX167" fmla="*/ 2059781 w 2069306"/>
                  <a:gd name="connsiteY167" fmla="*/ 1019175 h 1426369"/>
                  <a:gd name="connsiteX168" fmla="*/ 2064544 w 2069306"/>
                  <a:gd name="connsiteY168" fmla="*/ 1009650 h 1426369"/>
                  <a:gd name="connsiteX169" fmla="*/ 2069306 w 2069306"/>
                  <a:gd name="connsiteY169" fmla="*/ 997744 h 1426369"/>
                  <a:gd name="connsiteX170" fmla="*/ 2057400 w 2069306"/>
                  <a:gd name="connsiteY170" fmla="*/ 990600 h 1426369"/>
                  <a:gd name="connsiteX171" fmla="*/ 2045494 w 2069306"/>
                  <a:gd name="connsiteY171" fmla="*/ 985837 h 1426369"/>
                  <a:gd name="connsiteX172" fmla="*/ 2021681 w 2069306"/>
                  <a:gd name="connsiteY172" fmla="*/ 981075 h 1426369"/>
                  <a:gd name="connsiteX173" fmla="*/ 2012156 w 2069306"/>
                  <a:gd name="connsiteY173" fmla="*/ 981075 h 1426369"/>
                  <a:gd name="connsiteX174" fmla="*/ 2000250 w 2069306"/>
                  <a:gd name="connsiteY174" fmla="*/ 971550 h 1426369"/>
                  <a:gd name="connsiteX175" fmla="*/ 1995487 w 2069306"/>
                  <a:gd name="connsiteY175" fmla="*/ 962025 h 1426369"/>
                  <a:gd name="connsiteX176" fmla="*/ 2000250 w 2069306"/>
                  <a:gd name="connsiteY176" fmla="*/ 954881 h 1426369"/>
                  <a:gd name="connsiteX177" fmla="*/ 2012156 w 2069306"/>
                  <a:gd name="connsiteY177" fmla="*/ 957262 h 1426369"/>
                  <a:gd name="connsiteX178" fmla="*/ 2012156 w 2069306"/>
                  <a:gd name="connsiteY178" fmla="*/ 947737 h 1426369"/>
                  <a:gd name="connsiteX179" fmla="*/ 2009775 w 2069306"/>
                  <a:gd name="connsiteY179" fmla="*/ 942975 h 1426369"/>
                  <a:gd name="connsiteX180" fmla="*/ 2019300 w 2069306"/>
                  <a:gd name="connsiteY180" fmla="*/ 940594 h 1426369"/>
                  <a:gd name="connsiteX181" fmla="*/ 2028825 w 2069306"/>
                  <a:gd name="connsiteY181" fmla="*/ 933450 h 1426369"/>
                  <a:gd name="connsiteX182" fmla="*/ 2031206 w 2069306"/>
                  <a:gd name="connsiteY182" fmla="*/ 919162 h 1426369"/>
                  <a:gd name="connsiteX183" fmla="*/ 2026444 w 2069306"/>
                  <a:gd name="connsiteY183" fmla="*/ 909637 h 1426369"/>
                  <a:gd name="connsiteX184" fmla="*/ 2016919 w 2069306"/>
                  <a:gd name="connsiteY184" fmla="*/ 902494 h 1426369"/>
                  <a:gd name="connsiteX185" fmla="*/ 2012156 w 2069306"/>
                  <a:gd name="connsiteY185" fmla="*/ 902494 h 1426369"/>
                  <a:gd name="connsiteX186" fmla="*/ 2005012 w 2069306"/>
                  <a:gd name="connsiteY186" fmla="*/ 907256 h 1426369"/>
                  <a:gd name="connsiteX187" fmla="*/ 2002631 w 2069306"/>
                  <a:gd name="connsiteY187" fmla="*/ 919162 h 1426369"/>
                  <a:gd name="connsiteX188" fmla="*/ 1995487 w 2069306"/>
                  <a:gd name="connsiteY188" fmla="*/ 926306 h 1426369"/>
                  <a:gd name="connsiteX189" fmla="*/ 1985962 w 2069306"/>
                  <a:gd name="connsiteY189" fmla="*/ 926306 h 1426369"/>
                  <a:gd name="connsiteX190" fmla="*/ 1983581 w 2069306"/>
                  <a:gd name="connsiteY190" fmla="*/ 919162 h 1426369"/>
                  <a:gd name="connsiteX191" fmla="*/ 1981200 w 2069306"/>
                  <a:gd name="connsiteY191" fmla="*/ 912019 h 1426369"/>
                  <a:gd name="connsiteX192" fmla="*/ 1988344 w 2069306"/>
                  <a:gd name="connsiteY192" fmla="*/ 902494 h 1426369"/>
                  <a:gd name="connsiteX193" fmla="*/ 1990725 w 2069306"/>
                  <a:gd name="connsiteY193" fmla="*/ 890587 h 1426369"/>
                  <a:gd name="connsiteX194" fmla="*/ 1993106 w 2069306"/>
                  <a:gd name="connsiteY194" fmla="*/ 890587 h 1426369"/>
                  <a:gd name="connsiteX0" fmla="*/ 1883569 w 2069306"/>
                  <a:gd name="connsiteY0" fmla="*/ 190500 h 1426369"/>
                  <a:gd name="connsiteX1" fmla="*/ 1897856 w 2069306"/>
                  <a:gd name="connsiteY1" fmla="*/ 176212 h 1426369"/>
                  <a:gd name="connsiteX2" fmla="*/ 1905000 w 2069306"/>
                  <a:gd name="connsiteY2" fmla="*/ 145256 h 1426369"/>
                  <a:gd name="connsiteX3" fmla="*/ 1895475 w 2069306"/>
                  <a:gd name="connsiteY3" fmla="*/ 128587 h 1426369"/>
                  <a:gd name="connsiteX4" fmla="*/ 1759744 w 2069306"/>
                  <a:gd name="connsiteY4" fmla="*/ 135731 h 1426369"/>
                  <a:gd name="connsiteX5" fmla="*/ 1552575 w 2069306"/>
                  <a:gd name="connsiteY5" fmla="*/ 140494 h 1426369"/>
                  <a:gd name="connsiteX6" fmla="*/ 1462087 w 2069306"/>
                  <a:gd name="connsiteY6" fmla="*/ 142875 h 1426369"/>
                  <a:gd name="connsiteX7" fmla="*/ 1462087 w 2069306"/>
                  <a:gd name="connsiteY7" fmla="*/ 104775 h 1426369"/>
                  <a:gd name="connsiteX8" fmla="*/ 1459706 w 2069306"/>
                  <a:gd name="connsiteY8" fmla="*/ 83344 h 1426369"/>
                  <a:gd name="connsiteX9" fmla="*/ 902494 w 2069306"/>
                  <a:gd name="connsiteY9" fmla="*/ 71437 h 1426369"/>
                  <a:gd name="connsiteX10" fmla="*/ 754856 w 2069306"/>
                  <a:gd name="connsiteY10" fmla="*/ 64294 h 1426369"/>
                  <a:gd name="connsiteX11" fmla="*/ 659606 w 2069306"/>
                  <a:gd name="connsiteY11" fmla="*/ 61912 h 1426369"/>
                  <a:gd name="connsiteX12" fmla="*/ 521494 w 2069306"/>
                  <a:gd name="connsiteY12" fmla="*/ 47625 h 1426369"/>
                  <a:gd name="connsiteX13" fmla="*/ 354806 w 2069306"/>
                  <a:gd name="connsiteY13" fmla="*/ 28575 h 1426369"/>
                  <a:gd name="connsiteX14" fmla="*/ 228600 w 2069306"/>
                  <a:gd name="connsiteY14" fmla="*/ 19050 h 1426369"/>
                  <a:gd name="connsiteX15" fmla="*/ 138112 w 2069306"/>
                  <a:gd name="connsiteY15" fmla="*/ 4762 h 1426369"/>
                  <a:gd name="connsiteX16" fmla="*/ 90487 w 2069306"/>
                  <a:gd name="connsiteY16" fmla="*/ 0 h 1426369"/>
                  <a:gd name="connsiteX17" fmla="*/ 0 w 2069306"/>
                  <a:gd name="connsiteY17" fmla="*/ 676275 h 1426369"/>
                  <a:gd name="connsiteX18" fmla="*/ 90487 w 2069306"/>
                  <a:gd name="connsiteY18" fmla="*/ 685800 h 1426369"/>
                  <a:gd name="connsiteX19" fmla="*/ 92869 w 2069306"/>
                  <a:gd name="connsiteY19" fmla="*/ 638175 h 1426369"/>
                  <a:gd name="connsiteX20" fmla="*/ 254794 w 2069306"/>
                  <a:gd name="connsiteY20" fmla="*/ 659606 h 1426369"/>
                  <a:gd name="connsiteX21" fmla="*/ 273844 w 2069306"/>
                  <a:gd name="connsiteY21" fmla="*/ 661987 h 1426369"/>
                  <a:gd name="connsiteX22" fmla="*/ 280987 w 2069306"/>
                  <a:gd name="connsiteY22" fmla="*/ 681037 h 1426369"/>
                  <a:gd name="connsiteX23" fmla="*/ 280987 w 2069306"/>
                  <a:gd name="connsiteY23" fmla="*/ 681037 h 1426369"/>
                  <a:gd name="connsiteX24" fmla="*/ 300037 w 2069306"/>
                  <a:gd name="connsiteY24" fmla="*/ 707231 h 1426369"/>
                  <a:gd name="connsiteX25" fmla="*/ 314325 w 2069306"/>
                  <a:gd name="connsiteY25" fmla="*/ 709612 h 1426369"/>
                  <a:gd name="connsiteX26" fmla="*/ 323850 w 2069306"/>
                  <a:gd name="connsiteY26" fmla="*/ 728662 h 1426369"/>
                  <a:gd name="connsiteX27" fmla="*/ 330994 w 2069306"/>
                  <a:gd name="connsiteY27" fmla="*/ 747712 h 1426369"/>
                  <a:gd name="connsiteX28" fmla="*/ 345281 w 2069306"/>
                  <a:gd name="connsiteY28" fmla="*/ 762000 h 1426369"/>
                  <a:gd name="connsiteX29" fmla="*/ 364331 w 2069306"/>
                  <a:gd name="connsiteY29" fmla="*/ 776287 h 1426369"/>
                  <a:gd name="connsiteX30" fmla="*/ 371475 w 2069306"/>
                  <a:gd name="connsiteY30" fmla="*/ 790575 h 1426369"/>
                  <a:gd name="connsiteX31" fmla="*/ 397669 w 2069306"/>
                  <a:gd name="connsiteY31" fmla="*/ 797719 h 1426369"/>
                  <a:gd name="connsiteX32" fmla="*/ 409575 w 2069306"/>
                  <a:gd name="connsiteY32" fmla="*/ 816769 h 1426369"/>
                  <a:gd name="connsiteX33" fmla="*/ 419100 w 2069306"/>
                  <a:gd name="connsiteY33" fmla="*/ 835819 h 1426369"/>
                  <a:gd name="connsiteX34" fmla="*/ 426244 w 2069306"/>
                  <a:gd name="connsiteY34" fmla="*/ 859631 h 1426369"/>
                  <a:gd name="connsiteX35" fmla="*/ 431006 w 2069306"/>
                  <a:gd name="connsiteY35" fmla="*/ 864394 h 1426369"/>
                  <a:gd name="connsiteX36" fmla="*/ 431006 w 2069306"/>
                  <a:gd name="connsiteY36" fmla="*/ 895350 h 1426369"/>
                  <a:gd name="connsiteX37" fmla="*/ 431006 w 2069306"/>
                  <a:gd name="connsiteY37" fmla="*/ 912019 h 1426369"/>
                  <a:gd name="connsiteX38" fmla="*/ 440531 w 2069306"/>
                  <a:gd name="connsiteY38" fmla="*/ 928687 h 1426369"/>
                  <a:gd name="connsiteX39" fmla="*/ 452437 w 2069306"/>
                  <a:gd name="connsiteY39" fmla="*/ 947737 h 1426369"/>
                  <a:gd name="connsiteX40" fmla="*/ 471487 w 2069306"/>
                  <a:gd name="connsiteY40" fmla="*/ 962025 h 1426369"/>
                  <a:gd name="connsiteX41" fmla="*/ 485775 w 2069306"/>
                  <a:gd name="connsiteY41" fmla="*/ 981075 h 1426369"/>
                  <a:gd name="connsiteX42" fmla="*/ 511969 w 2069306"/>
                  <a:gd name="connsiteY42" fmla="*/ 983456 h 1426369"/>
                  <a:gd name="connsiteX43" fmla="*/ 523875 w 2069306"/>
                  <a:gd name="connsiteY43" fmla="*/ 992981 h 1426369"/>
                  <a:gd name="connsiteX44" fmla="*/ 533400 w 2069306"/>
                  <a:gd name="connsiteY44" fmla="*/ 1004887 h 1426369"/>
                  <a:gd name="connsiteX45" fmla="*/ 557212 w 2069306"/>
                  <a:gd name="connsiteY45" fmla="*/ 1016794 h 1426369"/>
                  <a:gd name="connsiteX46" fmla="*/ 573881 w 2069306"/>
                  <a:gd name="connsiteY46" fmla="*/ 1026319 h 1426369"/>
                  <a:gd name="connsiteX47" fmla="*/ 588169 w 2069306"/>
                  <a:gd name="connsiteY47" fmla="*/ 1016794 h 1426369"/>
                  <a:gd name="connsiteX48" fmla="*/ 604837 w 2069306"/>
                  <a:gd name="connsiteY48" fmla="*/ 992981 h 1426369"/>
                  <a:gd name="connsiteX49" fmla="*/ 616744 w 2069306"/>
                  <a:gd name="connsiteY49" fmla="*/ 976312 h 1426369"/>
                  <a:gd name="connsiteX50" fmla="*/ 621506 w 2069306"/>
                  <a:gd name="connsiteY50" fmla="*/ 959644 h 1426369"/>
                  <a:gd name="connsiteX51" fmla="*/ 631031 w 2069306"/>
                  <a:gd name="connsiteY51" fmla="*/ 947737 h 1426369"/>
                  <a:gd name="connsiteX52" fmla="*/ 652462 w 2069306"/>
                  <a:gd name="connsiteY52" fmla="*/ 931069 h 1426369"/>
                  <a:gd name="connsiteX53" fmla="*/ 664369 w 2069306"/>
                  <a:gd name="connsiteY53" fmla="*/ 919162 h 1426369"/>
                  <a:gd name="connsiteX54" fmla="*/ 676275 w 2069306"/>
                  <a:gd name="connsiteY54" fmla="*/ 919162 h 1426369"/>
                  <a:gd name="connsiteX55" fmla="*/ 688181 w 2069306"/>
                  <a:gd name="connsiteY55" fmla="*/ 933450 h 1426369"/>
                  <a:gd name="connsiteX56" fmla="*/ 714375 w 2069306"/>
                  <a:gd name="connsiteY56" fmla="*/ 933450 h 1426369"/>
                  <a:gd name="connsiteX57" fmla="*/ 752475 w 2069306"/>
                  <a:gd name="connsiteY57" fmla="*/ 942975 h 1426369"/>
                  <a:gd name="connsiteX58" fmla="*/ 773906 w 2069306"/>
                  <a:gd name="connsiteY58" fmla="*/ 942975 h 1426369"/>
                  <a:gd name="connsiteX59" fmla="*/ 785812 w 2069306"/>
                  <a:gd name="connsiteY59" fmla="*/ 962025 h 1426369"/>
                  <a:gd name="connsiteX60" fmla="*/ 802481 w 2069306"/>
                  <a:gd name="connsiteY60" fmla="*/ 981075 h 1426369"/>
                  <a:gd name="connsiteX61" fmla="*/ 812006 w 2069306"/>
                  <a:gd name="connsiteY61" fmla="*/ 997744 h 1426369"/>
                  <a:gd name="connsiteX62" fmla="*/ 826294 w 2069306"/>
                  <a:gd name="connsiteY62" fmla="*/ 1004887 h 1426369"/>
                  <a:gd name="connsiteX63" fmla="*/ 840581 w 2069306"/>
                  <a:gd name="connsiteY63" fmla="*/ 1026319 h 1426369"/>
                  <a:gd name="connsiteX64" fmla="*/ 845344 w 2069306"/>
                  <a:gd name="connsiteY64" fmla="*/ 1040606 h 1426369"/>
                  <a:gd name="connsiteX65" fmla="*/ 852487 w 2069306"/>
                  <a:gd name="connsiteY65" fmla="*/ 1059656 h 1426369"/>
                  <a:gd name="connsiteX66" fmla="*/ 864394 w 2069306"/>
                  <a:gd name="connsiteY66" fmla="*/ 1090612 h 1426369"/>
                  <a:gd name="connsiteX67" fmla="*/ 866775 w 2069306"/>
                  <a:gd name="connsiteY67" fmla="*/ 1107281 h 1426369"/>
                  <a:gd name="connsiteX68" fmla="*/ 876300 w 2069306"/>
                  <a:gd name="connsiteY68" fmla="*/ 1121569 h 1426369"/>
                  <a:gd name="connsiteX69" fmla="*/ 873919 w 2069306"/>
                  <a:gd name="connsiteY69" fmla="*/ 1128712 h 1426369"/>
                  <a:gd name="connsiteX70" fmla="*/ 890587 w 2069306"/>
                  <a:gd name="connsiteY70" fmla="*/ 1133475 h 1426369"/>
                  <a:gd name="connsiteX71" fmla="*/ 900112 w 2069306"/>
                  <a:gd name="connsiteY71" fmla="*/ 1147762 h 1426369"/>
                  <a:gd name="connsiteX72" fmla="*/ 914400 w 2069306"/>
                  <a:gd name="connsiteY72" fmla="*/ 1178719 h 1426369"/>
                  <a:gd name="connsiteX73" fmla="*/ 928687 w 2069306"/>
                  <a:gd name="connsiteY73" fmla="*/ 1188244 h 1426369"/>
                  <a:gd name="connsiteX74" fmla="*/ 935831 w 2069306"/>
                  <a:gd name="connsiteY74" fmla="*/ 1197769 h 1426369"/>
                  <a:gd name="connsiteX75" fmla="*/ 935831 w 2069306"/>
                  <a:gd name="connsiteY75" fmla="*/ 1197769 h 1426369"/>
                  <a:gd name="connsiteX76" fmla="*/ 957262 w 2069306"/>
                  <a:gd name="connsiteY76" fmla="*/ 1212056 h 1426369"/>
                  <a:gd name="connsiteX77" fmla="*/ 962025 w 2069306"/>
                  <a:gd name="connsiteY77" fmla="*/ 1216819 h 1426369"/>
                  <a:gd name="connsiteX78" fmla="*/ 957262 w 2069306"/>
                  <a:gd name="connsiteY78" fmla="*/ 1233487 h 1426369"/>
                  <a:gd name="connsiteX79" fmla="*/ 957262 w 2069306"/>
                  <a:gd name="connsiteY79" fmla="*/ 1243012 h 1426369"/>
                  <a:gd name="connsiteX80" fmla="*/ 966787 w 2069306"/>
                  <a:gd name="connsiteY80" fmla="*/ 1257300 h 1426369"/>
                  <a:gd name="connsiteX81" fmla="*/ 969169 w 2069306"/>
                  <a:gd name="connsiteY81" fmla="*/ 1269206 h 1426369"/>
                  <a:gd name="connsiteX82" fmla="*/ 959644 w 2069306"/>
                  <a:gd name="connsiteY82" fmla="*/ 1281112 h 1426369"/>
                  <a:gd name="connsiteX83" fmla="*/ 971550 w 2069306"/>
                  <a:gd name="connsiteY83" fmla="*/ 1288256 h 1426369"/>
                  <a:gd name="connsiteX84" fmla="*/ 981075 w 2069306"/>
                  <a:gd name="connsiteY84" fmla="*/ 1295400 h 1426369"/>
                  <a:gd name="connsiteX85" fmla="*/ 988219 w 2069306"/>
                  <a:gd name="connsiteY85" fmla="*/ 1319212 h 1426369"/>
                  <a:gd name="connsiteX86" fmla="*/ 992981 w 2069306"/>
                  <a:gd name="connsiteY86" fmla="*/ 1340644 h 1426369"/>
                  <a:gd name="connsiteX87" fmla="*/ 995362 w 2069306"/>
                  <a:gd name="connsiteY87" fmla="*/ 1352550 h 1426369"/>
                  <a:gd name="connsiteX88" fmla="*/ 1007269 w 2069306"/>
                  <a:gd name="connsiteY88" fmla="*/ 1364456 h 1426369"/>
                  <a:gd name="connsiteX89" fmla="*/ 1054894 w 2069306"/>
                  <a:gd name="connsiteY89" fmla="*/ 1376362 h 1426369"/>
                  <a:gd name="connsiteX90" fmla="*/ 1073944 w 2069306"/>
                  <a:gd name="connsiteY90" fmla="*/ 1381125 h 1426369"/>
                  <a:gd name="connsiteX91" fmla="*/ 1083469 w 2069306"/>
                  <a:gd name="connsiteY91" fmla="*/ 1390650 h 1426369"/>
                  <a:gd name="connsiteX92" fmla="*/ 1088231 w 2069306"/>
                  <a:gd name="connsiteY92" fmla="*/ 1397794 h 1426369"/>
                  <a:gd name="connsiteX93" fmla="*/ 1112044 w 2069306"/>
                  <a:gd name="connsiteY93" fmla="*/ 1402556 h 1426369"/>
                  <a:gd name="connsiteX94" fmla="*/ 1123950 w 2069306"/>
                  <a:gd name="connsiteY94" fmla="*/ 1397794 h 1426369"/>
                  <a:gd name="connsiteX95" fmla="*/ 1143000 w 2069306"/>
                  <a:gd name="connsiteY95" fmla="*/ 1402556 h 1426369"/>
                  <a:gd name="connsiteX96" fmla="*/ 1162050 w 2069306"/>
                  <a:gd name="connsiteY96" fmla="*/ 1414462 h 1426369"/>
                  <a:gd name="connsiteX97" fmla="*/ 1176337 w 2069306"/>
                  <a:gd name="connsiteY97" fmla="*/ 1426369 h 1426369"/>
                  <a:gd name="connsiteX98" fmla="*/ 1197769 w 2069306"/>
                  <a:gd name="connsiteY98" fmla="*/ 1419225 h 1426369"/>
                  <a:gd name="connsiteX99" fmla="*/ 1204912 w 2069306"/>
                  <a:gd name="connsiteY99" fmla="*/ 1412081 h 1426369"/>
                  <a:gd name="connsiteX100" fmla="*/ 1214437 w 2069306"/>
                  <a:gd name="connsiteY100" fmla="*/ 1376362 h 1426369"/>
                  <a:gd name="connsiteX101" fmla="*/ 1207294 w 2069306"/>
                  <a:gd name="connsiteY101" fmla="*/ 1357312 h 1426369"/>
                  <a:gd name="connsiteX102" fmla="*/ 1195387 w 2069306"/>
                  <a:gd name="connsiteY102" fmla="*/ 1321594 h 1426369"/>
                  <a:gd name="connsiteX103" fmla="*/ 1188244 w 2069306"/>
                  <a:gd name="connsiteY103" fmla="*/ 1297781 h 1426369"/>
                  <a:gd name="connsiteX104" fmla="*/ 1193006 w 2069306"/>
                  <a:gd name="connsiteY104" fmla="*/ 1262062 h 1426369"/>
                  <a:gd name="connsiteX105" fmla="*/ 1204912 w 2069306"/>
                  <a:gd name="connsiteY105" fmla="*/ 1228725 h 1426369"/>
                  <a:gd name="connsiteX106" fmla="*/ 1223962 w 2069306"/>
                  <a:gd name="connsiteY106" fmla="*/ 1195387 h 1426369"/>
                  <a:gd name="connsiteX107" fmla="*/ 1245394 w 2069306"/>
                  <a:gd name="connsiteY107" fmla="*/ 1166812 h 1426369"/>
                  <a:gd name="connsiteX108" fmla="*/ 1259681 w 2069306"/>
                  <a:gd name="connsiteY108" fmla="*/ 1140619 h 1426369"/>
                  <a:gd name="connsiteX109" fmla="*/ 1300162 w 2069306"/>
                  <a:gd name="connsiteY109" fmla="*/ 1121569 h 1426369"/>
                  <a:gd name="connsiteX110" fmla="*/ 1343025 w 2069306"/>
                  <a:gd name="connsiteY110" fmla="*/ 1095375 h 1426369"/>
                  <a:gd name="connsiteX111" fmla="*/ 1378744 w 2069306"/>
                  <a:gd name="connsiteY111" fmla="*/ 1078706 h 1426369"/>
                  <a:gd name="connsiteX112" fmla="*/ 1397794 w 2069306"/>
                  <a:gd name="connsiteY112" fmla="*/ 1064419 h 1426369"/>
                  <a:gd name="connsiteX113" fmla="*/ 1426369 w 2069306"/>
                  <a:gd name="connsiteY113" fmla="*/ 1042987 h 1426369"/>
                  <a:gd name="connsiteX114" fmla="*/ 1447800 w 2069306"/>
                  <a:gd name="connsiteY114" fmla="*/ 1026319 h 1426369"/>
                  <a:gd name="connsiteX115" fmla="*/ 1464469 w 2069306"/>
                  <a:gd name="connsiteY115" fmla="*/ 1014412 h 1426369"/>
                  <a:gd name="connsiteX116" fmla="*/ 1471612 w 2069306"/>
                  <a:gd name="connsiteY116" fmla="*/ 1002506 h 1426369"/>
                  <a:gd name="connsiteX117" fmla="*/ 1504950 w 2069306"/>
                  <a:gd name="connsiteY117" fmla="*/ 990600 h 1426369"/>
                  <a:gd name="connsiteX118" fmla="*/ 1533525 w 2069306"/>
                  <a:gd name="connsiteY118" fmla="*/ 978694 h 1426369"/>
                  <a:gd name="connsiteX119" fmla="*/ 1559719 w 2069306"/>
                  <a:gd name="connsiteY119" fmla="*/ 969169 h 1426369"/>
                  <a:gd name="connsiteX120" fmla="*/ 1600200 w 2069306"/>
                  <a:gd name="connsiteY120" fmla="*/ 954881 h 1426369"/>
                  <a:gd name="connsiteX121" fmla="*/ 1621631 w 2069306"/>
                  <a:gd name="connsiteY121" fmla="*/ 954881 h 1426369"/>
                  <a:gd name="connsiteX122" fmla="*/ 1621631 w 2069306"/>
                  <a:gd name="connsiteY122" fmla="*/ 954881 h 1426369"/>
                  <a:gd name="connsiteX123" fmla="*/ 1666875 w 2069306"/>
                  <a:gd name="connsiteY123" fmla="*/ 969169 h 1426369"/>
                  <a:gd name="connsiteX124" fmla="*/ 1693069 w 2069306"/>
                  <a:gd name="connsiteY124" fmla="*/ 978694 h 1426369"/>
                  <a:gd name="connsiteX125" fmla="*/ 1714500 w 2069306"/>
                  <a:gd name="connsiteY125" fmla="*/ 978694 h 1426369"/>
                  <a:gd name="connsiteX126" fmla="*/ 1740694 w 2069306"/>
                  <a:gd name="connsiteY126" fmla="*/ 981075 h 1426369"/>
                  <a:gd name="connsiteX127" fmla="*/ 1762125 w 2069306"/>
                  <a:gd name="connsiteY127" fmla="*/ 983456 h 1426369"/>
                  <a:gd name="connsiteX128" fmla="*/ 1778794 w 2069306"/>
                  <a:gd name="connsiteY128" fmla="*/ 981075 h 1426369"/>
                  <a:gd name="connsiteX129" fmla="*/ 1783556 w 2069306"/>
                  <a:gd name="connsiteY129" fmla="*/ 971550 h 1426369"/>
                  <a:gd name="connsiteX130" fmla="*/ 1757362 w 2069306"/>
                  <a:gd name="connsiteY130" fmla="*/ 966787 h 1426369"/>
                  <a:gd name="connsiteX131" fmla="*/ 1745456 w 2069306"/>
                  <a:gd name="connsiteY131" fmla="*/ 969169 h 1426369"/>
                  <a:gd name="connsiteX132" fmla="*/ 1735931 w 2069306"/>
                  <a:gd name="connsiteY132" fmla="*/ 954881 h 1426369"/>
                  <a:gd name="connsiteX133" fmla="*/ 1747837 w 2069306"/>
                  <a:gd name="connsiteY133" fmla="*/ 950119 h 1426369"/>
                  <a:gd name="connsiteX134" fmla="*/ 1747837 w 2069306"/>
                  <a:gd name="connsiteY134" fmla="*/ 950119 h 1426369"/>
                  <a:gd name="connsiteX135" fmla="*/ 1766887 w 2069306"/>
                  <a:gd name="connsiteY135" fmla="*/ 954881 h 1426369"/>
                  <a:gd name="connsiteX136" fmla="*/ 1781175 w 2069306"/>
                  <a:gd name="connsiteY136" fmla="*/ 950119 h 1426369"/>
                  <a:gd name="connsiteX137" fmla="*/ 1802606 w 2069306"/>
                  <a:gd name="connsiteY137" fmla="*/ 966787 h 1426369"/>
                  <a:gd name="connsiteX138" fmla="*/ 1797844 w 2069306"/>
                  <a:gd name="connsiteY138" fmla="*/ 978694 h 1426369"/>
                  <a:gd name="connsiteX139" fmla="*/ 1816894 w 2069306"/>
                  <a:gd name="connsiteY139" fmla="*/ 973931 h 1426369"/>
                  <a:gd name="connsiteX140" fmla="*/ 1833562 w 2069306"/>
                  <a:gd name="connsiteY140" fmla="*/ 976312 h 1426369"/>
                  <a:gd name="connsiteX141" fmla="*/ 1835944 w 2069306"/>
                  <a:gd name="connsiteY141" fmla="*/ 985837 h 1426369"/>
                  <a:gd name="connsiteX142" fmla="*/ 1835944 w 2069306"/>
                  <a:gd name="connsiteY142" fmla="*/ 1000125 h 1426369"/>
                  <a:gd name="connsiteX143" fmla="*/ 1826419 w 2069306"/>
                  <a:gd name="connsiteY143" fmla="*/ 1004887 h 1426369"/>
                  <a:gd name="connsiteX144" fmla="*/ 1831181 w 2069306"/>
                  <a:gd name="connsiteY144" fmla="*/ 1016794 h 1426369"/>
                  <a:gd name="connsiteX145" fmla="*/ 1854994 w 2069306"/>
                  <a:gd name="connsiteY145" fmla="*/ 1019175 h 1426369"/>
                  <a:gd name="connsiteX146" fmla="*/ 1871662 w 2069306"/>
                  <a:gd name="connsiteY146" fmla="*/ 1026319 h 1426369"/>
                  <a:gd name="connsiteX147" fmla="*/ 1881187 w 2069306"/>
                  <a:gd name="connsiteY147" fmla="*/ 1035844 h 1426369"/>
                  <a:gd name="connsiteX148" fmla="*/ 1897856 w 2069306"/>
                  <a:gd name="connsiteY148" fmla="*/ 1035844 h 1426369"/>
                  <a:gd name="connsiteX149" fmla="*/ 1907381 w 2069306"/>
                  <a:gd name="connsiteY149" fmla="*/ 1026319 h 1426369"/>
                  <a:gd name="connsiteX150" fmla="*/ 1909762 w 2069306"/>
                  <a:gd name="connsiteY150" fmla="*/ 1016794 h 1426369"/>
                  <a:gd name="connsiteX151" fmla="*/ 1921669 w 2069306"/>
                  <a:gd name="connsiteY151" fmla="*/ 1009650 h 1426369"/>
                  <a:gd name="connsiteX152" fmla="*/ 1931194 w 2069306"/>
                  <a:gd name="connsiteY152" fmla="*/ 997744 h 1426369"/>
                  <a:gd name="connsiteX153" fmla="*/ 1940719 w 2069306"/>
                  <a:gd name="connsiteY153" fmla="*/ 1009650 h 1426369"/>
                  <a:gd name="connsiteX154" fmla="*/ 1938337 w 2069306"/>
                  <a:gd name="connsiteY154" fmla="*/ 1021556 h 1426369"/>
                  <a:gd name="connsiteX155" fmla="*/ 1931194 w 2069306"/>
                  <a:gd name="connsiteY155" fmla="*/ 1028700 h 1426369"/>
                  <a:gd name="connsiteX156" fmla="*/ 1969294 w 2069306"/>
                  <a:gd name="connsiteY156" fmla="*/ 1009650 h 1426369"/>
                  <a:gd name="connsiteX157" fmla="*/ 1964531 w 2069306"/>
                  <a:gd name="connsiteY157" fmla="*/ 1000125 h 1426369"/>
                  <a:gd name="connsiteX158" fmla="*/ 1962150 w 2069306"/>
                  <a:gd name="connsiteY158" fmla="*/ 985837 h 1426369"/>
                  <a:gd name="connsiteX159" fmla="*/ 1966912 w 2069306"/>
                  <a:gd name="connsiteY159" fmla="*/ 978694 h 1426369"/>
                  <a:gd name="connsiteX160" fmla="*/ 1978819 w 2069306"/>
                  <a:gd name="connsiteY160" fmla="*/ 976312 h 1426369"/>
                  <a:gd name="connsiteX161" fmla="*/ 1983581 w 2069306"/>
                  <a:gd name="connsiteY161" fmla="*/ 995362 h 1426369"/>
                  <a:gd name="connsiteX162" fmla="*/ 1983581 w 2069306"/>
                  <a:gd name="connsiteY162" fmla="*/ 995362 h 1426369"/>
                  <a:gd name="connsiteX163" fmla="*/ 2014537 w 2069306"/>
                  <a:gd name="connsiteY163" fmla="*/ 1000125 h 1426369"/>
                  <a:gd name="connsiteX164" fmla="*/ 2031206 w 2069306"/>
                  <a:gd name="connsiteY164" fmla="*/ 1007269 h 1426369"/>
                  <a:gd name="connsiteX165" fmla="*/ 2043112 w 2069306"/>
                  <a:gd name="connsiteY165" fmla="*/ 1023937 h 1426369"/>
                  <a:gd name="connsiteX166" fmla="*/ 2050256 w 2069306"/>
                  <a:gd name="connsiteY166" fmla="*/ 1021556 h 1426369"/>
                  <a:gd name="connsiteX167" fmla="*/ 2059781 w 2069306"/>
                  <a:gd name="connsiteY167" fmla="*/ 1019175 h 1426369"/>
                  <a:gd name="connsiteX168" fmla="*/ 2064544 w 2069306"/>
                  <a:gd name="connsiteY168" fmla="*/ 1009650 h 1426369"/>
                  <a:gd name="connsiteX169" fmla="*/ 2069306 w 2069306"/>
                  <a:gd name="connsiteY169" fmla="*/ 997744 h 1426369"/>
                  <a:gd name="connsiteX170" fmla="*/ 2057400 w 2069306"/>
                  <a:gd name="connsiteY170" fmla="*/ 990600 h 1426369"/>
                  <a:gd name="connsiteX171" fmla="*/ 2045494 w 2069306"/>
                  <a:gd name="connsiteY171" fmla="*/ 985837 h 1426369"/>
                  <a:gd name="connsiteX172" fmla="*/ 2021681 w 2069306"/>
                  <a:gd name="connsiteY172" fmla="*/ 981075 h 1426369"/>
                  <a:gd name="connsiteX173" fmla="*/ 2012156 w 2069306"/>
                  <a:gd name="connsiteY173" fmla="*/ 981075 h 1426369"/>
                  <a:gd name="connsiteX174" fmla="*/ 2000250 w 2069306"/>
                  <a:gd name="connsiteY174" fmla="*/ 971550 h 1426369"/>
                  <a:gd name="connsiteX175" fmla="*/ 1995487 w 2069306"/>
                  <a:gd name="connsiteY175" fmla="*/ 962025 h 1426369"/>
                  <a:gd name="connsiteX176" fmla="*/ 2000250 w 2069306"/>
                  <a:gd name="connsiteY176" fmla="*/ 954881 h 1426369"/>
                  <a:gd name="connsiteX177" fmla="*/ 2012156 w 2069306"/>
                  <a:gd name="connsiteY177" fmla="*/ 957262 h 1426369"/>
                  <a:gd name="connsiteX178" fmla="*/ 2012156 w 2069306"/>
                  <a:gd name="connsiteY178" fmla="*/ 947737 h 1426369"/>
                  <a:gd name="connsiteX179" fmla="*/ 2009775 w 2069306"/>
                  <a:gd name="connsiteY179" fmla="*/ 942975 h 1426369"/>
                  <a:gd name="connsiteX180" fmla="*/ 2019300 w 2069306"/>
                  <a:gd name="connsiteY180" fmla="*/ 940594 h 1426369"/>
                  <a:gd name="connsiteX181" fmla="*/ 2028825 w 2069306"/>
                  <a:gd name="connsiteY181" fmla="*/ 933450 h 1426369"/>
                  <a:gd name="connsiteX182" fmla="*/ 2031206 w 2069306"/>
                  <a:gd name="connsiteY182" fmla="*/ 919162 h 1426369"/>
                  <a:gd name="connsiteX183" fmla="*/ 2026444 w 2069306"/>
                  <a:gd name="connsiteY183" fmla="*/ 909637 h 1426369"/>
                  <a:gd name="connsiteX184" fmla="*/ 2016919 w 2069306"/>
                  <a:gd name="connsiteY184" fmla="*/ 902494 h 1426369"/>
                  <a:gd name="connsiteX185" fmla="*/ 2012156 w 2069306"/>
                  <a:gd name="connsiteY185" fmla="*/ 902494 h 1426369"/>
                  <a:gd name="connsiteX186" fmla="*/ 2005012 w 2069306"/>
                  <a:gd name="connsiteY186" fmla="*/ 907256 h 1426369"/>
                  <a:gd name="connsiteX187" fmla="*/ 2002631 w 2069306"/>
                  <a:gd name="connsiteY187" fmla="*/ 919162 h 1426369"/>
                  <a:gd name="connsiteX188" fmla="*/ 1995487 w 2069306"/>
                  <a:gd name="connsiteY188" fmla="*/ 926306 h 1426369"/>
                  <a:gd name="connsiteX189" fmla="*/ 1985962 w 2069306"/>
                  <a:gd name="connsiteY189" fmla="*/ 926306 h 1426369"/>
                  <a:gd name="connsiteX190" fmla="*/ 1983581 w 2069306"/>
                  <a:gd name="connsiteY190" fmla="*/ 919162 h 1426369"/>
                  <a:gd name="connsiteX191" fmla="*/ 1981200 w 2069306"/>
                  <a:gd name="connsiteY191" fmla="*/ 912019 h 1426369"/>
                  <a:gd name="connsiteX192" fmla="*/ 1988344 w 2069306"/>
                  <a:gd name="connsiteY192" fmla="*/ 902494 h 1426369"/>
                  <a:gd name="connsiteX193" fmla="*/ 1990725 w 2069306"/>
                  <a:gd name="connsiteY193" fmla="*/ 890587 h 1426369"/>
                  <a:gd name="connsiteX194" fmla="*/ 1993106 w 2069306"/>
                  <a:gd name="connsiteY194" fmla="*/ 890587 h 1426369"/>
                  <a:gd name="connsiteX0" fmla="*/ 1883569 w 2069306"/>
                  <a:gd name="connsiteY0" fmla="*/ 190500 h 1426369"/>
                  <a:gd name="connsiteX1" fmla="*/ 1902619 w 2069306"/>
                  <a:gd name="connsiteY1" fmla="*/ 169069 h 1426369"/>
                  <a:gd name="connsiteX2" fmla="*/ 1905000 w 2069306"/>
                  <a:gd name="connsiteY2" fmla="*/ 145256 h 1426369"/>
                  <a:gd name="connsiteX3" fmla="*/ 1895475 w 2069306"/>
                  <a:gd name="connsiteY3" fmla="*/ 128587 h 1426369"/>
                  <a:gd name="connsiteX4" fmla="*/ 1759744 w 2069306"/>
                  <a:gd name="connsiteY4" fmla="*/ 135731 h 1426369"/>
                  <a:gd name="connsiteX5" fmla="*/ 1552575 w 2069306"/>
                  <a:gd name="connsiteY5" fmla="*/ 140494 h 1426369"/>
                  <a:gd name="connsiteX6" fmla="*/ 1462087 w 2069306"/>
                  <a:gd name="connsiteY6" fmla="*/ 142875 h 1426369"/>
                  <a:gd name="connsiteX7" fmla="*/ 1462087 w 2069306"/>
                  <a:gd name="connsiteY7" fmla="*/ 104775 h 1426369"/>
                  <a:gd name="connsiteX8" fmla="*/ 1459706 w 2069306"/>
                  <a:gd name="connsiteY8" fmla="*/ 83344 h 1426369"/>
                  <a:gd name="connsiteX9" fmla="*/ 902494 w 2069306"/>
                  <a:gd name="connsiteY9" fmla="*/ 71437 h 1426369"/>
                  <a:gd name="connsiteX10" fmla="*/ 754856 w 2069306"/>
                  <a:gd name="connsiteY10" fmla="*/ 64294 h 1426369"/>
                  <a:gd name="connsiteX11" fmla="*/ 659606 w 2069306"/>
                  <a:gd name="connsiteY11" fmla="*/ 61912 h 1426369"/>
                  <a:gd name="connsiteX12" fmla="*/ 521494 w 2069306"/>
                  <a:gd name="connsiteY12" fmla="*/ 47625 h 1426369"/>
                  <a:gd name="connsiteX13" fmla="*/ 354806 w 2069306"/>
                  <a:gd name="connsiteY13" fmla="*/ 28575 h 1426369"/>
                  <a:gd name="connsiteX14" fmla="*/ 228600 w 2069306"/>
                  <a:gd name="connsiteY14" fmla="*/ 19050 h 1426369"/>
                  <a:gd name="connsiteX15" fmla="*/ 138112 w 2069306"/>
                  <a:gd name="connsiteY15" fmla="*/ 4762 h 1426369"/>
                  <a:gd name="connsiteX16" fmla="*/ 90487 w 2069306"/>
                  <a:gd name="connsiteY16" fmla="*/ 0 h 1426369"/>
                  <a:gd name="connsiteX17" fmla="*/ 0 w 2069306"/>
                  <a:gd name="connsiteY17" fmla="*/ 676275 h 1426369"/>
                  <a:gd name="connsiteX18" fmla="*/ 90487 w 2069306"/>
                  <a:gd name="connsiteY18" fmla="*/ 685800 h 1426369"/>
                  <a:gd name="connsiteX19" fmla="*/ 92869 w 2069306"/>
                  <a:gd name="connsiteY19" fmla="*/ 638175 h 1426369"/>
                  <a:gd name="connsiteX20" fmla="*/ 254794 w 2069306"/>
                  <a:gd name="connsiteY20" fmla="*/ 659606 h 1426369"/>
                  <a:gd name="connsiteX21" fmla="*/ 273844 w 2069306"/>
                  <a:gd name="connsiteY21" fmla="*/ 661987 h 1426369"/>
                  <a:gd name="connsiteX22" fmla="*/ 280987 w 2069306"/>
                  <a:gd name="connsiteY22" fmla="*/ 681037 h 1426369"/>
                  <a:gd name="connsiteX23" fmla="*/ 280987 w 2069306"/>
                  <a:gd name="connsiteY23" fmla="*/ 681037 h 1426369"/>
                  <a:gd name="connsiteX24" fmla="*/ 300037 w 2069306"/>
                  <a:gd name="connsiteY24" fmla="*/ 707231 h 1426369"/>
                  <a:gd name="connsiteX25" fmla="*/ 314325 w 2069306"/>
                  <a:gd name="connsiteY25" fmla="*/ 709612 h 1426369"/>
                  <a:gd name="connsiteX26" fmla="*/ 323850 w 2069306"/>
                  <a:gd name="connsiteY26" fmla="*/ 728662 h 1426369"/>
                  <a:gd name="connsiteX27" fmla="*/ 330994 w 2069306"/>
                  <a:gd name="connsiteY27" fmla="*/ 747712 h 1426369"/>
                  <a:gd name="connsiteX28" fmla="*/ 345281 w 2069306"/>
                  <a:gd name="connsiteY28" fmla="*/ 762000 h 1426369"/>
                  <a:gd name="connsiteX29" fmla="*/ 364331 w 2069306"/>
                  <a:gd name="connsiteY29" fmla="*/ 776287 h 1426369"/>
                  <a:gd name="connsiteX30" fmla="*/ 371475 w 2069306"/>
                  <a:gd name="connsiteY30" fmla="*/ 790575 h 1426369"/>
                  <a:gd name="connsiteX31" fmla="*/ 397669 w 2069306"/>
                  <a:gd name="connsiteY31" fmla="*/ 797719 h 1426369"/>
                  <a:gd name="connsiteX32" fmla="*/ 409575 w 2069306"/>
                  <a:gd name="connsiteY32" fmla="*/ 816769 h 1426369"/>
                  <a:gd name="connsiteX33" fmla="*/ 419100 w 2069306"/>
                  <a:gd name="connsiteY33" fmla="*/ 835819 h 1426369"/>
                  <a:gd name="connsiteX34" fmla="*/ 426244 w 2069306"/>
                  <a:gd name="connsiteY34" fmla="*/ 859631 h 1426369"/>
                  <a:gd name="connsiteX35" fmla="*/ 431006 w 2069306"/>
                  <a:gd name="connsiteY35" fmla="*/ 864394 h 1426369"/>
                  <a:gd name="connsiteX36" fmla="*/ 431006 w 2069306"/>
                  <a:gd name="connsiteY36" fmla="*/ 895350 h 1426369"/>
                  <a:gd name="connsiteX37" fmla="*/ 431006 w 2069306"/>
                  <a:gd name="connsiteY37" fmla="*/ 912019 h 1426369"/>
                  <a:gd name="connsiteX38" fmla="*/ 440531 w 2069306"/>
                  <a:gd name="connsiteY38" fmla="*/ 928687 h 1426369"/>
                  <a:gd name="connsiteX39" fmla="*/ 452437 w 2069306"/>
                  <a:gd name="connsiteY39" fmla="*/ 947737 h 1426369"/>
                  <a:gd name="connsiteX40" fmla="*/ 471487 w 2069306"/>
                  <a:gd name="connsiteY40" fmla="*/ 962025 h 1426369"/>
                  <a:gd name="connsiteX41" fmla="*/ 485775 w 2069306"/>
                  <a:gd name="connsiteY41" fmla="*/ 981075 h 1426369"/>
                  <a:gd name="connsiteX42" fmla="*/ 511969 w 2069306"/>
                  <a:gd name="connsiteY42" fmla="*/ 983456 h 1426369"/>
                  <a:gd name="connsiteX43" fmla="*/ 523875 w 2069306"/>
                  <a:gd name="connsiteY43" fmla="*/ 992981 h 1426369"/>
                  <a:gd name="connsiteX44" fmla="*/ 533400 w 2069306"/>
                  <a:gd name="connsiteY44" fmla="*/ 1004887 h 1426369"/>
                  <a:gd name="connsiteX45" fmla="*/ 557212 w 2069306"/>
                  <a:gd name="connsiteY45" fmla="*/ 1016794 h 1426369"/>
                  <a:gd name="connsiteX46" fmla="*/ 573881 w 2069306"/>
                  <a:gd name="connsiteY46" fmla="*/ 1026319 h 1426369"/>
                  <a:gd name="connsiteX47" fmla="*/ 588169 w 2069306"/>
                  <a:gd name="connsiteY47" fmla="*/ 1016794 h 1426369"/>
                  <a:gd name="connsiteX48" fmla="*/ 604837 w 2069306"/>
                  <a:gd name="connsiteY48" fmla="*/ 992981 h 1426369"/>
                  <a:gd name="connsiteX49" fmla="*/ 616744 w 2069306"/>
                  <a:gd name="connsiteY49" fmla="*/ 976312 h 1426369"/>
                  <a:gd name="connsiteX50" fmla="*/ 621506 w 2069306"/>
                  <a:gd name="connsiteY50" fmla="*/ 959644 h 1426369"/>
                  <a:gd name="connsiteX51" fmla="*/ 631031 w 2069306"/>
                  <a:gd name="connsiteY51" fmla="*/ 947737 h 1426369"/>
                  <a:gd name="connsiteX52" fmla="*/ 652462 w 2069306"/>
                  <a:gd name="connsiteY52" fmla="*/ 931069 h 1426369"/>
                  <a:gd name="connsiteX53" fmla="*/ 664369 w 2069306"/>
                  <a:gd name="connsiteY53" fmla="*/ 919162 h 1426369"/>
                  <a:gd name="connsiteX54" fmla="*/ 676275 w 2069306"/>
                  <a:gd name="connsiteY54" fmla="*/ 919162 h 1426369"/>
                  <a:gd name="connsiteX55" fmla="*/ 688181 w 2069306"/>
                  <a:gd name="connsiteY55" fmla="*/ 933450 h 1426369"/>
                  <a:gd name="connsiteX56" fmla="*/ 714375 w 2069306"/>
                  <a:gd name="connsiteY56" fmla="*/ 933450 h 1426369"/>
                  <a:gd name="connsiteX57" fmla="*/ 752475 w 2069306"/>
                  <a:gd name="connsiteY57" fmla="*/ 942975 h 1426369"/>
                  <a:gd name="connsiteX58" fmla="*/ 773906 w 2069306"/>
                  <a:gd name="connsiteY58" fmla="*/ 942975 h 1426369"/>
                  <a:gd name="connsiteX59" fmla="*/ 785812 w 2069306"/>
                  <a:gd name="connsiteY59" fmla="*/ 962025 h 1426369"/>
                  <a:gd name="connsiteX60" fmla="*/ 802481 w 2069306"/>
                  <a:gd name="connsiteY60" fmla="*/ 981075 h 1426369"/>
                  <a:gd name="connsiteX61" fmla="*/ 812006 w 2069306"/>
                  <a:gd name="connsiteY61" fmla="*/ 997744 h 1426369"/>
                  <a:gd name="connsiteX62" fmla="*/ 826294 w 2069306"/>
                  <a:gd name="connsiteY62" fmla="*/ 1004887 h 1426369"/>
                  <a:gd name="connsiteX63" fmla="*/ 840581 w 2069306"/>
                  <a:gd name="connsiteY63" fmla="*/ 1026319 h 1426369"/>
                  <a:gd name="connsiteX64" fmla="*/ 845344 w 2069306"/>
                  <a:gd name="connsiteY64" fmla="*/ 1040606 h 1426369"/>
                  <a:gd name="connsiteX65" fmla="*/ 852487 w 2069306"/>
                  <a:gd name="connsiteY65" fmla="*/ 1059656 h 1426369"/>
                  <a:gd name="connsiteX66" fmla="*/ 864394 w 2069306"/>
                  <a:gd name="connsiteY66" fmla="*/ 1090612 h 1426369"/>
                  <a:gd name="connsiteX67" fmla="*/ 866775 w 2069306"/>
                  <a:gd name="connsiteY67" fmla="*/ 1107281 h 1426369"/>
                  <a:gd name="connsiteX68" fmla="*/ 876300 w 2069306"/>
                  <a:gd name="connsiteY68" fmla="*/ 1121569 h 1426369"/>
                  <a:gd name="connsiteX69" fmla="*/ 873919 w 2069306"/>
                  <a:gd name="connsiteY69" fmla="*/ 1128712 h 1426369"/>
                  <a:gd name="connsiteX70" fmla="*/ 890587 w 2069306"/>
                  <a:gd name="connsiteY70" fmla="*/ 1133475 h 1426369"/>
                  <a:gd name="connsiteX71" fmla="*/ 900112 w 2069306"/>
                  <a:gd name="connsiteY71" fmla="*/ 1147762 h 1426369"/>
                  <a:gd name="connsiteX72" fmla="*/ 914400 w 2069306"/>
                  <a:gd name="connsiteY72" fmla="*/ 1178719 h 1426369"/>
                  <a:gd name="connsiteX73" fmla="*/ 928687 w 2069306"/>
                  <a:gd name="connsiteY73" fmla="*/ 1188244 h 1426369"/>
                  <a:gd name="connsiteX74" fmla="*/ 935831 w 2069306"/>
                  <a:gd name="connsiteY74" fmla="*/ 1197769 h 1426369"/>
                  <a:gd name="connsiteX75" fmla="*/ 935831 w 2069306"/>
                  <a:gd name="connsiteY75" fmla="*/ 1197769 h 1426369"/>
                  <a:gd name="connsiteX76" fmla="*/ 957262 w 2069306"/>
                  <a:gd name="connsiteY76" fmla="*/ 1212056 h 1426369"/>
                  <a:gd name="connsiteX77" fmla="*/ 962025 w 2069306"/>
                  <a:gd name="connsiteY77" fmla="*/ 1216819 h 1426369"/>
                  <a:gd name="connsiteX78" fmla="*/ 957262 w 2069306"/>
                  <a:gd name="connsiteY78" fmla="*/ 1233487 h 1426369"/>
                  <a:gd name="connsiteX79" fmla="*/ 957262 w 2069306"/>
                  <a:gd name="connsiteY79" fmla="*/ 1243012 h 1426369"/>
                  <a:gd name="connsiteX80" fmla="*/ 966787 w 2069306"/>
                  <a:gd name="connsiteY80" fmla="*/ 1257300 h 1426369"/>
                  <a:gd name="connsiteX81" fmla="*/ 969169 w 2069306"/>
                  <a:gd name="connsiteY81" fmla="*/ 1269206 h 1426369"/>
                  <a:gd name="connsiteX82" fmla="*/ 959644 w 2069306"/>
                  <a:gd name="connsiteY82" fmla="*/ 1281112 h 1426369"/>
                  <a:gd name="connsiteX83" fmla="*/ 971550 w 2069306"/>
                  <a:gd name="connsiteY83" fmla="*/ 1288256 h 1426369"/>
                  <a:gd name="connsiteX84" fmla="*/ 981075 w 2069306"/>
                  <a:gd name="connsiteY84" fmla="*/ 1295400 h 1426369"/>
                  <a:gd name="connsiteX85" fmla="*/ 988219 w 2069306"/>
                  <a:gd name="connsiteY85" fmla="*/ 1319212 h 1426369"/>
                  <a:gd name="connsiteX86" fmla="*/ 992981 w 2069306"/>
                  <a:gd name="connsiteY86" fmla="*/ 1340644 h 1426369"/>
                  <a:gd name="connsiteX87" fmla="*/ 995362 w 2069306"/>
                  <a:gd name="connsiteY87" fmla="*/ 1352550 h 1426369"/>
                  <a:gd name="connsiteX88" fmla="*/ 1007269 w 2069306"/>
                  <a:gd name="connsiteY88" fmla="*/ 1364456 h 1426369"/>
                  <a:gd name="connsiteX89" fmla="*/ 1054894 w 2069306"/>
                  <a:gd name="connsiteY89" fmla="*/ 1376362 h 1426369"/>
                  <a:gd name="connsiteX90" fmla="*/ 1073944 w 2069306"/>
                  <a:gd name="connsiteY90" fmla="*/ 1381125 h 1426369"/>
                  <a:gd name="connsiteX91" fmla="*/ 1083469 w 2069306"/>
                  <a:gd name="connsiteY91" fmla="*/ 1390650 h 1426369"/>
                  <a:gd name="connsiteX92" fmla="*/ 1088231 w 2069306"/>
                  <a:gd name="connsiteY92" fmla="*/ 1397794 h 1426369"/>
                  <a:gd name="connsiteX93" fmla="*/ 1112044 w 2069306"/>
                  <a:gd name="connsiteY93" fmla="*/ 1402556 h 1426369"/>
                  <a:gd name="connsiteX94" fmla="*/ 1123950 w 2069306"/>
                  <a:gd name="connsiteY94" fmla="*/ 1397794 h 1426369"/>
                  <a:gd name="connsiteX95" fmla="*/ 1143000 w 2069306"/>
                  <a:gd name="connsiteY95" fmla="*/ 1402556 h 1426369"/>
                  <a:gd name="connsiteX96" fmla="*/ 1162050 w 2069306"/>
                  <a:gd name="connsiteY96" fmla="*/ 1414462 h 1426369"/>
                  <a:gd name="connsiteX97" fmla="*/ 1176337 w 2069306"/>
                  <a:gd name="connsiteY97" fmla="*/ 1426369 h 1426369"/>
                  <a:gd name="connsiteX98" fmla="*/ 1197769 w 2069306"/>
                  <a:gd name="connsiteY98" fmla="*/ 1419225 h 1426369"/>
                  <a:gd name="connsiteX99" fmla="*/ 1204912 w 2069306"/>
                  <a:gd name="connsiteY99" fmla="*/ 1412081 h 1426369"/>
                  <a:gd name="connsiteX100" fmla="*/ 1214437 w 2069306"/>
                  <a:gd name="connsiteY100" fmla="*/ 1376362 h 1426369"/>
                  <a:gd name="connsiteX101" fmla="*/ 1207294 w 2069306"/>
                  <a:gd name="connsiteY101" fmla="*/ 1357312 h 1426369"/>
                  <a:gd name="connsiteX102" fmla="*/ 1195387 w 2069306"/>
                  <a:gd name="connsiteY102" fmla="*/ 1321594 h 1426369"/>
                  <a:gd name="connsiteX103" fmla="*/ 1188244 w 2069306"/>
                  <a:gd name="connsiteY103" fmla="*/ 1297781 h 1426369"/>
                  <a:gd name="connsiteX104" fmla="*/ 1193006 w 2069306"/>
                  <a:gd name="connsiteY104" fmla="*/ 1262062 h 1426369"/>
                  <a:gd name="connsiteX105" fmla="*/ 1204912 w 2069306"/>
                  <a:gd name="connsiteY105" fmla="*/ 1228725 h 1426369"/>
                  <a:gd name="connsiteX106" fmla="*/ 1223962 w 2069306"/>
                  <a:gd name="connsiteY106" fmla="*/ 1195387 h 1426369"/>
                  <a:gd name="connsiteX107" fmla="*/ 1245394 w 2069306"/>
                  <a:gd name="connsiteY107" fmla="*/ 1166812 h 1426369"/>
                  <a:gd name="connsiteX108" fmla="*/ 1259681 w 2069306"/>
                  <a:gd name="connsiteY108" fmla="*/ 1140619 h 1426369"/>
                  <a:gd name="connsiteX109" fmla="*/ 1300162 w 2069306"/>
                  <a:gd name="connsiteY109" fmla="*/ 1121569 h 1426369"/>
                  <a:gd name="connsiteX110" fmla="*/ 1343025 w 2069306"/>
                  <a:gd name="connsiteY110" fmla="*/ 1095375 h 1426369"/>
                  <a:gd name="connsiteX111" fmla="*/ 1378744 w 2069306"/>
                  <a:gd name="connsiteY111" fmla="*/ 1078706 h 1426369"/>
                  <a:gd name="connsiteX112" fmla="*/ 1397794 w 2069306"/>
                  <a:gd name="connsiteY112" fmla="*/ 1064419 h 1426369"/>
                  <a:gd name="connsiteX113" fmla="*/ 1426369 w 2069306"/>
                  <a:gd name="connsiteY113" fmla="*/ 1042987 h 1426369"/>
                  <a:gd name="connsiteX114" fmla="*/ 1447800 w 2069306"/>
                  <a:gd name="connsiteY114" fmla="*/ 1026319 h 1426369"/>
                  <a:gd name="connsiteX115" fmla="*/ 1464469 w 2069306"/>
                  <a:gd name="connsiteY115" fmla="*/ 1014412 h 1426369"/>
                  <a:gd name="connsiteX116" fmla="*/ 1471612 w 2069306"/>
                  <a:gd name="connsiteY116" fmla="*/ 1002506 h 1426369"/>
                  <a:gd name="connsiteX117" fmla="*/ 1504950 w 2069306"/>
                  <a:gd name="connsiteY117" fmla="*/ 990600 h 1426369"/>
                  <a:gd name="connsiteX118" fmla="*/ 1533525 w 2069306"/>
                  <a:gd name="connsiteY118" fmla="*/ 978694 h 1426369"/>
                  <a:gd name="connsiteX119" fmla="*/ 1559719 w 2069306"/>
                  <a:gd name="connsiteY119" fmla="*/ 969169 h 1426369"/>
                  <a:gd name="connsiteX120" fmla="*/ 1600200 w 2069306"/>
                  <a:gd name="connsiteY120" fmla="*/ 954881 h 1426369"/>
                  <a:gd name="connsiteX121" fmla="*/ 1621631 w 2069306"/>
                  <a:gd name="connsiteY121" fmla="*/ 954881 h 1426369"/>
                  <a:gd name="connsiteX122" fmla="*/ 1621631 w 2069306"/>
                  <a:gd name="connsiteY122" fmla="*/ 954881 h 1426369"/>
                  <a:gd name="connsiteX123" fmla="*/ 1666875 w 2069306"/>
                  <a:gd name="connsiteY123" fmla="*/ 969169 h 1426369"/>
                  <a:gd name="connsiteX124" fmla="*/ 1693069 w 2069306"/>
                  <a:gd name="connsiteY124" fmla="*/ 978694 h 1426369"/>
                  <a:gd name="connsiteX125" fmla="*/ 1714500 w 2069306"/>
                  <a:gd name="connsiteY125" fmla="*/ 978694 h 1426369"/>
                  <a:gd name="connsiteX126" fmla="*/ 1740694 w 2069306"/>
                  <a:gd name="connsiteY126" fmla="*/ 981075 h 1426369"/>
                  <a:gd name="connsiteX127" fmla="*/ 1762125 w 2069306"/>
                  <a:gd name="connsiteY127" fmla="*/ 983456 h 1426369"/>
                  <a:gd name="connsiteX128" fmla="*/ 1778794 w 2069306"/>
                  <a:gd name="connsiteY128" fmla="*/ 981075 h 1426369"/>
                  <a:gd name="connsiteX129" fmla="*/ 1783556 w 2069306"/>
                  <a:gd name="connsiteY129" fmla="*/ 971550 h 1426369"/>
                  <a:gd name="connsiteX130" fmla="*/ 1757362 w 2069306"/>
                  <a:gd name="connsiteY130" fmla="*/ 966787 h 1426369"/>
                  <a:gd name="connsiteX131" fmla="*/ 1745456 w 2069306"/>
                  <a:gd name="connsiteY131" fmla="*/ 969169 h 1426369"/>
                  <a:gd name="connsiteX132" fmla="*/ 1735931 w 2069306"/>
                  <a:gd name="connsiteY132" fmla="*/ 954881 h 1426369"/>
                  <a:gd name="connsiteX133" fmla="*/ 1747837 w 2069306"/>
                  <a:gd name="connsiteY133" fmla="*/ 950119 h 1426369"/>
                  <a:gd name="connsiteX134" fmla="*/ 1747837 w 2069306"/>
                  <a:gd name="connsiteY134" fmla="*/ 950119 h 1426369"/>
                  <a:gd name="connsiteX135" fmla="*/ 1766887 w 2069306"/>
                  <a:gd name="connsiteY135" fmla="*/ 954881 h 1426369"/>
                  <a:gd name="connsiteX136" fmla="*/ 1781175 w 2069306"/>
                  <a:gd name="connsiteY136" fmla="*/ 950119 h 1426369"/>
                  <a:gd name="connsiteX137" fmla="*/ 1802606 w 2069306"/>
                  <a:gd name="connsiteY137" fmla="*/ 966787 h 1426369"/>
                  <a:gd name="connsiteX138" fmla="*/ 1797844 w 2069306"/>
                  <a:gd name="connsiteY138" fmla="*/ 978694 h 1426369"/>
                  <a:gd name="connsiteX139" fmla="*/ 1816894 w 2069306"/>
                  <a:gd name="connsiteY139" fmla="*/ 973931 h 1426369"/>
                  <a:gd name="connsiteX140" fmla="*/ 1833562 w 2069306"/>
                  <a:gd name="connsiteY140" fmla="*/ 976312 h 1426369"/>
                  <a:gd name="connsiteX141" fmla="*/ 1835944 w 2069306"/>
                  <a:gd name="connsiteY141" fmla="*/ 985837 h 1426369"/>
                  <a:gd name="connsiteX142" fmla="*/ 1835944 w 2069306"/>
                  <a:gd name="connsiteY142" fmla="*/ 1000125 h 1426369"/>
                  <a:gd name="connsiteX143" fmla="*/ 1826419 w 2069306"/>
                  <a:gd name="connsiteY143" fmla="*/ 1004887 h 1426369"/>
                  <a:gd name="connsiteX144" fmla="*/ 1831181 w 2069306"/>
                  <a:gd name="connsiteY144" fmla="*/ 1016794 h 1426369"/>
                  <a:gd name="connsiteX145" fmla="*/ 1854994 w 2069306"/>
                  <a:gd name="connsiteY145" fmla="*/ 1019175 h 1426369"/>
                  <a:gd name="connsiteX146" fmla="*/ 1871662 w 2069306"/>
                  <a:gd name="connsiteY146" fmla="*/ 1026319 h 1426369"/>
                  <a:gd name="connsiteX147" fmla="*/ 1881187 w 2069306"/>
                  <a:gd name="connsiteY147" fmla="*/ 1035844 h 1426369"/>
                  <a:gd name="connsiteX148" fmla="*/ 1897856 w 2069306"/>
                  <a:gd name="connsiteY148" fmla="*/ 1035844 h 1426369"/>
                  <a:gd name="connsiteX149" fmla="*/ 1907381 w 2069306"/>
                  <a:gd name="connsiteY149" fmla="*/ 1026319 h 1426369"/>
                  <a:gd name="connsiteX150" fmla="*/ 1909762 w 2069306"/>
                  <a:gd name="connsiteY150" fmla="*/ 1016794 h 1426369"/>
                  <a:gd name="connsiteX151" fmla="*/ 1921669 w 2069306"/>
                  <a:gd name="connsiteY151" fmla="*/ 1009650 h 1426369"/>
                  <a:gd name="connsiteX152" fmla="*/ 1931194 w 2069306"/>
                  <a:gd name="connsiteY152" fmla="*/ 997744 h 1426369"/>
                  <a:gd name="connsiteX153" fmla="*/ 1940719 w 2069306"/>
                  <a:gd name="connsiteY153" fmla="*/ 1009650 h 1426369"/>
                  <a:gd name="connsiteX154" fmla="*/ 1938337 w 2069306"/>
                  <a:gd name="connsiteY154" fmla="*/ 1021556 h 1426369"/>
                  <a:gd name="connsiteX155" fmla="*/ 1931194 w 2069306"/>
                  <a:gd name="connsiteY155" fmla="*/ 1028700 h 1426369"/>
                  <a:gd name="connsiteX156" fmla="*/ 1969294 w 2069306"/>
                  <a:gd name="connsiteY156" fmla="*/ 1009650 h 1426369"/>
                  <a:gd name="connsiteX157" fmla="*/ 1964531 w 2069306"/>
                  <a:gd name="connsiteY157" fmla="*/ 1000125 h 1426369"/>
                  <a:gd name="connsiteX158" fmla="*/ 1962150 w 2069306"/>
                  <a:gd name="connsiteY158" fmla="*/ 985837 h 1426369"/>
                  <a:gd name="connsiteX159" fmla="*/ 1966912 w 2069306"/>
                  <a:gd name="connsiteY159" fmla="*/ 978694 h 1426369"/>
                  <a:gd name="connsiteX160" fmla="*/ 1978819 w 2069306"/>
                  <a:gd name="connsiteY160" fmla="*/ 976312 h 1426369"/>
                  <a:gd name="connsiteX161" fmla="*/ 1983581 w 2069306"/>
                  <a:gd name="connsiteY161" fmla="*/ 995362 h 1426369"/>
                  <a:gd name="connsiteX162" fmla="*/ 1983581 w 2069306"/>
                  <a:gd name="connsiteY162" fmla="*/ 995362 h 1426369"/>
                  <a:gd name="connsiteX163" fmla="*/ 2014537 w 2069306"/>
                  <a:gd name="connsiteY163" fmla="*/ 1000125 h 1426369"/>
                  <a:gd name="connsiteX164" fmla="*/ 2031206 w 2069306"/>
                  <a:gd name="connsiteY164" fmla="*/ 1007269 h 1426369"/>
                  <a:gd name="connsiteX165" fmla="*/ 2043112 w 2069306"/>
                  <a:gd name="connsiteY165" fmla="*/ 1023937 h 1426369"/>
                  <a:gd name="connsiteX166" fmla="*/ 2050256 w 2069306"/>
                  <a:gd name="connsiteY166" fmla="*/ 1021556 h 1426369"/>
                  <a:gd name="connsiteX167" fmla="*/ 2059781 w 2069306"/>
                  <a:gd name="connsiteY167" fmla="*/ 1019175 h 1426369"/>
                  <a:gd name="connsiteX168" fmla="*/ 2064544 w 2069306"/>
                  <a:gd name="connsiteY168" fmla="*/ 1009650 h 1426369"/>
                  <a:gd name="connsiteX169" fmla="*/ 2069306 w 2069306"/>
                  <a:gd name="connsiteY169" fmla="*/ 997744 h 1426369"/>
                  <a:gd name="connsiteX170" fmla="*/ 2057400 w 2069306"/>
                  <a:gd name="connsiteY170" fmla="*/ 990600 h 1426369"/>
                  <a:gd name="connsiteX171" fmla="*/ 2045494 w 2069306"/>
                  <a:gd name="connsiteY171" fmla="*/ 985837 h 1426369"/>
                  <a:gd name="connsiteX172" fmla="*/ 2021681 w 2069306"/>
                  <a:gd name="connsiteY172" fmla="*/ 981075 h 1426369"/>
                  <a:gd name="connsiteX173" fmla="*/ 2012156 w 2069306"/>
                  <a:gd name="connsiteY173" fmla="*/ 981075 h 1426369"/>
                  <a:gd name="connsiteX174" fmla="*/ 2000250 w 2069306"/>
                  <a:gd name="connsiteY174" fmla="*/ 971550 h 1426369"/>
                  <a:gd name="connsiteX175" fmla="*/ 1995487 w 2069306"/>
                  <a:gd name="connsiteY175" fmla="*/ 962025 h 1426369"/>
                  <a:gd name="connsiteX176" fmla="*/ 2000250 w 2069306"/>
                  <a:gd name="connsiteY176" fmla="*/ 954881 h 1426369"/>
                  <a:gd name="connsiteX177" fmla="*/ 2012156 w 2069306"/>
                  <a:gd name="connsiteY177" fmla="*/ 957262 h 1426369"/>
                  <a:gd name="connsiteX178" fmla="*/ 2012156 w 2069306"/>
                  <a:gd name="connsiteY178" fmla="*/ 947737 h 1426369"/>
                  <a:gd name="connsiteX179" fmla="*/ 2009775 w 2069306"/>
                  <a:gd name="connsiteY179" fmla="*/ 942975 h 1426369"/>
                  <a:gd name="connsiteX180" fmla="*/ 2019300 w 2069306"/>
                  <a:gd name="connsiteY180" fmla="*/ 940594 h 1426369"/>
                  <a:gd name="connsiteX181" fmla="*/ 2028825 w 2069306"/>
                  <a:gd name="connsiteY181" fmla="*/ 933450 h 1426369"/>
                  <a:gd name="connsiteX182" fmla="*/ 2031206 w 2069306"/>
                  <a:gd name="connsiteY182" fmla="*/ 919162 h 1426369"/>
                  <a:gd name="connsiteX183" fmla="*/ 2026444 w 2069306"/>
                  <a:gd name="connsiteY183" fmla="*/ 909637 h 1426369"/>
                  <a:gd name="connsiteX184" fmla="*/ 2016919 w 2069306"/>
                  <a:gd name="connsiteY184" fmla="*/ 902494 h 1426369"/>
                  <a:gd name="connsiteX185" fmla="*/ 2012156 w 2069306"/>
                  <a:gd name="connsiteY185" fmla="*/ 902494 h 1426369"/>
                  <a:gd name="connsiteX186" fmla="*/ 2005012 w 2069306"/>
                  <a:gd name="connsiteY186" fmla="*/ 907256 h 1426369"/>
                  <a:gd name="connsiteX187" fmla="*/ 2002631 w 2069306"/>
                  <a:gd name="connsiteY187" fmla="*/ 919162 h 1426369"/>
                  <a:gd name="connsiteX188" fmla="*/ 1995487 w 2069306"/>
                  <a:gd name="connsiteY188" fmla="*/ 926306 h 1426369"/>
                  <a:gd name="connsiteX189" fmla="*/ 1985962 w 2069306"/>
                  <a:gd name="connsiteY189" fmla="*/ 926306 h 1426369"/>
                  <a:gd name="connsiteX190" fmla="*/ 1983581 w 2069306"/>
                  <a:gd name="connsiteY190" fmla="*/ 919162 h 1426369"/>
                  <a:gd name="connsiteX191" fmla="*/ 1981200 w 2069306"/>
                  <a:gd name="connsiteY191" fmla="*/ 912019 h 1426369"/>
                  <a:gd name="connsiteX192" fmla="*/ 1988344 w 2069306"/>
                  <a:gd name="connsiteY192" fmla="*/ 902494 h 1426369"/>
                  <a:gd name="connsiteX193" fmla="*/ 1990725 w 2069306"/>
                  <a:gd name="connsiteY193" fmla="*/ 890587 h 1426369"/>
                  <a:gd name="connsiteX194" fmla="*/ 1993106 w 2069306"/>
                  <a:gd name="connsiteY194" fmla="*/ 890587 h 1426369"/>
                  <a:gd name="connsiteX0" fmla="*/ 1938338 w 2069306"/>
                  <a:gd name="connsiteY0" fmla="*/ 197643 h 1426369"/>
                  <a:gd name="connsiteX1" fmla="*/ 1902619 w 2069306"/>
                  <a:gd name="connsiteY1" fmla="*/ 169069 h 1426369"/>
                  <a:gd name="connsiteX2" fmla="*/ 1905000 w 2069306"/>
                  <a:gd name="connsiteY2" fmla="*/ 145256 h 1426369"/>
                  <a:gd name="connsiteX3" fmla="*/ 1895475 w 2069306"/>
                  <a:gd name="connsiteY3" fmla="*/ 128587 h 1426369"/>
                  <a:gd name="connsiteX4" fmla="*/ 1759744 w 2069306"/>
                  <a:gd name="connsiteY4" fmla="*/ 135731 h 1426369"/>
                  <a:gd name="connsiteX5" fmla="*/ 1552575 w 2069306"/>
                  <a:gd name="connsiteY5" fmla="*/ 140494 h 1426369"/>
                  <a:gd name="connsiteX6" fmla="*/ 1462087 w 2069306"/>
                  <a:gd name="connsiteY6" fmla="*/ 142875 h 1426369"/>
                  <a:gd name="connsiteX7" fmla="*/ 1462087 w 2069306"/>
                  <a:gd name="connsiteY7" fmla="*/ 104775 h 1426369"/>
                  <a:gd name="connsiteX8" fmla="*/ 1459706 w 2069306"/>
                  <a:gd name="connsiteY8" fmla="*/ 83344 h 1426369"/>
                  <a:gd name="connsiteX9" fmla="*/ 902494 w 2069306"/>
                  <a:gd name="connsiteY9" fmla="*/ 71437 h 1426369"/>
                  <a:gd name="connsiteX10" fmla="*/ 754856 w 2069306"/>
                  <a:gd name="connsiteY10" fmla="*/ 64294 h 1426369"/>
                  <a:gd name="connsiteX11" fmla="*/ 659606 w 2069306"/>
                  <a:gd name="connsiteY11" fmla="*/ 61912 h 1426369"/>
                  <a:gd name="connsiteX12" fmla="*/ 521494 w 2069306"/>
                  <a:gd name="connsiteY12" fmla="*/ 47625 h 1426369"/>
                  <a:gd name="connsiteX13" fmla="*/ 354806 w 2069306"/>
                  <a:gd name="connsiteY13" fmla="*/ 28575 h 1426369"/>
                  <a:gd name="connsiteX14" fmla="*/ 228600 w 2069306"/>
                  <a:gd name="connsiteY14" fmla="*/ 19050 h 1426369"/>
                  <a:gd name="connsiteX15" fmla="*/ 138112 w 2069306"/>
                  <a:gd name="connsiteY15" fmla="*/ 4762 h 1426369"/>
                  <a:gd name="connsiteX16" fmla="*/ 90487 w 2069306"/>
                  <a:gd name="connsiteY16" fmla="*/ 0 h 1426369"/>
                  <a:gd name="connsiteX17" fmla="*/ 0 w 2069306"/>
                  <a:gd name="connsiteY17" fmla="*/ 676275 h 1426369"/>
                  <a:gd name="connsiteX18" fmla="*/ 90487 w 2069306"/>
                  <a:gd name="connsiteY18" fmla="*/ 685800 h 1426369"/>
                  <a:gd name="connsiteX19" fmla="*/ 92869 w 2069306"/>
                  <a:gd name="connsiteY19" fmla="*/ 638175 h 1426369"/>
                  <a:gd name="connsiteX20" fmla="*/ 254794 w 2069306"/>
                  <a:gd name="connsiteY20" fmla="*/ 659606 h 1426369"/>
                  <a:gd name="connsiteX21" fmla="*/ 273844 w 2069306"/>
                  <a:gd name="connsiteY21" fmla="*/ 661987 h 1426369"/>
                  <a:gd name="connsiteX22" fmla="*/ 280987 w 2069306"/>
                  <a:gd name="connsiteY22" fmla="*/ 681037 h 1426369"/>
                  <a:gd name="connsiteX23" fmla="*/ 280987 w 2069306"/>
                  <a:gd name="connsiteY23" fmla="*/ 681037 h 1426369"/>
                  <a:gd name="connsiteX24" fmla="*/ 300037 w 2069306"/>
                  <a:gd name="connsiteY24" fmla="*/ 707231 h 1426369"/>
                  <a:gd name="connsiteX25" fmla="*/ 314325 w 2069306"/>
                  <a:gd name="connsiteY25" fmla="*/ 709612 h 1426369"/>
                  <a:gd name="connsiteX26" fmla="*/ 323850 w 2069306"/>
                  <a:gd name="connsiteY26" fmla="*/ 728662 h 1426369"/>
                  <a:gd name="connsiteX27" fmla="*/ 330994 w 2069306"/>
                  <a:gd name="connsiteY27" fmla="*/ 747712 h 1426369"/>
                  <a:gd name="connsiteX28" fmla="*/ 345281 w 2069306"/>
                  <a:gd name="connsiteY28" fmla="*/ 762000 h 1426369"/>
                  <a:gd name="connsiteX29" fmla="*/ 364331 w 2069306"/>
                  <a:gd name="connsiteY29" fmla="*/ 776287 h 1426369"/>
                  <a:gd name="connsiteX30" fmla="*/ 371475 w 2069306"/>
                  <a:gd name="connsiteY30" fmla="*/ 790575 h 1426369"/>
                  <a:gd name="connsiteX31" fmla="*/ 397669 w 2069306"/>
                  <a:gd name="connsiteY31" fmla="*/ 797719 h 1426369"/>
                  <a:gd name="connsiteX32" fmla="*/ 409575 w 2069306"/>
                  <a:gd name="connsiteY32" fmla="*/ 816769 h 1426369"/>
                  <a:gd name="connsiteX33" fmla="*/ 419100 w 2069306"/>
                  <a:gd name="connsiteY33" fmla="*/ 835819 h 1426369"/>
                  <a:gd name="connsiteX34" fmla="*/ 426244 w 2069306"/>
                  <a:gd name="connsiteY34" fmla="*/ 859631 h 1426369"/>
                  <a:gd name="connsiteX35" fmla="*/ 431006 w 2069306"/>
                  <a:gd name="connsiteY35" fmla="*/ 864394 h 1426369"/>
                  <a:gd name="connsiteX36" fmla="*/ 431006 w 2069306"/>
                  <a:gd name="connsiteY36" fmla="*/ 895350 h 1426369"/>
                  <a:gd name="connsiteX37" fmla="*/ 431006 w 2069306"/>
                  <a:gd name="connsiteY37" fmla="*/ 912019 h 1426369"/>
                  <a:gd name="connsiteX38" fmla="*/ 440531 w 2069306"/>
                  <a:gd name="connsiteY38" fmla="*/ 928687 h 1426369"/>
                  <a:gd name="connsiteX39" fmla="*/ 452437 w 2069306"/>
                  <a:gd name="connsiteY39" fmla="*/ 947737 h 1426369"/>
                  <a:gd name="connsiteX40" fmla="*/ 471487 w 2069306"/>
                  <a:gd name="connsiteY40" fmla="*/ 962025 h 1426369"/>
                  <a:gd name="connsiteX41" fmla="*/ 485775 w 2069306"/>
                  <a:gd name="connsiteY41" fmla="*/ 981075 h 1426369"/>
                  <a:gd name="connsiteX42" fmla="*/ 511969 w 2069306"/>
                  <a:gd name="connsiteY42" fmla="*/ 983456 h 1426369"/>
                  <a:gd name="connsiteX43" fmla="*/ 523875 w 2069306"/>
                  <a:gd name="connsiteY43" fmla="*/ 992981 h 1426369"/>
                  <a:gd name="connsiteX44" fmla="*/ 533400 w 2069306"/>
                  <a:gd name="connsiteY44" fmla="*/ 1004887 h 1426369"/>
                  <a:gd name="connsiteX45" fmla="*/ 557212 w 2069306"/>
                  <a:gd name="connsiteY45" fmla="*/ 1016794 h 1426369"/>
                  <a:gd name="connsiteX46" fmla="*/ 573881 w 2069306"/>
                  <a:gd name="connsiteY46" fmla="*/ 1026319 h 1426369"/>
                  <a:gd name="connsiteX47" fmla="*/ 588169 w 2069306"/>
                  <a:gd name="connsiteY47" fmla="*/ 1016794 h 1426369"/>
                  <a:gd name="connsiteX48" fmla="*/ 604837 w 2069306"/>
                  <a:gd name="connsiteY48" fmla="*/ 992981 h 1426369"/>
                  <a:gd name="connsiteX49" fmla="*/ 616744 w 2069306"/>
                  <a:gd name="connsiteY49" fmla="*/ 976312 h 1426369"/>
                  <a:gd name="connsiteX50" fmla="*/ 621506 w 2069306"/>
                  <a:gd name="connsiteY50" fmla="*/ 959644 h 1426369"/>
                  <a:gd name="connsiteX51" fmla="*/ 631031 w 2069306"/>
                  <a:gd name="connsiteY51" fmla="*/ 947737 h 1426369"/>
                  <a:gd name="connsiteX52" fmla="*/ 652462 w 2069306"/>
                  <a:gd name="connsiteY52" fmla="*/ 931069 h 1426369"/>
                  <a:gd name="connsiteX53" fmla="*/ 664369 w 2069306"/>
                  <a:gd name="connsiteY53" fmla="*/ 919162 h 1426369"/>
                  <a:gd name="connsiteX54" fmla="*/ 676275 w 2069306"/>
                  <a:gd name="connsiteY54" fmla="*/ 919162 h 1426369"/>
                  <a:gd name="connsiteX55" fmla="*/ 688181 w 2069306"/>
                  <a:gd name="connsiteY55" fmla="*/ 933450 h 1426369"/>
                  <a:gd name="connsiteX56" fmla="*/ 714375 w 2069306"/>
                  <a:gd name="connsiteY56" fmla="*/ 933450 h 1426369"/>
                  <a:gd name="connsiteX57" fmla="*/ 752475 w 2069306"/>
                  <a:gd name="connsiteY57" fmla="*/ 942975 h 1426369"/>
                  <a:gd name="connsiteX58" fmla="*/ 773906 w 2069306"/>
                  <a:gd name="connsiteY58" fmla="*/ 942975 h 1426369"/>
                  <a:gd name="connsiteX59" fmla="*/ 785812 w 2069306"/>
                  <a:gd name="connsiteY59" fmla="*/ 962025 h 1426369"/>
                  <a:gd name="connsiteX60" fmla="*/ 802481 w 2069306"/>
                  <a:gd name="connsiteY60" fmla="*/ 981075 h 1426369"/>
                  <a:gd name="connsiteX61" fmla="*/ 812006 w 2069306"/>
                  <a:gd name="connsiteY61" fmla="*/ 997744 h 1426369"/>
                  <a:gd name="connsiteX62" fmla="*/ 826294 w 2069306"/>
                  <a:gd name="connsiteY62" fmla="*/ 1004887 h 1426369"/>
                  <a:gd name="connsiteX63" fmla="*/ 840581 w 2069306"/>
                  <a:gd name="connsiteY63" fmla="*/ 1026319 h 1426369"/>
                  <a:gd name="connsiteX64" fmla="*/ 845344 w 2069306"/>
                  <a:gd name="connsiteY64" fmla="*/ 1040606 h 1426369"/>
                  <a:gd name="connsiteX65" fmla="*/ 852487 w 2069306"/>
                  <a:gd name="connsiteY65" fmla="*/ 1059656 h 1426369"/>
                  <a:gd name="connsiteX66" fmla="*/ 864394 w 2069306"/>
                  <a:gd name="connsiteY66" fmla="*/ 1090612 h 1426369"/>
                  <a:gd name="connsiteX67" fmla="*/ 866775 w 2069306"/>
                  <a:gd name="connsiteY67" fmla="*/ 1107281 h 1426369"/>
                  <a:gd name="connsiteX68" fmla="*/ 876300 w 2069306"/>
                  <a:gd name="connsiteY68" fmla="*/ 1121569 h 1426369"/>
                  <a:gd name="connsiteX69" fmla="*/ 873919 w 2069306"/>
                  <a:gd name="connsiteY69" fmla="*/ 1128712 h 1426369"/>
                  <a:gd name="connsiteX70" fmla="*/ 890587 w 2069306"/>
                  <a:gd name="connsiteY70" fmla="*/ 1133475 h 1426369"/>
                  <a:gd name="connsiteX71" fmla="*/ 900112 w 2069306"/>
                  <a:gd name="connsiteY71" fmla="*/ 1147762 h 1426369"/>
                  <a:gd name="connsiteX72" fmla="*/ 914400 w 2069306"/>
                  <a:gd name="connsiteY72" fmla="*/ 1178719 h 1426369"/>
                  <a:gd name="connsiteX73" fmla="*/ 928687 w 2069306"/>
                  <a:gd name="connsiteY73" fmla="*/ 1188244 h 1426369"/>
                  <a:gd name="connsiteX74" fmla="*/ 935831 w 2069306"/>
                  <a:gd name="connsiteY74" fmla="*/ 1197769 h 1426369"/>
                  <a:gd name="connsiteX75" fmla="*/ 935831 w 2069306"/>
                  <a:gd name="connsiteY75" fmla="*/ 1197769 h 1426369"/>
                  <a:gd name="connsiteX76" fmla="*/ 957262 w 2069306"/>
                  <a:gd name="connsiteY76" fmla="*/ 1212056 h 1426369"/>
                  <a:gd name="connsiteX77" fmla="*/ 962025 w 2069306"/>
                  <a:gd name="connsiteY77" fmla="*/ 1216819 h 1426369"/>
                  <a:gd name="connsiteX78" fmla="*/ 957262 w 2069306"/>
                  <a:gd name="connsiteY78" fmla="*/ 1233487 h 1426369"/>
                  <a:gd name="connsiteX79" fmla="*/ 957262 w 2069306"/>
                  <a:gd name="connsiteY79" fmla="*/ 1243012 h 1426369"/>
                  <a:gd name="connsiteX80" fmla="*/ 966787 w 2069306"/>
                  <a:gd name="connsiteY80" fmla="*/ 1257300 h 1426369"/>
                  <a:gd name="connsiteX81" fmla="*/ 969169 w 2069306"/>
                  <a:gd name="connsiteY81" fmla="*/ 1269206 h 1426369"/>
                  <a:gd name="connsiteX82" fmla="*/ 959644 w 2069306"/>
                  <a:gd name="connsiteY82" fmla="*/ 1281112 h 1426369"/>
                  <a:gd name="connsiteX83" fmla="*/ 971550 w 2069306"/>
                  <a:gd name="connsiteY83" fmla="*/ 1288256 h 1426369"/>
                  <a:gd name="connsiteX84" fmla="*/ 981075 w 2069306"/>
                  <a:gd name="connsiteY84" fmla="*/ 1295400 h 1426369"/>
                  <a:gd name="connsiteX85" fmla="*/ 988219 w 2069306"/>
                  <a:gd name="connsiteY85" fmla="*/ 1319212 h 1426369"/>
                  <a:gd name="connsiteX86" fmla="*/ 992981 w 2069306"/>
                  <a:gd name="connsiteY86" fmla="*/ 1340644 h 1426369"/>
                  <a:gd name="connsiteX87" fmla="*/ 995362 w 2069306"/>
                  <a:gd name="connsiteY87" fmla="*/ 1352550 h 1426369"/>
                  <a:gd name="connsiteX88" fmla="*/ 1007269 w 2069306"/>
                  <a:gd name="connsiteY88" fmla="*/ 1364456 h 1426369"/>
                  <a:gd name="connsiteX89" fmla="*/ 1054894 w 2069306"/>
                  <a:gd name="connsiteY89" fmla="*/ 1376362 h 1426369"/>
                  <a:gd name="connsiteX90" fmla="*/ 1073944 w 2069306"/>
                  <a:gd name="connsiteY90" fmla="*/ 1381125 h 1426369"/>
                  <a:gd name="connsiteX91" fmla="*/ 1083469 w 2069306"/>
                  <a:gd name="connsiteY91" fmla="*/ 1390650 h 1426369"/>
                  <a:gd name="connsiteX92" fmla="*/ 1088231 w 2069306"/>
                  <a:gd name="connsiteY92" fmla="*/ 1397794 h 1426369"/>
                  <a:gd name="connsiteX93" fmla="*/ 1112044 w 2069306"/>
                  <a:gd name="connsiteY93" fmla="*/ 1402556 h 1426369"/>
                  <a:gd name="connsiteX94" fmla="*/ 1123950 w 2069306"/>
                  <a:gd name="connsiteY94" fmla="*/ 1397794 h 1426369"/>
                  <a:gd name="connsiteX95" fmla="*/ 1143000 w 2069306"/>
                  <a:gd name="connsiteY95" fmla="*/ 1402556 h 1426369"/>
                  <a:gd name="connsiteX96" fmla="*/ 1162050 w 2069306"/>
                  <a:gd name="connsiteY96" fmla="*/ 1414462 h 1426369"/>
                  <a:gd name="connsiteX97" fmla="*/ 1176337 w 2069306"/>
                  <a:gd name="connsiteY97" fmla="*/ 1426369 h 1426369"/>
                  <a:gd name="connsiteX98" fmla="*/ 1197769 w 2069306"/>
                  <a:gd name="connsiteY98" fmla="*/ 1419225 h 1426369"/>
                  <a:gd name="connsiteX99" fmla="*/ 1204912 w 2069306"/>
                  <a:gd name="connsiteY99" fmla="*/ 1412081 h 1426369"/>
                  <a:gd name="connsiteX100" fmla="*/ 1214437 w 2069306"/>
                  <a:gd name="connsiteY100" fmla="*/ 1376362 h 1426369"/>
                  <a:gd name="connsiteX101" fmla="*/ 1207294 w 2069306"/>
                  <a:gd name="connsiteY101" fmla="*/ 1357312 h 1426369"/>
                  <a:gd name="connsiteX102" fmla="*/ 1195387 w 2069306"/>
                  <a:gd name="connsiteY102" fmla="*/ 1321594 h 1426369"/>
                  <a:gd name="connsiteX103" fmla="*/ 1188244 w 2069306"/>
                  <a:gd name="connsiteY103" fmla="*/ 1297781 h 1426369"/>
                  <a:gd name="connsiteX104" fmla="*/ 1193006 w 2069306"/>
                  <a:gd name="connsiteY104" fmla="*/ 1262062 h 1426369"/>
                  <a:gd name="connsiteX105" fmla="*/ 1204912 w 2069306"/>
                  <a:gd name="connsiteY105" fmla="*/ 1228725 h 1426369"/>
                  <a:gd name="connsiteX106" fmla="*/ 1223962 w 2069306"/>
                  <a:gd name="connsiteY106" fmla="*/ 1195387 h 1426369"/>
                  <a:gd name="connsiteX107" fmla="*/ 1245394 w 2069306"/>
                  <a:gd name="connsiteY107" fmla="*/ 1166812 h 1426369"/>
                  <a:gd name="connsiteX108" fmla="*/ 1259681 w 2069306"/>
                  <a:gd name="connsiteY108" fmla="*/ 1140619 h 1426369"/>
                  <a:gd name="connsiteX109" fmla="*/ 1300162 w 2069306"/>
                  <a:gd name="connsiteY109" fmla="*/ 1121569 h 1426369"/>
                  <a:gd name="connsiteX110" fmla="*/ 1343025 w 2069306"/>
                  <a:gd name="connsiteY110" fmla="*/ 1095375 h 1426369"/>
                  <a:gd name="connsiteX111" fmla="*/ 1378744 w 2069306"/>
                  <a:gd name="connsiteY111" fmla="*/ 1078706 h 1426369"/>
                  <a:gd name="connsiteX112" fmla="*/ 1397794 w 2069306"/>
                  <a:gd name="connsiteY112" fmla="*/ 1064419 h 1426369"/>
                  <a:gd name="connsiteX113" fmla="*/ 1426369 w 2069306"/>
                  <a:gd name="connsiteY113" fmla="*/ 1042987 h 1426369"/>
                  <a:gd name="connsiteX114" fmla="*/ 1447800 w 2069306"/>
                  <a:gd name="connsiteY114" fmla="*/ 1026319 h 1426369"/>
                  <a:gd name="connsiteX115" fmla="*/ 1464469 w 2069306"/>
                  <a:gd name="connsiteY115" fmla="*/ 1014412 h 1426369"/>
                  <a:gd name="connsiteX116" fmla="*/ 1471612 w 2069306"/>
                  <a:gd name="connsiteY116" fmla="*/ 1002506 h 1426369"/>
                  <a:gd name="connsiteX117" fmla="*/ 1504950 w 2069306"/>
                  <a:gd name="connsiteY117" fmla="*/ 990600 h 1426369"/>
                  <a:gd name="connsiteX118" fmla="*/ 1533525 w 2069306"/>
                  <a:gd name="connsiteY118" fmla="*/ 978694 h 1426369"/>
                  <a:gd name="connsiteX119" fmla="*/ 1559719 w 2069306"/>
                  <a:gd name="connsiteY119" fmla="*/ 969169 h 1426369"/>
                  <a:gd name="connsiteX120" fmla="*/ 1600200 w 2069306"/>
                  <a:gd name="connsiteY120" fmla="*/ 954881 h 1426369"/>
                  <a:gd name="connsiteX121" fmla="*/ 1621631 w 2069306"/>
                  <a:gd name="connsiteY121" fmla="*/ 954881 h 1426369"/>
                  <a:gd name="connsiteX122" fmla="*/ 1621631 w 2069306"/>
                  <a:gd name="connsiteY122" fmla="*/ 954881 h 1426369"/>
                  <a:gd name="connsiteX123" fmla="*/ 1666875 w 2069306"/>
                  <a:gd name="connsiteY123" fmla="*/ 969169 h 1426369"/>
                  <a:gd name="connsiteX124" fmla="*/ 1693069 w 2069306"/>
                  <a:gd name="connsiteY124" fmla="*/ 978694 h 1426369"/>
                  <a:gd name="connsiteX125" fmla="*/ 1714500 w 2069306"/>
                  <a:gd name="connsiteY125" fmla="*/ 978694 h 1426369"/>
                  <a:gd name="connsiteX126" fmla="*/ 1740694 w 2069306"/>
                  <a:gd name="connsiteY126" fmla="*/ 981075 h 1426369"/>
                  <a:gd name="connsiteX127" fmla="*/ 1762125 w 2069306"/>
                  <a:gd name="connsiteY127" fmla="*/ 983456 h 1426369"/>
                  <a:gd name="connsiteX128" fmla="*/ 1778794 w 2069306"/>
                  <a:gd name="connsiteY128" fmla="*/ 981075 h 1426369"/>
                  <a:gd name="connsiteX129" fmla="*/ 1783556 w 2069306"/>
                  <a:gd name="connsiteY129" fmla="*/ 971550 h 1426369"/>
                  <a:gd name="connsiteX130" fmla="*/ 1757362 w 2069306"/>
                  <a:gd name="connsiteY130" fmla="*/ 966787 h 1426369"/>
                  <a:gd name="connsiteX131" fmla="*/ 1745456 w 2069306"/>
                  <a:gd name="connsiteY131" fmla="*/ 969169 h 1426369"/>
                  <a:gd name="connsiteX132" fmla="*/ 1735931 w 2069306"/>
                  <a:gd name="connsiteY132" fmla="*/ 954881 h 1426369"/>
                  <a:gd name="connsiteX133" fmla="*/ 1747837 w 2069306"/>
                  <a:gd name="connsiteY133" fmla="*/ 950119 h 1426369"/>
                  <a:gd name="connsiteX134" fmla="*/ 1747837 w 2069306"/>
                  <a:gd name="connsiteY134" fmla="*/ 950119 h 1426369"/>
                  <a:gd name="connsiteX135" fmla="*/ 1766887 w 2069306"/>
                  <a:gd name="connsiteY135" fmla="*/ 954881 h 1426369"/>
                  <a:gd name="connsiteX136" fmla="*/ 1781175 w 2069306"/>
                  <a:gd name="connsiteY136" fmla="*/ 950119 h 1426369"/>
                  <a:gd name="connsiteX137" fmla="*/ 1802606 w 2069306"/>
                  <a:gd name="connsiteY137" fmla="*/ 966787 h 1426369"/>
                  <a:gd name="connsiteX138" fmla="*/ 1797844 w 2069306"/>
                  <a:gd name="connsiteY138" fmla="*/ 978694 h 1426369"/>
                  <a:gd name="connsiteX139" fmla="*/ 1816894 w 2069306"/>
                  <a:gd name="connsiteY139" fmla="*/ 973931 h 1426369"/>
                  <a:gd name="connsiteX140" fmla="*/ 1833562 w 2069306"/>
                  <a:gd name="connsiteY140" fmla="*/ 976312 h 1426369"/>
                  <a:gd name="connsiteX141" fmla="*/ 1835944 w 2069306"/>
                  <a:gd name="connsiteY141" fmla="*/ 985837 h 1426369"/>
                  <a:gd name="connsiteX142" fmla="*/ 1835944 w 2069306"/>
                  <a:gd name="connsiteY142" fmla="*/ 1000125 h 1426369"/>
                  <a:gd name="connsiteX143" fmla="*/ 1826419 w 2069306"/>
                  <a:gd name="connsiteY143" fmla="*/ 1004887 h 1426369"/>
                  <a:gd name="connsiteX144" fmla="*/ 1831181 w 2069306"/>
                  <a:gd name="connsiteY144" fmla="*/ 1016794 h 1426369"/>
                  <a:gd name="connsiteX145" fmla="*/ 1854994 w 2069306"/>
                  <a:gd name="connsiteY145" fmla="*/ 1019175 h 1426369"/>
                  <a:gd name="connsiteX146" fmla="*/ 1871662 w 2069306"/>
                  <a:gd name="connsiteY146" fmla="*/ 1026319 h 1426369"/>
                  <a:gd name="connsiteX147" fmla="*/ 1881187 w 2069306"/>
                  <a:gd name="connsiteY147" fmla="*/ 1035844 h 1426369"/>
                  <a:gd name="connsiteX148" fmla="*/ 1897856 w 2069306"/>
                  <a:gd name="connsiteY148" fmla="*/ 1035844 h 1426369"/>
                  <a:gd name="connsiteX149" fmla="*/ 1907381 w 2069306"/>
                  <a:gd name="connsiteY149" fmla="*/ 1026319 h 1426369"/>
                  <a:gd name="connsiteX150" fmla="*/ 1909762 w 2069306"/>
                  <a:gd name="connsiteY150" fmla="*/ 1016794 h 1426369"/>
                  <a:gd name="connsiteX151" fmla="*/ 1921669 w 2069306"/>
                  <a:gd name="connsiteY151" fmla="*/ 1009650 h 1426369"/>
                  <a:gd name="connsiteX152" fmla="*/ 1931194 w 2069306"/>
                  <a:gd name="connsiteY152" fmla="*/ 997744 h 1426369"/>
                  <a:gd name="connsiteX153" fmla="*/ 1940719 w 2069306"/>
                  <a:gd name="connsiteY153" fmla="*/ 1009650 h 1426369"/>
                  <a:gd name="connsiteX154" fmla="*/ 1938337 w 2069306"/>
                  <a:gd name="connsiteY154" fmla="*/ 1021556 h 1426369"/>
                  <a:gd name="connsiteX155" fmla="*/ 1931194 w 2069306"/>
                  <a:gd name="connsiteY155" fmla="*/ 1028700 h 1426369"/>
                  <a:gd name="connsiteX156" fmla="*/ 1969294 w 2069306"/>
                  <a:gd name="connsiteY156" fmla="*/ 1009650 h 1426369"/>
                  <a:gd name="connsiteX157" fmla="*/ 1964531 w 2069306"/>
                  <a:gd name="connsiteY157" fmla="*/ 1000125 h 1426369"/>
                  <a:gd name="connsiteX158" fmla="*/ 1962150 w 2069306"/>
                  <a:gd name="connsiteY158" fmla="*/ 985837 h 1426369"/>
                  <a:gd name="connsiteX159" fmla="*/ 1966912 w 2069306"/>
                  <a:gd name="connsiteY159" fmla="*/ 978694 h 1426369"/>
                  <a:gd name="connsiteX160" fmla="*/ 1978819 w 2069306"/>
                  <a:gd name="connsiteY160" fmla="*/ 976312 h 1426369"/>
                  <a:gd name="connsiteX161" fmla="*/ 1983581 w 2069306"/>
                  <a:gd name="connsiteY161" fmla="*/ 995362 h 1426369"/>
                  <a:gd name="connsiteX162" fmla="*/ 1983581 w 2069306"/>
                  <a:gd name="connsiteY162" fmla="*/ 995362 h 1426369"/>
                  <a:gd name="connsiteX163" fmla="*/ 2014537 w 2069306"/>
                  <a:gd name="connsiteY163" fmla="*/ 1000125 h 1426369"/>
                  <a:gd name="connsiteX164" fmla="*/ 2031206 w 2069306"/>
                  <a:gd name="connsiteY164" fmla="*/ 1007269 h 1426369"/>
                  <a:gd name="connsiteX165" fmla="*/ 2043112 w 2069306"/>
                  <a:gd name="connsiteY165" fmla="*/ 1023937 h 1426369"/>
                  <a:gd name="connsiteX166" fmla="*/ 2050256 w 2069306"/>
                  <a:gd name="connsiteY166" fmla="*/ 1021556 h 1426369"/>
                  <a:gd name="connsiteX167" fmla="*/ 2059781 w 2069306"/>
                  <a:gd name="connsiteY167" fmla="*/ 1019175 h 1426369"/>
                  <a:gd name="connsiteX168" fmla="*/ 2064544 w 2069306"/>
                  <a:gd name="connsiteY168" fmla="*/ 1009650 h 1426369"/>
                  <a:gd name="connsiteX169" fmla="*/ 2069306 w 2069306"/>
                  <a:gd name="connsiteY169" fmla="*/ 997744 h 1426369"/>
                  <a:gd name="connsiteX170" fmla="*/ 2057400 w 2069306"/>
                  <a:gd name="connsiteY170" fmla="*/ 990600 h 1426369"/>
                  <a:gd name="connsiteX171" fmla="*/ 2045494 w 2069306"/>
                  <a:gd name="connsiteY171" fmla="*/ 985837 h 1426369"/>
                  <a:gd name="connsiteX172" fmla="*/ 2021681 w 2069306"/>
                  <a:gd name="connsiteY172" fmla="*/ 981075 h 1426369"/>
                  <a:gd name="connsiteX173" fmla="*/ 2012156 w 2069306"/>
                  <a:gd name="connsiteY173" fmla="*/ 981075 h 1426369"/>
                  <a:gd name="connsiteX174" fmla="*/ 2000250 w 2069306"/>
                  <a:gd name="connsiteY174" fmla="*/ 971550 h 1426369"/>
                  <a:gd name="connsiteX175" fmla="*/ 1995487 w 2069306"/>
                  <a:gd name="connsiteY175" fmla="*/ 962025 h 1426369"/>
                  <a:gd name="connsiteX176" fmla="*/ 2000250 w 2069306"/>
                  <a:gd name="connsiteY176" fmla="*/ 954881 h 1426369"/>
                  <a:gd name="connsiteX177" fmla="*/ 2012156 w 2069306"/>
                  <a:gd name="connsiteY177" fmla="*/ 957262 h 1426369"/>
                  <a:gd name="connsiteX178" fmla="*/ 2012156 w 2069306"/>
                  <a:gd name="connsiteY178" fmla="*/ 947737 h 1426369"/>
                  <a:gd name="connsiteX179" fmla="*/ 2009775 w 2069306"/>
                  <a:gd name="connsiteY179" fmla="*/ 942975 h 1426369"/>
                  <a:gd name="connsiteX180" fmla="*/ 2019300 w 2069306"/>
                  <a:gd name="connsiteY180" fmla="*/ 940594 h 1426369"/>
                  <a:gd name="connsiteX181" fmla="*/ 2028825 w 2069306"/>
                  <a:gd name="connsiteY181" fmla="*/ 933450 h 1426369"/>
                  <a:gd name="connsiteX182" fmla="*/ 2031206 w 2069306"/>
                  <a:gd name="connsiteY182" fmla="*/ 919162 h 1426369"/>
                  <a:gd name="connsiteX183" fmla="*/ 2026444 w 2069306"/>
                  <a:gd name="connsiteY183" fmla="*/ 909637 h 1426369"/>
                  <a:gd name="connsiteX184" fmla="*/ 2016919 w 2069306"/>
                  <a:gd name="connsiteY184" fmla="*/ 902494 h 1426369"/>
                  <a:gd name="connsiteX185" fmla="*/ 2012156 w 2069306"/>
                  <a:gd name="connsiteY185" fmla="*/ 902494 h 1426369"/>
                  <a:gd name="connsiteX186" fmla="*/ 2005012 w 2069306"/>
                  <a:gd name="connsiteY186" fmla="*/ 907256 h 1426369"/>
                  <a:gd name="connsiteX187" fmla="*/ 2002631 w 2069306"/>
                  <a:gd name="connsiteY187" fmla="*/ 919162 h 1426369"/>
                  <a:gd name="connsiteX188" fmla="*/ 1995487 w 2069306"/>
                  <a:gd name="connsiteY188" fmla="*/ 926306 h 1426369"/>
                  <a:gd name="connsiteX189" fmla="*/ 1985962 w 2069306"/>
                  <a:gd name="connsiteY189" fmla="*/ 926306 h 1426369"/>
                  <a:gd name="connsiteX190" fmla="*/ 1983581 w 2069306"/>
                  <a:gd name="connsiteY190" fmla="*/ 919162 h 1426369"/>
                  <a:gd name="connsiteX191" fmla="*/ 1981200 w 2069306"/>
                  <a:gd name="connsiteY191" fmla="*/ 912019 h 1426369"/>
                  <a:gd name="connsiteX192" fmla="*/ 1988344 w 2069306"/>
                  <a:gd name="connsiteY192" fmla="*/ 902494 h 1426369"/>
                  <a:gd name="connsiteX193" fmla="*/ 1990725 w 2069306"/>
                  <a:gd name="connsiteY193" fmla="*/ 890587 h 1426369"/>
                  <a:gd name="connsiteX194" fmla="*/ 1993106 w 2069306"/>
                  <a:gd name="connsiteY194" fmla="*/ 890587 h 1426369"/>
                  <a:gd name="connsiteX0" fmla="*/ 1938338 w 2069306"/>
                  <a:gd name="connsiteY0" fmla="*/ 197643 h 1426369"/>
                  <a:gd name="connsiteX1" fmla="*/ 1881187 w 2069306"/>
                  <a:gd name="connsiteY1" fmla="*/ 192881 h 1426369"/>
                  <a:gd name="connsiteX2" fmla="*/ 1905000 w 2069306"/>
                  <a:gd name="connsiteY2" fmla="*/ 145256 h 1426369"/>
                  <a:gd name="connsiteX3" fmla="*/ 1895475 w 2069306"/>
                  <a:gd name="connsiteY3" fmla="*/ 128587 h 1426369"/>
                  <a:gd name="connsiteX4" fmla="*/ 1759744 w 2069306"/>
                  <a:gd name="connsiteY4" fmla="*/ 135731 h 1426369"/>
                  <a:gd name="connsiteX5" fmla="*/ 1552575 w 2069306"/>
                  <a:gd name="connsiteY5" fmla="*/ 140494 h 1426369"/>
                  <a:gd name="connsiteX6" fmla="*/ 1462087 w 2069306"/>
                  <a:gd name="connsiteY6" fmla="*/ 142875 h 1426369"/>
                  <a:gd name="connsiteX7" fmla="*/ 1462087 w 2069306"/>
                  <a:gd name="connsiteY7" fmla="*/ 104775 h 1426369"/>
                  <a:gd name="connsiteX8" fmla="*/ 1459706 w 2069306"/>
                  <a:gd name="connsiteY8" fmla="*/ 83344 h 1426369"/>
                  <a:gd name="connsiteX9" fmla="*/ 902494 w 2069306"/>
                  <a:gd name="connsiteY9" fmla="*/ 71437 h 1426369"/>
                  <a:gd name="connsiteX10" fmla="*/ 754856 w 2069306"/>
                  <a:gd name="connsiteY10" fmla="*/ 64294 h 1426369"/>
                  <a:gd name="connsiteX11" fmla="*/ 659606 w 2069306"/>
                  <a:gd name="connsiteY11" fmla="*/ 61912 h 1426369"/>
                  <a:gd name="connsiteX12" fmla="*/ 521494 w 2069306"/>
                  <a:gd name="connsiteY12" fmla="*/ 47625 h 1426369"/>
                  <a:gd name="connsiteX13" fmla="*/ 354806 w 2069306"/>
                  <a:gd name="connsiteY13" fmla="*/ 28575 h 1426369"/>
                  <a:gd name="connsiteX14" fmla="*/ 228600 w 2069306"/>
                  <a:gd name="connsiteY14" fmla="*/ 19050 h 1426369"/>
                  <a:gd name="connsiteX15" fmla="*/ 138112 w 2069306"/>
                  <a:gd name="connsiteY15" fmla="*/ 4762 h 1426369"/>
                  <a:gd name="connsiteX16" fmla="*/ 90487 w 2069306"/>
                  <a:gd name="connsiteY16" fmla="*/ 0 h 1426369"/>
                  <a:gd name="connsiteX17" fmla="*/ 0 w 2069306"/>
                  <a:gd name="connsiteY17" fmla="*/ 676275 h 1426369"/>
                  <a:gd name="connsiteX18" fmla="*/ 90487 w 2069306"/>
                  <a:gd name="connsiteY18" fmla="*/ 685800 h 1426369"/>
                  <a:gd name="connsiteX19" fmla="*/ 92869 w 2069306"/>
                  <a:gd name="connsiteY19" fmla="*/ 638175 h 1426369"/>
                  <a:gd name="connsiteX20" fmla="*/ 254794 w 2069306"/>
                  <a:gd name="connsiteY20" fmla="*/ 659606 h 1426369"/>
                  <a:gd name="connsiteX21" fmla="*/ 273844 w 2069306"/>
                  <a:gd name="connsiteY21" fmla="*/ 661987 h 1426369"/>
                  <a:gd name="connsiteX22" fmla="*/ 280987 w 2069306"/>
                  <a:gd name="connsiteY22" fmla="*/ 681037 h 1426369"/>
                  <a:gd name="connsiteX23" fmla="*/ 280987 w 2069306"/>
                  <a:gd name="connsiteY23" fmla="*/ 681037 h 1426369"/>
                  <a:gd name="connsiteX24" fmla="*/ 300037 w 2069306"/>
                  <a:gd name="connsiteY24" fmla="*/ 707231 h 1426369"/>
                  <a:gd name="connsiteX25" fmla="*/ 314325 w 2069306"/>
                  <a:gd name="connsiteY25" fmla="*/ 709612 h 1426369"/>
                  <a:gd name="connsiteX26" fmla="*/ 323850 w 2069306"/>
                  <a:gd name="connsiteY26" fmla="*/ 728662 h 1426369"/>
                  <a:gd name="connsiteX27" fmla="*/ 330994 w 2069306"/>
                  <a:gd name="connsiteY27" fmla="*/ 747712 h 1426369"/>
                  <a:gd name="connsiteX28" fmla="*/ 345281 w 2069306"/>
                  <a:gd name="connsiteY28" fmla="*/ 762000 h 1426369"/>
                  <a:gd name="connsiteX29" fmla="*/ 364331 w 2069306"/>
                  <a:gd name="connsiteY29" fmla="*/ 776287 h 1426369"/>
                  <a:gd name="connsiteX30" fmla="*/ 371475 w 2069306"/>
                  <a:gd name="connsiteY30" fmla="*/ 790575 h 1426369"/>
                  <a:gd name="connsiteX31" fmla="*/ 397669 w 2069306"/>
                  <a:gd name="connsiteY31" fmla="*/ 797719 h 1426369"/>
                  <a:gd name="connsiteX32" fmla="*/ 409575 w 2069306"/>
                  <a:gd name="connsiteY32" fmla="*/ 816769 h 1426369"/>
                  <a:gd name="connsiteX33" fmla="*/ 419100 w 2069306"/>
                  <a:gd name="connsiteY33" fmla="*/ 835819 h 1426369"/>
                  <a:gd name="connsiteX34" fmla="*/ 426244 w 2069306"/>
                  <a:gd name="connsiteY34" fmla="*/ 859631 h 1426369"/>
                  <a:gd name="connsiteX35" fmla="*/ 431006 w 2069306"/>
                  <a:gd name="connsiteY35" fmla="*/ 864394 h 1426369"/>
                  <a:gd name="connsiteX36" fmla="*/ 431006 w 2069306"/>
                  <a:gd name="connsiteY36" fmla="*/ 895350 h 1426369"/>
                  <a:gd name="connsiteX37" fmla="*/ 431006 w 2069306"/>
                  <a:gd name="connsiteY37" fmla="*/ 912019 h 1426369"/>
                  <a:gd name="connsiteX38" fmla="*/ 440531 w 2069306"/>
                  <a:gd name="connsiteY38" fmla="*/ 928687 h 1426369"/>
                  <a:gd name="connsiteX39" fmla="*/ 452437 w 2069306"/>
                  <a:gd name="connsiteY39" fmla="*/ 947737 h 1426369"/>
                  <a:gd name="connsiteX40" fmla="*/ 471487 w 2069306"/>
                  <a:gd name="connsiteY40" fmla="*/ 962025 h 1426369"/>
                  <a:gd name="connsiteX41" fmla="*/ 485775 w 2069306"/>
                  <a:gd name="connsiteY41" fmla="*/ 981075 h 1426369"/>
                  <a:gd name="connsiteX42" fmla="*/ 511969 w 2069306"/>
                  <a:gd name="connsiteY42" fmla="*/ 983456 h 1426369"/>
                  <a:gd name="connsiteX43" fmla="*/ 523875 w 2069306"/>
                  <a:gd name="connsiteY43" fmla="*/ 992981 h 1426369"/>
                  <a:gd name="connsiteX44" fmla="*/ 533400 w 2069306"/>
                  <a:gd name="connsiteY44" fmla="*/ 1004887 h 1426369"/>
                  <a:gd name="connsiteX45" fmla="*/ 557212 w 2069306"/>
                  <a:gd name="connsiteY45" fmla="*/ 1016794 h 1426369"/>
                  <a:gd name="connsiteX46" fmla="*/ 573881 w 2069306"/>
                  <a:gd name="connsiteY46" fmla="*/ 1026319 h 1426369"/>
                  <a:gd name="connsiteX47" fmla="*/ 588169 w 2069306"/>
                  <a:gd name="connsiteY47" fmla="*/ 1016794 h 1426369"/>
                  <a:gd name="connsiteX48" fmla="*/ 604837 w 2069306"/>
                  <a:gd name="connsiteY48" fmla="*/ 992981 h 1426369"/>
                  <a:gd name="connsiteX49" fmla="*/ 616744 w 2069306"/>
                  <a:gd name="connsiteY49" fmla="*/ 976312 h 1426369"/>
                  <a:gd name="connsiteX50" fmla="*/ 621506 w 2069306"/>
                  <a:gd name="connsiteY50" fmla="*/ 959644 h 1426369"/>
                  <a:gd name="connsiteX51" fmla="*/ 631031 w 2069306"/>
                  <a:gd name="connsiteY51" fmla="*/ 947737 h 1426369"/>
                  <a:gd name="connsiteX52" fmla="*/ 652462 w 2069306"/>
                  <a:gd name="connsiteY52" fmla="*/ 931069 h 1426369"/>
                  <a:gd name="connsiteX53" fmla="*/ 664369 w 2069306"/>
                  <a:gd name="connsiteY53" fmla="*/ 919162 h 1426369"/>
                  <a:gd name="connsiteX54" fmla="*/ 676275 w 2069306"/>
                  <a:gd name="connsiteY54" fmla="*/ 919162 h 1426369"/>
                  <a:gd name="connsiteX55" fmla="*/ 688181 w 2069306"/>
                  <a:gd name="connsiteY55" fmla="*/ 933450 h 1426369"/>
                  <a:gd name="connsiteX56" fmla="*/ 714375 w 2069306"/>
                  <a:gd name="connsiteY56" fmla="*/ 933450 h 1426369"/>
                  <a:gd name="connsiteX57" fmla="*/ 752475 w 2069306"/>
                  <a:gd name="connsiteY57" fmla="*/ 942975 h 1426369"/>
                  <a:gd name="connsiteX58" fmla="*/ 773906 w 2069306"/>
                  <a:gd name="connsiteY58" fmla="*/ 942975 h 1426369"/>
                  <a:gd name="connsiteX59" fmla="*/ 785812 w 2069306"/>
                  <a:gd name="connsiteY59" fmla="*/ 962025 h 1426369"/>
                  <a:gd name="connsiteX60" fmla="*/ 802481 w 2069306"/>
                  <a:gd name="connsiteY60" fmla="*/ 981075 h 1426369"/>
                  <a:gd name="connsiteX61" fmla="*/ 812006 w 2069306"/>
                  <a:gd name="connsiteY61" fmla="*/ 997744 h 1426369"/>
                  <a:gd name="connsiteX62" fmla="*/ 826294 w 2069306"/>
                  <a:gd name="connsiteY62" fmla="*/ 1004887 h 1426369"/>
                  <a:gd name="connsiteX63" fmla="*/ 840581 w 2069306"/>
                  <a:gd name="connsiteY63" fmla="*/ 1026319 h 1426369"/>
                  <a:gd name="connsiteX64" fmla="*/ 845344 w 2069306"/>
                  <a:gd name="connsiteY64" fmla="*/ 1040606 h 1426369"/>
                  <a:gd name="connsiteX65" fmla="*/ 852487 w 2069306"/>
                  <a:gd name="connsiteY65" fmla="*/ 1059656 h 1426369"/>
                  <a:gd name="connsiteX66" fmla="*/ 864394 w 2069306"/>
                  <a:gd name="connsiteY66" fmla="*/ 1090612 h 1426369"/>
                  <a:gd name="connsiteX67" fmla="*/ 866775 w 2069306"/>
                  <a:gd name="connsiteY67" fmla="*/ 1107281 h 1426369"/>
                  <a:gd name="connsiteX68" fmla="*/ 876300 w 2069306"/>
                  <a:gd name="connsiteY68" fmla="*/ 1121569 h 1426369"/>
                  <a:gd name="connsiteX69" fmla="*/ 873919 w 2069306"/>
                  <a:gd name="connsiteY69" fmla="*/ 1128712 h 1426369"/>
                  <a:gd name="connsiteX70" fmla="*/ 890587 w 2069306"/>
                  <a:gd name="connsiteY70" fmla="*/ 1133475 h 1426369"/>
                  <a:gd name="connsiteX71" fmla="*/ 900112 w 2069306"/>
                  <a:gd name="connsiteY71" fmla="*/ 1147762 h 1426369"/>
                  <a:gd name="connsiteX72" fmla="*/ 914400 w 2069306"/>
                  <a:gd name="connsiteY72" fmla="*/ 1178719 h 1426369"/>
                  <a:gd name="connsiteX73" fmla="*/ 928687 w 2069306"/>
                  <a:gd name="connsiteY73" fmla="*/ 1188244 h 1426369"/>
                  <a:gd name="connsiteX74" fmla="*/ 935831 w 2069306"/>
                  <a:gd name="connsiteY74" fmla="*/ 1197769 h 1426369"/>
                  <a:gd name="connsiteX75" fmla="*/ 935831 w 2069306"/>
                  <a:gd name="connsiteY75" fmla="*/ 1197769 h 1426369"/>
                  <a:gd name="connsiteX76" fmla="*/ 957262 w 2069306"/>
                  <a:gd name="connsiteY76" fmla="*/ 1212056 h 1426369"/>
                  <a:gd name="connsiteX77" fmla="*/ 962025 w 2069306"/>
                  <a:gd name="connsiteY77" fmla="*/ 1216819 h 1426369"/>
                  <a:gd name="connsiteX78" fmla="*/ 957262 w 2069306"/>
                  <a:gd name="connsiteY78" fmla="*/ 1233487 h 1426369"/>
                  <a:gd name="connsiteX79" fmla="*/ 957262 w 2069306"/>
                  <a:gd name="connsiteY79" fmla="*/ 1243012 h 1426369"/>
                  <a:gd name="connsiteX80" fmla="*/ 966787 w 2069306"/>
                  <a:gd name="connsiteY80" fmla="*/ 1257300 h 1426369"/>
                  <a:gd name="connsiteX81" fmla="*/ 969169 w 2069306"/>
                  <a:gd name="connsiteY81" fmla="*/ 1269206 h 1426369"/>
                  <a:gd name="connsiteX82" fmla="*/ 959644 w 2069306"/>
                  <a:gd name="connsiteY82" fmla="*/ 1281112 h 1426369"/>
                  <a:gd name="connsiteX83" fmla="*/ 971550 w 2069306"/>
                  <a:gd name="connsiteY83" fmla="*/ 1288256 h 1426369"/>
                  <a:gd name="connsiteX84" fmla="*/ 981075 w 2069306"/>
                  <a:gd name="connsiteY84" fmla="*/ 1295400 h 1426369"/>
                  <a:gd name="connsiteX85" fmla="*/ 988219 w 2069306"/>
                  <a:gd name="connsiteY85" fmla="*/ 1319212 h 1426369"/>
                  <a:gd name="connsiteX86" fmla="*/ 992981 w 2069306"/>
                  <a:gd name="connsiteY86" fmla="*/ 1340644 h 1426369"/>
                  <a:gd name="connsiteX87" fmla="*/ 995362 w 2069306"/>
                  <a:gd name="connsiteY87" fmla="*/ 1352550 h 1426369"/>
                  <a:gd name="connsiteX88" fmla="*/ 1007269 w 2069306"/>
                  <a:gd name="connsiteY88" fmla="*/ 1364456 h 1426369"/>
                  <a:gd name="connsiteX89" fmla="*/ 1054894 w 2069306"/>
                  <a:gd name="connsiteY89" fmla="*/ 1376362 h 1426369"/>
                  <a:gd name="connsiteX90" fmla="*/ 1073944 w 2069306"/>
                  <a:gd name="connsiteY90" fmla="*/ 1381125 h 1426369"/>
                  <a:gd name="connsiteX91" fmla="*/ 1083469 w 2069306"/>
                  <a:gd name="connsiteY91" fmla="*/ 1390650 h 1426369"/>
                  <a:gd name="connsiteX92" fmla="*/ 1088231 w 2069306"/>
                  <a:gd name="connsiteY92" fmla="*/ 1397794 h 1426369"/>
                  <a:gd name="connsiteX93" fmla="*/ 1112044 w 2069306"/>
                  <a:gd name="connsiteY93" fmla="*/ 1402556 h 1426369"/>
                  <a:gd name="connsiteX94" fmla="*/ 1123950 w 2069306"/>
                  <a:gd name="connsiteY94" fmla="*/ 1397794 h 1426369"/>
                  <a:gd name="connsiteX95" fmla="*/ 1143000 w 2069306"/>
                  <a:gd name="connsiteY95" fmla="*/ 1402556 h 1426369"/>
                  <a:gd name="connsiteX96" fmla="*/ 1162050 w 2069306"/>
                  <a:gd name="connsiteY96" fmla="*/ 1414462 h 1426369"/>
                  <a:gd name="connsiteX97" fmla="*/ 1176337 w 2069306"/>
                  <a:gd name="connsiteY97" fmla="*/ 1426369 h 1426369"/>
                  <a:gd name="connsiteX98" fmla="*/ 1197769 w 2069306"/>
                  <a:gd name="connsiteY98" fmla="*/ 1419225 h 1426369"/>
                  <a:gd name="connsiteX99" fmla="*/ 1204912 w 2069306"/>
                  <a:gd name="connsiteY99" fmla="*/ 1412081 h 1426369"/>
                  <a:gd name="connsiteX100" fmla="*/ 1214437 w 2069306"/>
                  <a:gd name="connsiteY100" fmla="*/ 1376362 h 1426369"/>
                  <a:gd name="connsiteX101" fmla="*/ 1207294 w 2069306"/>
                  <a:gd name="connsiteY101" fmla="*/ 1357312 h 1426369"/>
                  <a:gd name="connsiteX102" fmla="*/ 1195387 w 2069306"/>
                  <a:gd name="connsiteY102" fmla="*/ 1321594 h 1426369"/>
                  <a:gd name="connsiteX103" fmla="*/ 1188244 w 2069306"/>
                  <a:gd name="connsiteY103" fmla="*/ 1297781 h 1426369"/>
                  <a:gd name="connsiteX104" fmla="*/ 1193006 w 2069306"/>
                  <a:gd name="connsiteY104" fmla="*/ 1262062 h 1426369"/>
                  <a:gd name="connsiteX105" fmla="*/ 1204912 w 2069306"/>
                  <a:gd name="connsiteY105" fmla="*/ 1228725 h 1426369"/>
                  <a:gd name="connsiteX106" fmla="*/ 1223962 w 2069306"/>
                  <a:gd name="connsiteY106" fmla="*/ 1195387 h 1426369"/>
                  <a:gd name="connsiteX107" fmla="*/ 1245394 w 2069306"/>
                  <a:gd name="connsiteY107" fmla="*/ 1166812 h 1426369"/>
                  <a:gd name="connsiteX108" fmla="*/ 1259681 w 2069306"/>
                  <a:gd name="connsiteY108" fmla="*/ 1140619 h 1426369"/>
                  <a:gd name="connsiteX109" fmla="*/ 1300162 w 2069306"/>
                  <a:gd name="connsiteY109" fmla="*/ 1121569 h 1426369"/>
                  <a:gd name="connsiteX110" fmla="*/ 1343025 w 2069306"/>
                  <a:gd name="connsiteY110" fmla="*/ 1095375 h 1426369"/>
                  <a:gd name="connsiteX111" fmla="*/ 1378744 w 2069306"/>
                  <a:gd name="connsiteY111" fmla="*/ 1078706 h 1426369"/>
                  <a:gd name="connsiteX112" fmla="*/ 1397794 w 2069306"/>
                  <a:gd name="connsiteY112" fmla="*/ 1064419 h 1426369"/>
                  <a:gd name="connsiteX113" fmla="*/ 1426369 w 2069306"/>
                  <a:gd name="connsiteY113" fmla="*/ 1042987 h 1426369"/>
                  <a:gd name="connsiteX114" fmla="*/ 1447800 w 2069306"/>
                  <a:gd name="connsiteY114" fmla="*/ 1026319 h 1426369"/>
                  <a:gd name="connsiteX115" fmla="*/ 1464469 w 2069306"/>
                  <a:gd name="connsiteY115" fmla="*/ 1014412 h 1426369"/>
                  <a:gd name="connsiteX116" fmla="*/ 1471612 w 2069306"/>
                  <a:gd name="connsiteY116" fmla="*/ 1002506 h 1426369"/>
                  <a:gd name="connsiteX117" fmla="*/ 1504950 w 2069306"/>
                  <a:gd name="connsiteY117" fmla="*/ 990600 h 1426369"/>
                  <a:gd name="connsiteX118" fmla="*/ 1533525 w 2069306"/>
                  <a:gd name="connsiteY118" fmla="*/ 978694 h 1426369"/>
                  <a:gd name="connsiteX119" fmla="*/ 1559719 w 2069306"/>
                  <a:gd name="connsiteY119" fmla="*/ 969169 h 1426369"/>
                  <a:gd name="connsiteX120" fmla="*/ 1600200 w 2069306"/>
                  <a:gd name="connsiteY120" fmla="*/ 954881 h 1426369"/>
                  <a:gd name="connsiteX121" fmla="*/ 1621631 w 2069306"/>
                  <a:gd name="connsiteY121" fmla="*/ 954881 h 1426369"/>
                  <a:gd name="connsiteX122" fmla="*/ 1621631 w 2069306"/>
                  <a:gd name="connsiteY122" fmla="*/ 954881 h 1426369"/>
                  <a:gd name="connsiteX123" fmla="*/ 1666875 w 2069306"/>
                  <a:gd name="connsiteY123" fmla="*/ 969169 h 1426369"/>
                  <a:gd name="connsiteX124" fmla="*/ 1693069 w 2069306"/>
                  <a:gd name="connsiteY124" fmla="*/ 978694 h 1426369"/>
                  <a:gd name="connsiteX125" fmla="*/ 1714500 w 2069306"/>
                  <a:gd name="connsiteY125" fmla="*/ 978694 h 1426369"/>
                  <a:gd name="connsiteX126" fmla="*/ 1740694 w 2069306"/>
                  <a:gd name="connsiteY126" fmla="*/ 981075 h 1426369"/>
                  <a:gd name="connsiteX127" fmla="*/ 1762125 w 2069306"/>
                  <a:gd name="connsiteY127" fmla="*/ 983456 h 1426369"/>
                  <a:gd name="connsiteX128" fmla="*/ 1778794 w 2069306"/>
                  <a:gd name="connsiteY128" fmla="*/ 981075 h 1426369"/>
                  <a:gd name="connsiteX129" fmla="*/ 1783556 w 2069306"/>
                  <a:gd name="connsiteY129" fmla="*/ 971550 h 1426369"/>
                  <a:gd name="connsiteX130" fmla="*/ 1757362 w 2069306"/>
                  <a:gd name="connsiteY130" fmla="*/ 966787 h 1426369"/>
                  <a:gd name="connsiteX131" fmla="*/ 1745456 w 2069306"/>
                  <a:gd name="connsiteY131" fmla="*/ 969169 h 1426369"/>
                  <a:gd name="connsiteX132" fmla="*/ 1735931 w 2069306"/>
                  <a:gd name="connsiteY132" fmla="*/ 954881 h 1426369"/>
                  <a:gd name="connsiteX133" fmla="*/ 1747837 w 2069306"/>
                  <a:gd name="connsiteY133" fmla="*/ 950119 h 1426369"/>
                  <a:gd name="connsiteX134" fmla="*/ 1747837 w 2069306"/>
                  <a:gd name="connsiteY134" fmla="*/ 950119 h 1426369"/>
                  <a:gd name="connsiteX135" fmla="*/ 1766887 w 2069306"/>
                  <a:gd name="connsiteY135" fmla="*/ 954881 h 1426369"/>
                  <a:gd name="connsiteX136" fmla="*/ 1781175 w 2069306"/>
                  <a:gd name="connsiteY136" fmla="*/ 950119 h 1426369"/>
                  <a:gd name="connsiteX137" fmla="*/ 1802606 w 2069306"/>
                  <a:gd name="connsiteY137" fmla="*/ 966787 h 1426369"/>
                  <a:gd name="connsiteX138" fmla="*/ 1797844 w 2069306"/>
                  <a:gd name="connsiteY138" fmla="*/ 978694 h 1426369"/>
                  <a:gd name="connsiteX139" fmla="*/ 1816894 w 2069306"/>
                  <a:gd name="connsiteY139" fmla="*/ 973931 h 1426369"/>
                  <a:gd name="connsiteX140" fmla="*/ 1833562 w 2069306"/>
                  <a:gd name="connsiteY140" fmla="*/ 976312 h 1426369"/>
                  <a:gd name="connsiteX141" fmla="*/ 1835944 w 2069306"/>
                  <a:gd name="connsiteY141" fmla="*/ 985837 h 1426369"/>
                  <a:gd name="connsiteX142" fmla="*/ 1835944 w 2069306"/>
                  <a:gd name="connsiteY142" fmla="*/ 1000125 h 1426369"/>
                  <a:gd name="connsiteX143" fmla="*/ 1826419 w 2069306"/>
                  <a:gd name="connsiteY143" fmla="*/ 1004887 h 1426369"/>
                  <a:gd name="connsiteX144" fmla="*/ 1831181 w 2069306"/>
                  <a:gd name="connsiteY144" fmla="*/ 1016794 h 1426369"/>
                  <a:gd name="connsiteX145" fmla="*/ 1854994 w 2069306"/>
                  <a:gd name="connsiteY145" fmla="*/ 1019175 h 1426369"/>
                  <a:gd name="connsiteX146" fmla="*/ 1871662 w 2069306"/>
                  <a:gd name="connsiteY146" fmla="*/ 1026319 h 1426369"/>
                  <a:gd name="connsiteX147" fmla="*/ 1881187 w 2069306"/>
                  <a:gd name="connsiteY147" fmla="*/ 1035844 h 1426369"/>
                  <a:gd name="connsiteX148" fmla="*/ 1897856 w 2069306"/>
                  <a:gd name="connsiteY148" fmla="*/ 1035844 h 1426369"/>
                  <a:gd name="connsiteX149" fmla="*/ 1907381 w 2069306"/>
                  <a:gd name="connsiteY149" fmla="*/ 1026319 h 1426369"/>
                  <a:gd name="connsiteX150" fmla="*/ 1909762 w 2069306"/>
                  <a:gd name="connsiteY150" fmla="*/ 1016794 h 1426369"/>
                  <a:gd name="connsiteX151" fmla="*/ 1921669 w 2069306"/>
                  <a:gd name="connsiteY151" fmla="*/ 1009650 h 1426369"/>
                  <a:gd name="connsiteX152" fmla="*/ 1931194 w 2069306"/>
                  <a:gd name="connsiteY152" fmla="*/ 997744 h 1426369"/>
                  <a:gd name="connsiteX153" fmla="*/ 1940719 w 2069306"/>
                  <a:gd name="connsiteY153" fmla="*/ 1009650 h 1426369"/>
                  <a:gd name="connsiteX154" fmla="*/ 1938337 w 2069306"/>
                  <a:gd name="connsiteY154" fmla="*/ 1021556 h 1426369"/>
                  <a:gd name="connsiteX155" fmla="*/ 1931194 w 2069306"/>
                  <a:gd name="connsiteY155" fmla="*/ 1028700 h 1426369"/>
                  <a:gd name="connsiteX156" fmla="*/ 1969294 w 2069306"/>
                  <a:gd name="connsiteY156" fmla="*/ 1009650 h 1426369"/>
                  <a:gd name="connsiteX157" fmla="*/ 1964531 w 2069306"/>
                  <a:gd name="connsiteY157" fmla="*/ 1000125 h 1426369"/>
                  <a:gd name="connsiteX158" fmla="*/ 1962150 w 2069306"/>
                  <a:gd name="connsiteY158" fmla="*/ 985837 h 1426369"/>
                  <a:gd name="connsiteX159" fmla="*/ 1966912 w 2069306"/>
                  <a:gd name="connsiteY159" fmla="*/ 978694 h 1426369"/>
                  <a:gd name="connsiteX160" fmla="*/ 1978819 w 2069306"/>
                  <a:gd name="connsiteY160" fmla="*/ 976312 h 1426369"/>
                  <a:gd name="connsiteX161" fmla="*/ 1983581 w 2069306"/>
                  <a:gd name="connsiteY161" fmla="*/ 995362 h 1426369"/>
                  <a:gd name="connsiteX162" fmla="*/ 1983581 w 2069306"/>
                  <a:gd name="connsiteY162" fmla="*/ 995362 h 1426369"/>
                  <a:gd name="connsiteX163" fmla="*/ 2014537 w 2069306"/>
                  <a:gd name="connsiteY163" fmla="*/ 1000125 h 1426369"/>
                  <a:gd name="connsiteX164" fmla="*/ 2031206 w 2069306"/>
                  <a:gd name="connsiteY164" fmla="*/ 1007269 h 1426369"/>
                  <a:gd name="connsiteX165" fmla="*/ 2043112 w 2069306"/>
                  <a:gd name="connsiteY165" fmla="*/ 1023937 h 1426369"/>
                  <a:gd name="connsiteX166" fmla="*/ 2050256 w 2069306"/>
                  <a:gd name="connsiteY166" fmla="*/ 1021556 h 1426369"/>
                  <a:gd name="connsiteX167" fmla="*/ 2059781 w 2069306"/>
                  <a:gd name="connsiteY167" fmla="*/ 1019175 h 1426369"/>
                  <a:gd name="connsiteX168" fmla="*/ 2064544 w 2069306"/>
                  <a:gd name="connsiteY168" fmla="*/ 1009650 h 1426369"/>
                  <a:gd name="connsiteX169" fmla="*/ 2069306 w 2069306"/>
                  <a:gd name="connsiteY169" fmla="*/ 997744 h 1426369"/>
                  <a:gd name="connsiteX170" fmla="*/ 2057400 w 2069306"/>
                  <a:gd name="connsiteY170" fmla="*/ 990600 h 1426369"/>
                  <a:gd name="connsiteX171" fmla="*/ 2045494 w 2069306"/>
                  <a:gd name="connsiteY171" fmla="*/ 985837 h 1426369"/>
                  <a:gd name="connsiteX172" fmla="*/ 2021681 w 2069306"/>
                  <a:gd name="connsiteY172" fmla="*/ 981075 h 1426369"/>
                  <a:gd name="connsiteX173" fmla="*/ 2012156 w 2069306"/>
                  <a:gd name="connsiteY173" fmla="*/ 981075 h 1426369"/>
                  <a:gd name="connsiteX174" fmla="*/ 2000250 w 2069306"/>
                  <a:gd name="connsiteY174" fmla="*/ 971550 h 1426369"/>
                  <a:gd name="connsiteX175" fmla="*/ 1995487 w 2069306"/>
                  <a:gd name="connsiteY175" fmla="*/ 962025 h 1426369"/>
                  <a:gd name="connsiteX176" fmla="*/ 2000250 w 2069306"/>
                  <a:gd name="connsiteY176" fmla="*/ 954881 h 1426369"/>
                  <a:gd name="connsiteX177" fmla="*/ 2012156 w 2069306"/>
                  <a:gd name="connsiteY177" fmla="*/ 957262 h 1426369"/>
                  <a:gd name="connsiteX178" fmla="*/ 2012156 w 2069306"/>
                  <a:gd name="connsiteY178" fmla="*/ 947737 h 1426369"/>
                  <a:gd name="connsiteX179" fmla="*/ 2009775 w 2069306"/>
                  <a:gd name="connsiteY179" fmla="*/ 942975 h 1426369"/>
                  <a:gd name="connsiteX180" fmla="*/ 2019300 w 2069306"/>
                  <a:gd name="connsiteY180" fmla="*/ 940594 h 1426369"/>
                  <a:gd name="connsiteX181" fmla="*/ 2028825 w 2069306"/>
                  <a:gd name="connsiteY181" fmla="*/ 933450 h 1426369"/>
                  <a:gd name="connsiteX182" fmla="*/ 2031206 w 2069306"/>
                  <a:gd name="connsiteY182" fmla="*/ 919162 h 1426369"/>
                  <a:gd name="connsiteX183" fmla="*/ 2026444 w 2069306"/>
                  <a:gd name="connsiteY183" fmla="*/ 909637 h 1426369"/>
                  <a:gd name="connsiteX184" fmla="*/ 2016919 w 2069306"/>
                  <a:gd name="connsiteY184" fmla="*/ 902494 h 1426369"/>
                  <a:gd name="connsiteX185" fmla="*/ 2012156 w 2069306"/>
                  <a:gd name="connsiteY185" fmla="*/ 902494 h 1426369"/>
                  <a:gd name="connsiteX186" fmla="*/ 2005012 w 2069306"/>
                  <a:gd name="connsiteY186" fmla="*/ 907256 h 1426369"/>
                  <a:gd name="connsiteX187" fmla="*/ 2002631 w 2069306"/>
                  <a:gd name="connsiteY187" fmla="*/ 919162 h 1426369"/>
                  <a:gd name="connsiteX188" fmla="*/ 1995487 w 2069306"/>
                  <a:gd name="connsiteY188" fmla="*/ 926306 h 1426369"/>
                  <a:gd name="connsiteX189" fmla="*/ 1985962 w 2069306"/>
                  <a:gd name="connsiteY189" fmla="*/ 926306 h 1426369"/>
                  <a:gd name="connsiteX190" fmla="*/ 1983581 w 2069306"/>
                  <a:gd name="connsiteY190" fmla="*/ 919162 h 1426369"/>
                  <a:gd name="connsiteX191" fmla="*/ 1981200 w 2069306"/>
                  <a:gd name="connsiteY191" fmla="*/ 912019 h 1426369"/>
                  <a:gd name="connsiteX192" fmla="*/ 1988344 w 2069306"/>
                  <a:gd name="connsiteY192" fmla="*/ 902494 h 1426369"/>
                  <a:gd name="connsiteX193" fmla="*/ 1990725 w 2069306"/>
                  <a:gd name="connsiteY193" fmla="*/ 890587 h 1426369"/>
                  <a:gd name="connsiteX194" fmla="*/ 1993106 w 2069306"/>
                  <a:gd name="connsiteY194" fmla="*/ 890587 h 1426369"/>
                  <a:gd name="connsiteX0" fmla="*/ 1935957 w 2069306"/>
                  <a:gd name="connsiteY0" fmla="*/ 190499 h 1426369"/>
                  <a:gd name="connsiteX1" fmla="*/ 1881187 w 2069306"/>
                  <a:gd name="connsiteY1" fmla="*/ 192881 h 1426369"/>
                  <a:gd name="connsiteX2" fmla="*/ 1905000 w 2069306"/>
                  <a:gd name="connsiteY2" fmla="*/ 145256 h 1426369"/>
                  <a:gd name="connsiteX3" fmla="*/ 1895475 w 2069306"/>
                  <a:gd name="connsiteY3" fmla="*/ 128587 h 1426369"/>
                  <a:gd name="connsiteX4" fmla="*/ 1759744 w 2069306"/>
                  <a:gd name="connsiteY4" fmla="*/ 135731 h 1426369"/>
                  <a:gd name="connsiteX5" fmla="*/ 1552575 w 2069306"/>
                  <a:gd name="connsiteY5" fmla="*/ 140494 h 1426369"/>
                  <a:gd name="connsiteX6" fmla="*/ 1462087 w 2069306"/>
                  <a:gd name="connsiteY6" fmla="*/ 142875 h 1426369"/>
                  <a:gd name="connsiteX7" fmla="*/ 1462087 w 2069306"/>
                  <a:gd name="connsiteY7" fmla="*/ 104775 h 1426369"/>
                  <a:gd name="connsiteX8" fmla="*/ 1459706 w 2069306"/>
                  <a:gd name="connsiteY8" fmla="*/ 83344 h 1426369"/>
                  <a:gd name="connsiteX9" fmla="*/ 902494 w 2069306"/>
                  <a:gd name="connsiteY9" fmla="*/ 71437 h 1426369"/>
                  <a:gd name="connsiteX10" fmla="*/ 754856 w 2069306"/>
                  <a:gd name="connsiteY10" fmla="*/ 64294 h 1426369"/>
                  <a:gd name="connsiteX11" fmla="*/ 659606 w 2069306"/>
                  <a:gd name="connsiteY11" fmla="*/ 61912 h 1426369"/>
                  <a:gd name="connsiteX12" fmla="*/ 521494 w 2069306"/>
                  <a:gd name="connsiteY12" fmla="*/ 47625 h 1426369"/>
                  <a:gd name="connsiteX13" fmla="*/ 354806 w 2069306"/>
                  <a:gd name="connsiteY13" fmla="*/ 28575 h 1426369"/>
                  <a:gd name="connsiteX14" fmla="*/ 228600 w 2069306"/>
                  <a:gd name="connsiteY14" fmla="*/ 19050 h 1426369"/>
                  <a:gd name="connsiteX15" fmla="*/ 138112 w 2069306"/>
                  <a:gd name="connsiteY15" fmla="*/ 4762 h 1426369"/>
                  <a:gd name="connsiteX16" fmla="*/ 90487 w 2069306"/>
                  <a:gd name="connsiteY16" fmla="*/ 0 h 1426369"/>
                  <a:gd name="connsiteX17" fmla="*/ 0 w 2069306"/>
                  <a:gd name="connsiteY17" fmla="*/ 676275 h 1426369"/>
                  <a:gd name="connsiteX18" fmla="*/ 90487 w 2069306"/>
                  <a:gd name="connsiteY18" fmla="*/ 685800 h 1426369"/>
                  <a:gd name="connsiteX19" fmla="*/ 92869 w 2069306"/>
                  <a:gd name="connsiteY19" fmla="*/ 638175 h 1426369"/>
                  <a:gd name="connsiteX20" fmla="*/ 254794 w 2069306"/>
                  <a:gd name="connsiteY20" fmla="*/ 659606 h 1426369"/>
                  <a:gd name="connsiteX21" fmla="*/ 273844 w 2069306"/>
                  <a:gd name="connsiteY21" fmla="*/ 661987 h 1426369"/>
                  <a:gd name="connsiteX22" fmla="*/ 280987 w 2069306"/>
                  <a:gd name="connsiteY22" fmla="*/ 681037 h 1426369"/>
                  <a:gd name="connsiteX23" fmla="*/ 280987 w 2069306"/>
                  <a:gd name="connsiteY23" fmla="*/ 681037 h 1426369"/>
                  <a:gd name="connsiteX24" fmla="*/ 300037 w 2069306"/>
                  <a:gd name="connsiteY24" fmla="*/ 707231 h 1426369"/>
                  <a:gd name="connsiteX25" fmla="*/ 314325 w 2069306"/>
                  <a:gd name="connsiteY25" fmla="*/ 709612 h 1426369"/>
                  <a:gd name="connsiteX26" fmla="*/ 323850 w 2069306"/>
                  <a:gd name="connsiteY26" fmla="*/ 728662 h 1426369"/>
                  <a:gd name="connsiteX27" fmla="*/ 330994 w 2069306"/>
                  <a:gd name="connsiteY27" fmla="*/ 747712 h 1426369"/>
                  <a:gd name="connsiteX28" fmla="*/ 345281 w 2069306"/>
                  <a:gd name="connsiteY28" fmla="*/ 762000 h 1426369"/>
                  <a:gd name="connsiteX29" fmla="*/ 364331 w 2069306"/>
                  <a:gd name="connsiteY29" fmla="*/ 776287 h 1426369"/>
                  <a:gd name="connsiteX30" fmla="*/ 371475 w 2069306"/>
                  <a:gd name="connsiteY30" fmla="*/ 790575 h 1426369"/>
                  <a:gd name="connsiteX31" fmla="*/ 397669 w 2069306"/>
                  <a:gd name="connsiteY31" fmla="*/ 797719 h 1426369"/>
                  <a:gd name="connsiteX32" fmla="*/ 409575 w 2069306"/>
                  <a:gd name="connsiteY32" fmla="*/ 816769 h 1426369"/>
                  <a:gd name="connsiteX33" fmla="*/ 419100 w 2069306"/>
                  <a:gd name="connsiteY33" fmla="*/ 835819 h 1426369"/>
                  <a:gd name="connsiteX34" fmla="*/ 426244 w 2069306"/>
                  <a:gd name="connsiteY34" fmla="*/ 859631 h 1426369"/>
                  <a:gd name="connsiteX35" fmla="*/ 431006 w 2069306"/>
                  <a:gd name="connsiteY35" fmla="*/ 864394 h 1426369"/>
                  <a:gd name="connsiteX36" fmla="*/ 431006 w 2069306"/>
                  <a:gd name="connsiteY36" fmla="*/ 895350 h 1426369"/>
                  <a:gd name="connsiteX37" fmla="*/ 431006 w 2069306"/>
                  <a:gd name="connsiteY37" fmla="*/ 912019 h 1426369"/>
                  <a:gd name="connsiteX38" fmla="*/ 440531 w 2069306"/>
                  <a:gd name="connsiteY38" fmla="*/ 928687 h 1426369"/>
                  <a:gd name="connsiteX39" fmla="*/ 452437 w 2069306"/>
                  <a:gd name="connsiteY39" fmla="*/ 947737 h 1426369"/>
                  <a:gd name="connsiteX40" fmla="*/ 471487 w 2069306"/>
                  <a:gd name="connsiteY40" fmla="*/ 962025 h 1426369"/>
                  <a:gd name="connsiteX41" fmla="*/ 485775 w 2069306"/>
                  <a:gd name="connsiteY41" fmla="*/ 981075 h 1426369"/>
                  <a:gd name="connsiteX42" fmla="*/ 511969 w 2069306"/>
                  <a:gd name="connsiteY42" fmla="*/ 983456 h 1426369"/>
                  <a:gd name="connsiteX43" fmla="*/ 523875 w 2069306"/>
                  <a:gd name="connsiteY43" fmla="*/ 992981 h 1426369"/>
                  <a:gd name="connsiteX44" fmla="*/ 533400 w 2069306"/>
                  <a:gd name="connsiteY44" fmla="*/ 1004887 h 1426369"/>
                  <a:gd name="connsiteX45" fmla="*/ 557212 w 2069306"/>
                  <a:gd name="connsiteY45" fmla="*/ 1016794 h 1426369"/>
                  <a:gd name="connsiteX46" fmla="*/ 573881 w 2069306"/>
                  <a:gd name="connsiteY46" fmla="*/ 1026319 h 1426369"/>
                  <a:gd name="connsiteX47" fmla="*/ 588169 w 2069306"/>
                  <a:gd name="connsiteY47" fmla="*/ 1016794 h 1426369"/>
                  <a:gd name="connsiteX48" fmla="*/ 604837 w 2069306"/>
                  <a:gd name="connsiteY48" fmla="*/ 992981 h 1426369"/>
                  <a:gd name="connsiteX49" fmla="*/ 616744 w 2069306"/>
                  <a:gd name="connsiteY49" fmla="*/ 976312 h 1426369"/>
                  <a:gd name="connsiteX50" fmla="*/ 621506 w 2069306"/>
                  <a:gd name="connsiteY50" fmla="*/ 959644 h 1426369"/>
                  <a:gd name="connsiteX51" fmla="*/ 631031 w 2069306"/>
                  <a:gd name="connsiteY51" fmla="*/ 947737 h 1426369"/>
                  <a:gd name="connsiteX52" fmla="*/ 652462 w 2069306"/>
                  <a:gd name="connsiteY52" fmla="*/ 931069 h 1426369"/>
                  <a:gd name="connsiteX53" fmla="*/ 664369 w 2069306"/>
                  <a:gd name="connsiteY53" fmla="*/ 919162 h 1426369"/>
                  <a:gd name="connsiteX54" fmla="*/ 676275 w 2069306"/>
                  <a:gd name="connsiteY54" fmla="*/ 919162 h 1426369"/>
                  <a:gd name="connsiteX55" fmla="*/ 688181 w 2069306"/>
                  <a:gd name="connsiteY55" fmla="*/ 933450 h 1426369"/>
                  <a:gd name="connsiteX56" fmla="*/ 714375 w 2069306"/>
                  <a:gd name="connsiteY56" fmla="*/ 933450 h 1426369"/>
                  <a:gd name="connsiteX57" fmla="*/ 752475 w 2069306"/>
                  <a:gd name="connsiteY57" fmla="*/ 942975 h 1426369"/>
                  <a:gd name="connsiteX58" fmla="*/ 773906 w 2069306"/>
                  <a:gd name="connsiteY58" fmla="*/ 942975 h 1426369"/>
                  <a:gd name="connsiteX59" fmla="*/ 785812 w 2069306"/>
                  <a:gd name="connsiteY59" fmla="*/ 962025 h 1426369"/>
                  <a:gd name="connsiteX60" fmla="*/ 802481 w 2069306"/>
                  <a:gd name="connsiteY60" fmla="*/ 981075 h 1426369"/>
                  <a:gd name="connsiteX61" fmla="*/ 812006 w 2069306"/>
                  <a:gd name="connsiteY61" fmla="*/ 997744 h 1426369"/>
                  <a:gd name="connsiteX62" fmla="*/ 826294 w 2069306"/>
                  <a:gd name="connsiteY62" fmla="*/ 1004887 h 1426369"/>
                  <a:gd name="connsiteX63" fmla="*/ 840581 w 2069306"/>
                  <a:gd name="connsiteY63" fmla="*/ 1026319 h 1426369"/>
                  <a:gd name="connsiteX64" fmla="*/ 845344 w 2069306"/>
                  <a:gd name="connsiteY64" fmla="*/ 1040606 h 1426369"/>
                  <a:gd name="connsiteX65" fmla="*/ 852487 w 2069306"/>
                  <a:gd name="connsiteY65" fmla="*/ 1059656 h 1426369"/>
                  <a:gd name="connsiteX66" fmla="*/ 864394 w 2069306"/>
                  <a:gd name="connsiteY66" fmla="*/ 1090612 h 1426369"/>
                  <a:gd name="connsiteX67" fmla="*/ 866775 w 2069306"/>
                  <a:gd name="connsiteY67" fmla="*/ 1107281 h 1426369"/>
                  <a:gd name="connsiteX68" fmla="*/ 876300 w 2069306"/>
                  <a:gd name="connsiteY68" fmla="*/ 1121569 h 1426369"/>
                  <a:gd name="connsiteX69" fmla="*/ 873919 w 2069306"/>
                  <a:gd name="connsiteY69" fmla="*/ 1128712 h 1426369"/>
                  <a:gd name="connsiteX70" fmla="*/ 890587 w 2069306"/>
                  <a:gd name="connsiteY70" fmla="*/ 1133475 h 1426369"/>
                  <a:gd name="connsiteX71" fmla="*/ 900112 w 2069306"/>
                  <a:gd name="connsiteY71" fmla="*/ 1147762 h 1426369"/>
                  <a:gd name="connsiteX72" fmla="*/ 914400 w 2069306"/>
                  <a:gd name="connsiteY72" fmla="*/ 1178719 h 1426369"/>
                  <a:gd name="connsiteX73" fmla="*/ 928687 w 2069306"/>
                  <a:gd name="connsiteY73" fmla="*/ 1188244 h 1426369"/>
                  <a:gd name="connsiteX74" fmla="*/ 935831 w 2069306"/>
                  <a:gd name="connsiteY74" fmla="*/ 1197769 h 1426369"/>
                  <a:gd name="connsiteX75" fmla="*/ 935831 w 2069306"/>
                  <a:gd name="connsiteY75" fmla="*/ 1197769 h 1426369"/>
                  <a:gd name="connsiteX76" fmla="*/ 957262 w 2069306"/>
                  <a:gd name="connsiteY76" fmla="*/ 1212056 h 1426369"/>
                  <a:gd name="connsiteX77" fmla="*/ 962025 w 2069306"/>
                  <a:gd name="connsiteY77" fmla="*/ 1216819 h 1426369"/>
                  <a:gd name="connsiteX78" fmla="*/ 957262 w 2069306"/>
                  <a:gd name="connsiteY78" fmla="*/ 1233487 h 1426369"/>
                  <a:gd name="connsiteX79" fmla="*/ 957262 w 2069306"/>
                  <a:gd name="connsiteY79" fmla="*/ 1243012 h 1426369"/>
                  <a:gd name="connsiteX80" fmla="*/ 966787 w 2069306"/>
                  <a:gd name="connsiteY80" fmla="*/ 1257300 h 1426369"/>
                  <a:gd name="connsiteX81" fmla="*/ 969169 w 2069306"/>
                  <a:gd name="connsiteY81" fmla="*/ 1269206 h 1426369"/>
                  <a:gd name="connsiteX82" fmla="*/ 959644 w 2069306"/>
                  <a:gd name="connsiteY82" fmla="*/ 1281112 h 1426369"/>
                  <a:gd name="connsiteX83" fmla="*/ 971550 w 2069306"/>
                  <a:gd name="connsiteY83" fmla="*/ 1288256 h 1426369"/>
                  <a:gd name="connsiteX84" fmla="*/ 981075 w 2069306"/>
                  <a:gd name="connsiteY84" fmla="*/ 1295400 h 1426369"/>
                  <a:gd name="connsiteX85" fmla="*/ 988219 w 2069306"/>
                  <a:gd name="connsiteY85" fmla="*/ 1319212 h 1426369"/>
                  <a:gd name="connsiteX86" fmla="*/ 992981 w 2069306"/>
                  <a:gd name="connsiteY86" fmla="*/ 1340644 h 1426369"/>
                  <a:gd name="connsiteX87" fmla="*/ 995362 w 2069306"/>
                  <a:gd name="connsiteY87" fmla="*/ 1352550 h 1426369"/>
                  <a:gd name="connsiteX88" fmla="*/ 1007269 w 2069306"/>
                  <a:gd name="connsiteY88" fmla="*/ 1364456 h 1426369"/>
                  <a:gd name="connsiteX89" fmla="*/ 1054894 w 2069306"/>
                  <a:gd name="connsiteY89" fmla="*/ 1376362 h 1426369"/>
                  <a:gd name="connsiteX90" fmla="*/ 1073944 w 2069306"/>
                  <a:gd name="connsiteY90" fmla="*/ 1381125 h 1426369"/>
                  <a:gd name="connsiteX91" fmla="*/ 1083469 w 2069306"/>
                  <a:gd name="connsiteY91" fmla="*/ 1390650 h 1426369"/>
                  <a:gd name="connsiteX92" fmla="*/ 1088231 w 2069306"/>
                  <a:gd name="connsiteY92" fmla="*/ 1397794 h 1426369"/>
                  <a:gd name="connsiteX93" fmla="*/ 1112044 w 2069306"/>
                  <a:gd name="connsiteY93" fmla="*/ 1402556 h 1426369"/>
                  <a:gd name="connsiteX94" fmla="*/ 1123950 w 2069306"/>
                  <a:gd name="connsiteY94" fmla="*/ 1397794 h 1426369"/>
                  <a:gd name="connsiteX95" fmla="*/ 1143000 w 2069306"/>
                  <a:gd name="connsiteY95" fmla="*/ 1402556 h 1426369"/>
                  <a:gd name="connsiteX96" fmla="*/ 1162050 w 2069306"/>
                  <a:gd name="connsiteY96" fmla="*/ 1414462 h 1426369"/>
                  <a:gd name="connsiteX97" fmla="*/ 1176337 w 2069306"/>
                  <a:gd name="connsiteY97" fmla="*/ 1426369 h 1426369"/>
                  <a:gd name="connsiteX98" fmla="*/ 1197769 w 2069306"/>
                  <a:gd name="connsiteY98" fmla="*/ 1419225 h 1426369"/>
                  <a:gd name="connsiteX99" fmla="*/ 1204912 w 2069306"/>
                  <a:gd name="connsiteY99" fmla="*/ 1412081 h 1426369"/>
                  <a:gd name="connsiteX100" fmla="*/ 1214437 w 2069306"/>
                  <a:gd name="connsiteY100" fmla="*/ 1376362 h 1426369"/>
                  <a:gd name="connsiteX101" fmla="*/ 1207294 w 2069306"/>
                  <a:gd name="connsiteY101" fmla="*/ 1357312 h 1426369"/>
                  <a:gd name="connsiteX102" fmla="*/ 1195387 w 2069306"/>
                  <a:gd name="connsiteY102" fmla="*/ 1321594 h 1426369"/>
                  <a:gd name="connsiteX103" fmla="*/ 1188244 w 2069306"/>
                  <a:gd name="connsiteY103" fmla="*/ 1297781 h 1426369"/>
                  <a:gd name="connsiteX104" fmla="*/ 1193006 w 2069306"/>
                  <a:gd name="connsiteY104" fmla="*/ 1262062 h 1426369"/>
                  <a:gd name="connsiteX105" fmla="*/ 1204912 w 2069306"/>
                  <a:gd name="connsiteY105" fmla="*/ 1228725 h 1426369"/>
                  <a:gd name="connsiteX106" fmla="*/ 1223962 w 2069306"/>
                  <a:gd name="connsiteY106" fmla="*/ 1195387 h 1426369"/>
                  <a:gd name="connsiteX107" fmla="*/ 1245394 w 2069306"/>
                  <a:gd name="connsiteY107" fmla="*/ 1166812 h 1426369"/>
                  <a:gd name="connsiteX108" fmla="*/ 1259681 w 2069306"/>
                  <a:gd name="connsiteY108" fmla="*/ 1140619 h 1426369"/>
                  <a:gd name="connsiteX109" fmla="*/ 1300162 w 2069306"/>
                  <a:gd name="connsiteY109" fmla="*/ 1121569 h 1426369"/>
                  <a:gd name="connsiteX110" fmla="*/ 1343025 w 2069306"/>
                  <a:gd name="connsiteY110" fmla="*/ 1095375 h 1426369"/>
                  <a:gd name="connsiteX111" fmla="*/ 1378744 w 2069306"/>
                  <a:gd name="connsiteY111" fmla="*/ 1078706 h 1426369"/>
                  <a:gd name="connsiteX112" fmla="*/ 1397794 w 2069306"/>
                  <a:gd name="connsiteY112" fmla="*/ 1064419 h 1426369"/>
                  <a:gd name="connsiteX113" fmla="*/ 1426369 w 2069306"/>
                  <a:gd name="connsiteY113" fmla="*/ 1042987 h 1426369"/>
                  <a:gd name="connsiteX114" fmla="*/ 1447800 w 2069306"/>
                  <a:gd name="connsiteY114" fmla="*/ 1026319 h 1426369"/>
                  <a:gd name="connsiteX115" fmla="*/ 1464469 w 2069306"/>
                  <a:gd name="connsiteY115" fmla="*/ 1014412 h 1426369"/>
                  <a:gd name="connsiteX116" fmla="*/ 1471612 w 2069306"/>
                  <a:gd name="connsiteY116" fmla="*/ 1002506 h 1426369"/>
                  <a:gd name="connsiteX117" fmla="*/ 1504950 w 2069306"/>
                  <a:gd name="connsiteY117" fmla="*/ 990600 h 1426369"/>
                  <a:gd name="connsiteX118" fmla="*/ 1533525 w 2069306"/>
                  <a:gd name="connsiteY118" fmla="*/ 978694 h 1426369"/>
                  <a:gd name="connsiteX119" fmla="*/ 1559719 w 2069306"/>
                  <a:gd name="connsiteY119" fmla="*/ 969169 h 1426369"/>
                  <a:gd name="connsiteX120" fmla="*/ 1600200 w 2069306"/>
                  <a:gd name="connsiteY120" fmla="*/ 954881 h 1426369"/>
                  <a:gd name="connsiteX121" fmla="*/ 1621631 w 2069306"/>
                  <a:gd name="connsiteY121" fmla="*/ 954881 h 1426369"/>
                  <a:gd name="connsiteX122" fmla="*/ 1621631 w 2069306"/>
                  <a:gd name="connsiteY122" fmla="*/ 954881 h 1426369"/>
                  <a:gd name="connsiteX123" fmla="*/ 1666875 w 2069306"/>
                  <a:gd name="connsiteY123" fmla="*/ 969169 h 1426369"/>
                  <a:gd name="connsiteX124" fmla="*/ 1693069 w 2069306"/>
                  <a:gd name="connsiteY124" fmla="*/ 978694 h 1426369"/>
                  <a:gd name="connsiteX125" fmla="*/ 1714500 w 2069306"/>
                  <a:gd name="connsiteY125" fmla="*/ 978694 h 1426369"/>
                  <a:gd name="connsiteX126" fmla="*/ 1740694 w 2069306"/>
                  <a:gd name="connsiteY126" fmla="*/ 981075 h 1426369"/>
                  <a:gd name="connsiteX127" fmla="*/ 1762125 w 2069306"/>
                  <a:gd name="connsiteY127" fmla="*/ 983456 h 1426369"/>
                  <a:gd name="connsiteX128" fmla="*/ 1778794 w 2069306"/>
                  <a:gd name="connsiteY128" fmla="*/ 981075 h 1426369"/>
                  <a:gd name="connsiteX129" fmla="*/ 1783556 w 2069306"/>
                  <a:gd name="connsiteY129" fmla="*/ 971550 h 1426369"/>
                  <a:gd name="connsiteX130" fmla="*/ 1757362 w 2069306"/>
                  <a:gd name="connsiteY130" fmla="*/ 966787 h 1426369"/>
                  <a:gd name="connsiteX131" fmla="*/ 1745456 w 2069306"/>
                  <a:gd name="connsiteY131" fmla="*/ 969169 h 1426369"/>
                  <a:gd name="connsiteX132" fmla="*/ 1735931 w 2069306"/>
                  <a:gd name="connsiteY132" fmla="*/ 954881 h 1426369"/>
                  <a:gd name="connsiteX133" fmla="*/ 1747837 w 2069306"/>
                  <a:gd name="connsiteY133" fmla="*/ 950119 h 1426369"/>
                  <a:gd name="connsiteX134" fmla="*/ 1747837 w 2069306"/>
                  <a:gd name="connsiteY134" fmla="*/ 950119 h 1426369"/>
                  <a:gd name="connsiteX135" fmla="*/ 1766887 w 2069306"/>
                  <a:gd name="connsiteY135" fmla="*/ 954881 h 1426369"/>
                  <a:gd name="connsiteX136" fmla="*/ 1781175 w 2069306"/>
                  <a:gd name="connsiteY136" fmla="*/ 950119 h 1426369"/>
                  <a:gd name="connsiteX137" fmla="*/ 1802606 w 2069306"/>
                  <a:gd name="connsiteY137" fmla="*/ 966787 h 1426369"/>
                  <a:gd name="connsiteX138" fmla="*/ 1797844 w 2069306"/>
                  <a:gd name="connsiteY138" fmla="*/ 978694 h 1426369"/>
                  <a:gd name="connsiteX139" fmla="*/ 1816894 w 2069306"/>
                  <a:gd name="connsiteY139" fmla="*/ 973931 h 1426369"/>
                  <a:gd name="connsiteX140" fmla="*/ 1833562 w 2069306"/>
                  <a:gd name="connsiteY140" fmla="*/ 976312 h 1426369"/>
                  <a:gd name="connsiteX141" fmla="*/ 1835944 w 2069306"/>
                  <a:gd name="connsiteY141" fmla="*/ 985837 h 1426369"/>
                  <a:gd name="connsiteX142" fmla="*/ 1835944 w 2069306"/>
                  <a:gd name="connsiteY142" fmla="*/ 1000125 h 1426369"/>
                  <a:gd name="connsiteX143" fmla="*/ 1826419 w 2069306"/>
                  <a:gd name="connsiteY143" fmla="*/ 1004887 h 1426369"/>
                  <a:gd name="connsiteX144" fmla="*/ 1831181 w 2069306"/>
                  <a:gd name="connsiteY144" fmla="*/ 1016794 h 1426369"/>
                  <a:gd name="connsiteX145" fmla="*/ 1854994 w 2069306"/>
                  <a:gd name="connsiteY145" fmla="*/ 1019175 h 1426369"/>
                  <a:gd name="connsiteX146" fmla="*/ 1871662 w 2069306"/>
                  <a:gd name="connsiteY146" fmla="*/ 1026319 h 1426369"/>
                  <a:gd name="connsiteX147" fmla="*/ 1881187 w 2069306"/>
                  <a:gd name="connsiteY147" fmla="*/ 1035844 h 1426369"/>
                  <a:gd name="connsiteX148" fmla="*/ 1897856 w 2069306"/>
                  <a:gd name="connsiteY148" fmla="*/ 1035844 h 1426369"/>
                  <a:gd name="connsiteX149" fmla="*/ 1907381 w 2069306"/>
                  <a:gd name="connsiteY149" fmla="*/ 1026319 h 1426369"/>
                  <a:gd name="connsiteX150" fmla="*/ 1909762 w 2069306"/>
                  <a:gd name="connsiteY150" fmla="*/ 1016794 h 1426369"/>
                  <a:gd name="connsiteX151" fmla="*/ 1921669 w 2069306"/>
                  <a:gd name="connsiteY151" fmla="*/ 1009650 h 1426369"/>
                  <a:gd name="connsiteX152" fmla="*/ 1931194 w 2069306"/>
                  <a:gd name="connsiteY152" fmla="*/ 997744 h 1426369"/>
                  <a:gd name="connsiteX153" fmla="*/ 1940719 w 2069306"/>
                  <a:gd name="connsiteY153" fmla="*/ 1009650 h 1426369"/>
                  <a:gd name="connsiteX154" fmla="*/ 1938337 w 2069306"/>
                  <a:gd name="connsiteY154" fmla="*/ 1021556 h 1426369"/>
                  <a:gd name="connsiteX155" fmla="*/ 1931194 w 2069306"/>
                  <a:gd name="connsiteY155" fmla="*/ 1028700 h 1426369"/>
                  <a:gd name="connsiteX156" fmla="*/ 1969294 w 2069306"/>
                  <a:gd name="connsiteY156" fmla="*/ 1009650 h 1426369"/>
                  <a:gd name="connsiteX157" fmla="*/ 1964531 w 2069306"/>
                  <a:gd name="connsiteY157" fmla="*/ 1000125 h 1426369"/>
                  <a:gd name="connsiteX158" fmla="*/ 1962150 w 2069306"/>
                  <a:gd name="connsiteY158" fmla="*/ 985837 h 1426369"/>
                  <a:gd name="connsiteX159" fmla="*/ 1966912 w 2069306"/>
                  <a:gd name="connsiteY159" fmla="*/ 978694 h 1426369"/>
                  <a:gd name="connsiteX160" fmla="*/ 1978819 w 2069306"/>
                  <a:gd name="connsiteY160" fmla="*/ 976312 h 1426369"/>
                  <a:gd name="connsiteX161" fmla="*/ 1983581 w 2069306"/>
                  <a:gd name="connsiteY161" fmla="*/ 995362 h 1426369"/>
                  <a:gd name="connsiteX162" fmla="*/ 1983581 w 2069306"/>
                  <a:gd name="connsiteY162" fmla="*/ 995362 h 1426369"/>
                  <a:gd name="connsiteX163" fmla="*/ 2014537 w 2069306"/>
                  <a:gd name="connsiteY163" fmla="*/ 1000125 h 1426369"/>
                  <a:gd name="connsiteX164" fmla="*/ 2031206 w 2069306"/>
                  <a:gd name="connsiteY164" fmla="*/ 1007269 h 1426369"/>
                  <a:gd name="connsiteX165" fmla="*/ 2043112 w 2069306"/>
                  <a:gd name="connsiteY165" fmla="*/ 1023937 h 1426369"/>
                  <a:gd name="connsiteX166" fmla="*/ 2050256 w 2069306"/>
                  <a:gd name="connsiteY166" fmla="*/ 1021556 h 1426369"/>
                  <a:gd name="connsiteX167" fmla="*/ 2059781 w 2069306"/>
                  <a:gd name="connsiteY167" fmla="*/ 1019175 h 1426369"/>
                  <a:gd name="connsiteX168" fmla="*/ 2064544 w 2069306"/>
                  <a:gd name="connsiteY168" fmla="*/ 1009650 h 1426369"/>
                  <a:gd name="connsiteX169" fmla="*/ 2069306 w 2069306"/>
                  <a:gd name="connsiteY169" fmla="*/ 997744 h 1426369"/>
                  <a:gd name="connsiteX170" fmla="*/ 2057400 w 2069306"/>
                  <a:gd name="connsiteY170" fmla="*/ 990600 h 1426369"/>
                  <a:gd name="connsiteX171" fmla="*/ 2045494 w 2069306"/>
                  <a:gd name="connsiteY171" fmla="*/ 985837 h 1426369"/>
                  <a:gd name="connsiteX172" fmla="*/ 2021681 w 2069306"/>
                  <a:gd name="connsiteY172" fmla="*/ 981075 h 1426369"/>
                  <a:gd name="connsiteX173" fmla="*/ 2012156 w 2069306"/>
                  <a:gd name="connsiteY173" fmla="*/ 981075 h 1426369"/>
                  <a:gd name="connsiteX174" fmla="*/ 2000250 w 2069306"/>
                  <a:gd name="connsiteY174" fmla="*/ 971550 h 1426369"/>
                  <a:gd name="connsiteX175" fmla="*/ 1995487 w 2069306"/>
                  <a:gd name="connsiteY175" fmla="*/ 962025 h 1426369"/>
                  <a:gd name="connsiteX176" fmla="*/ 2000250 w 2069306"/>
                  <a:gd name="connsiteY176" fmla="*/ 954881 h 1426369"/>
                  <a:gd name="connsiteX177" fmla="*/ 2012156 w 2069306"/>
                  <a:gd name="connsiteY177" fmla="*/ 957262 h 1426369"/>
                  <a:gd name="connsiteX178" fmla="*/ 2012156 w 2069306"/>
                  <a:gd name="connsiteY178" fmla="*/ 947737 h 1426369"/>
                  <a:gd name="connsiteX179" fmla="*/ 2009775 w 2069306"/>
                  <a:gd name="connsiteY179" fmla="*/ 942975 h 1426369"/>
                  <a:gd name="connsiteX180" fmla="*/ 2019300 w 2069306"/>
                  <a:gd name="connsiteY180" fmla="*/ 940594 h 1426369"/>
                  <a:gd name="connsiteX181" fmla="*/ 2028825 w 2069306"/>
                  <a:gd name="connsiteY181" fmla="*/ 933450 h 1426369"/>
                  <a:gd name="connsiteX182" fmla="*/ 2031206 w 2069306"/>
                  <a:gd name="connsiteY182" fmla="*/ 919162 h 1426369"/>
                  <a:gd name="connsiteX183" fmla="*/ 2026444 w 2069306"/>
                  <a:gd name="connsiteY183" fmla="*/ 909637 h 1426369"/>
                  <a:gd name="connsiteX184" fmla="*/ 2016919 w 2069306"/>
                  <a:gd name="connsiteY184" fmla="*/ 902494 h 1426369"/>
                  <a:gd name="connsiteX185" fmla="*/ 2012156 w 2069306"/>
                  <a:gd name="connsiteY185" fmla="*/ 902494 h 1426369"/>
                  <a:gd name="connsiteX186" fmla="*/ 2005012 w 2069306"/>
                  <a:gd name="connsiteY186" fmla="*/ 907256 h 1426369"/>
                  <a:gd name="connsiteX187" fmla="*/ 2002631 w 2069306"/>
                  <a:gd name="connsiteY187" fmla="*/ 919162 h 1426369"/>
                  <a:gd name="connsiteX188" fmla="*/ 1995487 w 2069306"/>
                  <a:gd name="connsiteY188" fmla="*/ 926306 h 1426369"/>
                  <a:gd name="connsiteX189" fmla="*/ 1985962 w 2069306"/>
                  <a:gd name="connsiteY189" fmla="*/ 926306 h 1426369"/>
                  <a:gd name="connsiteX190" fmla="*/ 1983581 w 2069306"/>
                  <a:gd name="connsiteY190" fmla="*/ 919162 h 1426369"/>
                  <a:gd name="connsiteX191" fmla="*/ 1981200 w 2069306"/>
                  <a:gd name="connsiteY191" fmla="*/ 912019 h 1426369"/>
                  <a:gd name="connsiteX192" fmla="*/ 1988344 w 2069306"/>
                  <a:gd name="connsiteY192" fmla="*/ 902494 h 1426369"/>
                  <a:gd name="connsiteX193" fmla="*/ 1990725 w 2069306"/>
                  <a:gd name="connsiteY193" fmla="*/ 890587 h 1426369"/>
                  <a:gd name="connsiteX194" fmla="*/ 1993106 w 2069306"/>
                  <a:gd name="connsiteY194" fmla="*/ 890587 h 142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2069306" h="1426369">
                    <a:moveTo>
                      <a:pt x="1935957" y="190499"/>
                    </a:moveTo>
                    <a:lnTo>
                      <a:pt x="1881187" y="192881"/>
                    </a:lnTo>
                    <a:lnTo>
                      <a:pt x="1905000" y="145256"/>
                    </a:lnTo>
                    <a:lnTo>
                      <a:pt x="1895475" y="128587"/>
                    </a:lnTo>
                    <a:lnTo>
                      <a:pt x="1759744" y="135731"/>
                    </a:lnTo>
                    <a:lnTo>
                      <a:pt x="1552575" y="140494"/>
                    </a:lnTo>
                    <a:lnTo>
                      <a:pt x="1462087" y="142875"/>
                    </a:lnTo>
                    <a:lnTo>
                      <a:pt x="1462087" y="104775"/>
                    </a:lnTo>
                    <a:lnTo>
                      <a:pt x="1459706" y="83344"/>
                    </a:lnTo>
                    <a:lnTo>
                      <a:pt x="902494" y="71437"/>
                    </a:lnTo>
                    <a:lnTo>
                      <a:pt x="754856" y="64294"/>
                    </a:lnTo>
                    <a:lnTo>
                      <a:pt x="659606" y="61912"/>
                    </a:lnTo>
                    <a:lnTo>
                      <a:pt x="521494" y="47625"/>
                    </a:lnTo>
                    <a:lnTo>
                      <a:pt x="354806" y="28575"/>
                    </a:lnTo>
                    <a:lnTo>
                      <a:pt x="228600" y="19050"/>
                    </a:lnTo>
                    <a:lnTo>
                      <a:pt x="138112" y="4762"/>
                    </a:lnTo>
                    <a:lnTo>
                      <a:pt x="90487" y="0"/>
                    </a:lnTo>
                    <a:lnTo>
                      <a:pt x="0" y="676275"/>
                    </a:lnTo>
                    <a:lnTo>
                      <a:pt x="90487" y="685800"/>
                    </a:lnTo>
                    <a:lnTo>
                      <a:pt x="92869" y="638175"/>
                    </a:lnTo>
                    <a:lnTo>
                      <a:pt x="254794" y="659606"/>
                    </a:lnTo>
                    <a:lnTo>
                      <a:pt x="273844" y="661987"/>
                    </a:lnTo>
                    <a:lnTo>
                      <a:pt x="280987" y="681037"/>
                    </a:lnTo>
                    <a:lnTo>
                      <a:pt x="280987" y="681037"/>
                    </a:lnTo>
                    <a:lnTo>
                      <a:pt x="300037" y="707231"/>
                    </a:lnTo>
                    <a:lnTo>
                      <a:pt x="314325" y="709612"/>
                    </a:lnTo>
                    <a:lnTo>
                      <a:pt x="323850" y="728662"/>
                    </a:lnTo>
                    <a:lnTo>
                      <a:pt x="330994" y="747712"/>
                    </a:lnTo>
                    <a:lnTo>
                      <a:pt x="345281" y="762000"/>
                    </a:lnTo>
                    <a:lnTo>
                      <a:pt x="364331" y="776287"/>
                    </a:lnTo>
                    <a:lnTo>
                      <a:pt x="371475" y="790575"/>
                    </a:lnTo>
                    <a:lnTo>
                      <a:pt x="397669" y="797719"/>
                    </a:lnTo>
                    <a:lnTo>
                      <a:pt x="409575" y="816769"/>
                    </a:lnTo>
                    <a:lnTo>
                      <a:pt x="419100" y="835819"/>
                    </a:lnTo>
                    <a:lnTo>
                      <a:pt x="426244" y="859631"/>
                    </a:lnTo>
                    <a:lnTo>
                      <a:pt x="431006" y="864394"/>
                    </a:lnTo>
                    <a:lnTo>
                      <a:pt x="431006" y="895350"/>
                    </a:lnTo>
                    <a:lnTo>
                      <a:pt x="431006" y="912019"/>
                    </a:lnTo>
                    <a:lnTo>
                      <a:pt x="440531" y="928687"/>
                    </a:lnTo>
                    <a:lnTo>
                      <a:pt x="452437" y="947737"/>
                    </a:lnTo>
                    <a:lnTo>
                      <a:pt x="471487" y="962025"/>
                    </a:lnTo>
                    <a:lnTo>
                      <a:pt x="485775" y="981075"/>
                    </a:lnTo>
                    <a:lnTo>
                      <a:pt x="511969" y="983456"/>
                    </a:lnTo>
                    <a:lnTo>
                      <a:pt x="523875" y="992981"/>
                    </a:lnTo>
                    <a:lnTo>
                      <a:pt x="533400" y="1004887"/>
                    </a:lnTo>
                    <a:lnTo>
                      <a:pt x="557212" y="1016794"/>
                    </a:lnTo>
                    <a:lnTo>
                      <a:pt x="573881" y="1026319"/>
                    </a:lnTo>
                    <a:lnTo>
                      <a:pt x="588169" y="1016794"/>
                    </a:lnTo>
                    <a:lnTo>
                      <a:pt x="604837" y="992981"/>
                    </a:lnTo>
                    <a:lnTo>
                      <a:pt x="616744" y="976312"/>
                    </a:lnTo>
                    <a:lnTo>
                      <a:pt x="621506" y="959644"/>
                    </a:lnTo>
                    <a:lnTo>
                      <a:pt x="631031" y="947737"/>
                    </a:lnTo>
                    <a:lnTo>
                      <a:pt x="652462" y="931069"/>
                    </a:lnTo>
                    <a:lnTo>
                      <a:pt x="664369" y="919162"/>
                    </a:lnTo>
                    <a:lnTo>
                      <a:pt x="676275" y="919162"/>
                    </a:lnTo>
                    <a:lnTo>
                      <a:pt x="688181" y="933450"/>
                    </a:lnTo>
                    <a:lnTo>
                      <a:pt x="714375" y="933450"/>
                    </a:lnTo>
                    <a:lnTo>
                      <a:pt x="752475" y="942975"/>
                    </a:lnTo>
                    <a:lnTo>
                      <a:pt x="773906" y="942975"/>
                    </a:lnTo>
                    <a:lnTo>
                      <a:pt x="785812" y="962025"/>
                    </a:lnTo>
                    <a:lnTo>
                      <a:pt x="802481" y="981075"/>
                    </a:lnTo>
                    <a:lnTo>
                      <a:pt x="812006" y="997744"/>
                    </a:lnTo>
                    <a:lnTo>
                      <a:pt x="826294" y="1004887"/>
                    </a:lnTo>
                    <a:lnTo>
                      <a:pt x="840581" y="1026319"/>
                    </a:lnTo>
                    <a:lnTo>
                      <a:pt x="845344" y="1040606"/>
                    </a:lnTo>
                    <a:lnTo>
                      <a:pt x="852487" y="1059656"/>
                    </a:lnTo>
                    <a:lnTo>
                      <a:pt x="864394" y="1090612"/>
                    </a:lnTo>
                    <a:lnTo>
                      <a:pt x="866775" y="1107281"/>
                    </a:lnTo>
                    <a:lnTo>
                      <a:pt x="876300" y="1121569"/>
                    </a:lnTo>
                    <a:lnTo>
                      <a:pt x="873919" y="1128712"/>
                    </a:lnTo>
                    <a:lnTo>
                      <a:pt x="890587" y="1133475"/>
                    </a:lnTo>
                    <a:lnTo>
                      <a:pt x="900112" y="1147762"/>
                    </a:lnTo>
                    <a:lnTo>
                      <a:pt x="914400" y="1178719"/>
                    </a:lnTo>
                    <a:lnTo>
                      <a:pt x="928687" y="1188244"/>
                    </a:lnTo>
                    <a:lnTo>
                      <a:pt x="935831" y="1197769"/>
                    </a:lnTo>
                    <a:lnTo>
                      <a:pt x="935831" y="1197769"/>
                    </a:lnTo>
                    <a:lnTo>
                      <a:pt x="957262" y="1212056"/>
                    </a:lnTo>
                    <a:lnTo>
                      <a:pt x="962025" y="1216819"/>
                    </a:lnTo>
                    <a:lnTo>
                      <a:pt x="957262" y="1233487"/>
                    </a:lnTo>
                    <a:lnTo>
                      <a:pt x="957262" y="1243012"/>
                    </a:lnTo>
                    <a:lnTo>
                      <a:pt x="966787" y="1257300"/>
                    </a:lnTo>
                    <a:lnTo>
                      <a:pt x="969169" y="1269206"/>
                    </a:lnTo>
                    <a:lnTo>
                      <a:pt x="959644" y="1281112"/>
                    </a:lnTo>
                    <a:lnTo>
                      <a:pt x="971550" y="1288256"/>
                    </a:lnTo>
                    <a:lnTo>
                      <a:pt x="981075" y="1295400"/>
                    </a:lnTo>
                    <a:lnTo>
                      <a:pt x="988219" y="1319212"/>
                    </a:lnTo>
                    <a:lnTo>
                      <a:pt x="992981" y="1340644"/>
                    </a:lnTo>
                    <a:lnTo>
                      <a:pt x="995362" y="1352550"/>
                    </a:lnTo>
                    <a:lnTo>
                      <a:pt x="1007269" y="1364456"/>
                    </a:lnTo>
                    <a:lnTo>
                      <a:pt x="1054894" y="1376362"/>
                    </a:lnTo>
                    <a:lnTo>
                      <a:pt x="1073944" y="1381125"/>
                    </a:lnTo>
                    <a:lnTo>
                      <a:pt x="1083469" y="1390650"/>
                    </a:lnTo>
                    <a:lnTo>
                      <a:pt x="1088231" y="1397794"/>
                    </a:lnTo>
                    <a:lnTo>
                      <a:pt x="1112044" y="1402556"/>
                    </a:lnTo>
                    <a:lnTo>
                      <a:pt x="1123950" y="1397794"/>
                    </a:lnTo>
                    <a:lnTo>
                      <a:pt x="1143000" y="1402556"/>
                    </a:lnTo>
                    <a:lnTo>
                      <a:pt x="1162050" y="1414462"/>
                    </a:lnTo>
                    <a:lnTo>
                      <a:pt x="1176337" y="1426369"/>
                    </a:lnTo>
                    <a:lnTo>
                      <a:pt x="1197769" y="1419225"/>
                    </a:lnTo>
                    <a:lnTo>
                      <a:pt x="1204912" y="1412081"/>
                    </a:lnTo>
                    <a:lnTo>
                      <a:pt x="1214437" y="1376362"/>
                    </a:lnTo>
                    <a:lnTo>
                      <a:pt x="1207294" y="1357312"/>
                    </a:lnTo>
                    <a:lnTo>
                      <a:pt x="1195387" y="1321594"/>
                    </a:lnTo>
                    <a:lnTo>
                      <a:pt x="1188244" y="1297781"/>
                    </a:lnTo>
                    <a:lnTo>
                      <a:pt x="1193006" y="1262062"/>
                    </a:lnTo>
                    <a:lnTo>
                      <a:pt x="1204912" y="1228725"/>
                    </a:lnTo>
                    <a:lnTo>
                      <a:pt x="1223962" y="1195387"/>
                    </a:lnTo>
                    <a:lnTo>
                      <a:pt x="1245394" y="1166812"/>
                    </a:lnTo>
                    <a:lnTo>
                      <a:pt x="1259681" y="1140619"/>
                    </a:lnTo>
                    <a:lnTo>
                      <a:pt x="1300162" y="1121569"/>
                    </a:lnTo>
                    <a:lnTo>
                      <a:pt x="1343025" y="1095375"/>
                    </a:lnTo>
                    <a:lnTo>
                      <a:pt x="1378744" y="1078706"/>
                    </a:lnTo>
                    <a:lnTo>
                      <a:pt x="1397794" y="1064419"/>
                    </a:lnTo>
                    <a:lnTo>
                      <a:pt x="1426369" y="1042987"/>
                    </a:lnTo>
                    <a:lnTo>
                      <a:pt x="1447800" y="1026319"/>
                    </a:lnTo>
                    <a:lnTo>
                      <a:pt x="1464469" y="1014412"/>
                    </a:lnTo>
                    <a:lnTo>
                      <a:pt x="1471612" y="1002506"/>
                    </a:lnTo>
                    <a:lnTo>
                      <a:pt x="1504950" y="990600"/>
                    </a:lnTo>
                    <a:lnTo>
                      <a:pt x="1533525" y="978694"/>
                    </a:lnTo>
                    <a:lnTo>
                      <a:pt x="1559719" y="969169"/>
                    </a:lnTo>
                    <a:lnTo>
                      <a:pt x="1600200" y="954881"/>
                    </a:lnTo>
                    <a:lnTo>
                      <a:pt x="1621631" y="954881"/>
                    </a:lnTo>
                    <a:lnTo>
                      <a:pt x="1621631" y="954881"/>
                    </a:lnTo>
                    <a:lnTo>
                      <a:pt x="1666875" y="969169"/>
                    </a:lnTo>
                    <a:lnTo>
                      <a:pt x="1693069" y="978694"/>
                    </a:lnTo>
                    <a:lnTo>
                      <a:pt x="1714500" y="978694"/>
                    </a:lnTo>
                    <a:lnTo>
                      <a:pt x="1740694" y="981075"/>
                    </a:lnTo>
                    <a:lnTo>
                      <a:pt x="1762125" y="983456"/>
                    </a:lnTo>
                    <a:lnTo>
                      <a:pt x="1778794" y="981075"/>
                    </a:lnTo>
                    <a:lnTo>
                      <a:pt x="1783556" y="971550"/>
                    </a:lnTo>
                    <a:lnTo>
                      <a:pt x="1757362" y="966787"/>
                    </a:lnTo>
                    <a:lnTo>
                      <a:pt x="1745456" y="969169"/>
                    </a:lnTo>
                    <a:lnTo>
                      <a:pt x="1735931" y="954881"/>
                    </a:lnTo>
                    <a:lnTo>
                      <a:pt x="1747837" y="950119"/>
                    </a:lnTo>
                    <a:lnTo>
                      <a:pt x="1747837" y="950119"/>
                    </a:lnTo>
                    <a:lnTo>
                      <a:pt x="1766887" y="954881"/>
                    </a:lnTo>
                    <a:lnTo>
                      <a:pt x="1781175" y="950119"/>
                    </a:lnTo>
                    <a:lnTo>
                      <a:pt x="1802606" y="966787"/>
                    </a:lnTo>
                    <a:lnTo>
                      <a:pt x="1797844" y="978694"/>
                    </a:lnTo>
                    <a:lnTo>
                      <a:pt x="1816894" y="973931"/>
                    </a:lnTo>
                    <a:lnTo>
                      <a:pt x="1833562" y="976312"/>
                    </a:lnTo>
                    <a:lnTo>
                      <a:pt x="1835944" y="985837"/>
                    </a:lnTo>
                    <a:lnTo>
                      <a:pt x="1835944" y="1000125"/>
                    </a:lnTo>
                    <a:lnTo>
                      <a:pt x="1826419" y="1004887"/>
                    </a:lnTo>
                    <a:lnTo>
                      <a:pt x="1831181" y="1016794"/>
                    </a:lnTo>
                    <a:lnTo>
                      <a:pt x="1854994" y="1019175"/>
                    </a:lnTo>
                    <a:lnTo>
                      <a:pt x="1871662" y="1026319"/>
                    </a:lnTo>
                    <a:lnTo>
                      <a:pt x="1881187" y="1035844"/>
                    </a:lnTo>
                    <a:lnTo>
                      <a:pt x="1897856" y="1035844"/>
                    </a:lnTo>
                    <a:lnTo>
                      <a:pt x="1907381" y="1026319"/>
                    </a:lnTo>
                    <a:lnTo>
                      <a:pt x="1909762" y="1016794"/>
                    </a:lnTo>
                    <a:lnTo>
                      <a:pt x="1921669" y="1009650"/>
                    </a:lnTo>
                    <a:lnTo>
                      <a:pt x="1931194" y="997744"/>
                    </a:lnTo>
                    <a:lnTo>
                      <a:pt x="1940719" y="1009650"/>
                    </a:lnTo>
                    <a:lnTo>
                      <a:pt x="1938337" y="1021556"/>
                    </a:lnTo>
                    <a:lnTo>
                      <a:pt x="1931194" y="1028700"/>
                    </a:lnTo>
                    <a:lnTo>
                      <a:pt x="1969294" y="1009650"/>
                    </a:lnTo>
                    <a:lnTo>
                      <a:pt x="1964531" y="1000125"/>
                    </a:lnTo>
                    <a:lnTo>
                      <a:pt x="1962150" y="985837"/>
                    </a:lnTo>
                    <a:lnTo>
                      <a:pt x="1966912" y="978694"/>
                    </a:lnTo>
                    <a:lnTo>
                      <a:pt x="1978819" y="976312"/>
                    </a:lnTo>
                    <a:lnTo>
                      <a:pt x="1983581" y="995362"/>
                    </a:lnTo>
                    <a:lnTo>
                      <a:pt x="1983581" y="995362"/>
                    </a:lnTo>
                    <a:lnTo>
                      <a:pt x="2014537" y="1000125"/>
                    </a:lnTo>
                    <a:lnTo>
                      <a:pt x="2031206" y="1007269"/>
                    </a:lnTo>
                    <a:lnTo>
                      <a:pt x="2043112" y="1023937"/>
                    </a:lnTo>
                    <a:lnTo>
                      <a:pt x="2050256" y="1021556"/>
                    </a:lnTo>
                    <a:lnTo>
                      <a:pt x="2059781" y="1019175"/>
                    </a:lnTo>
                    <a:lnTo>
                      <a:pt x="2064544" y="1009650"/>
                    </a:lnTo>
                    <a:lnTo>
                      <a:pt x="2069306" y="997744"/>
                    </a:lnTo>
                    <a:lnTo>
                      <a:pt x="2057400" y="990600"/>
                    </a:lnTo>
                    <a:lnTo>
                      <a:pt x="2045494" y="985837"/>
                    </a:lnTo>
                    <a:lnTo>
                      <a:pt x="2021681" y="981075"/>
                    </a:lnTo>
                    <a:lnTo>
                      <a:pt x="2012156" y="981075"/>
                    </a:lnTo>
                    <a:lnTo>
                      <a:pt x="2000250" y="971550"/>
                    </a:lnTo>
                    <a:lnTo>
                      <a:pt x="1995487" y="962025"/>
                    </a:lnTo>
                    <a:lnTo>
                      <a:pt x="2000250" y="954881"/>
                    </a:lnTo>
                    <a:lnTo>
                      <a:pt x="2012156" y="957262"/>
                    </a:lnTo>
                    <a:lnTo>
                      <a:pt x="2012156" y="947737"/>
                    </a:lnTo>
                    <a:lnTo>
                      <a:pt x="2009775" y="942975"/>
                    </a:lnTo>
                    <a:lnTo>
                      <a:pt x="2019300" y="940594"/>
                    </a:lnTo>
                    <a:lnTo>
                      <a:pt x="2028825" y="933450"/>
                    </a:lnTo>
                    <a:lnTo>
                      <a:pt x="2031206" y="919162"/>
                    </a:lnTo>
                    <a:lnTo>
                      <a:pt x="2026444" y="909637"/>
                    </a:lnTo>
                    <a:lnTo>
                      <a:pt x="2016919" y="902494"/>
                    </a:lnTo>
                    <a:lnTo>
                      <a:pt x="2012156" y="902494"/>
                    </a:lnTo>
                    <a:lnTo>
                      <a:pt x="2005012" y="907256"/>
                    </a:lnTo>
                    <a:lnTo>
                      <a:pt x="2002631" y="919162"/>
                    </a:lnTo>
                    <a:lnTo>
                      <a:pt x="1995487" y="926306"/>
                    </a:lnTo>
                    <a:lnTo>
                      <a:pt x="1985962" y="926306"/>
                    </a:lnTo>
                    <a:lnTo>
                      <a:pt x="1983581" y="919162"/>
                    </a:lnTo>
                    <a:lnTo>
                      <a:pt x="1981200" y="912019"/>
                    </a:lnTo>
                    <a:lnTo>
                      <a:pt x="1988344" y="902494"/>
                    </a:lnTo>
                    <a:lnTo>
                      <a:pt x="1990725" y="890587"/>
                    </a:lnTo>
                    <a:lnTo>
                      <a:pt x="1993106" y="890587"/>
                    </a:ln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2" name="Freeform: Shape 71">
                <a:extLst>
                  <a:ext uri="{FF2B5EF4-FFF2-40B4-BE49-F238E27FC236}">
                    <a16:creationId xmlns:a16="http://schemas.microsoft.com/office/drawing/2014/main" id="{5A8F6D83-3ACC-4C9C-800F-ABD84A74B96E}"/>
                  </a:ext>
                </a:extLst>
              </p:cNvPr>
              <p:cNvSpPr/>
              <p:nvPr/>
            </p:nvSpPr>
            <p:spPr bwMode="auto">
              <a:xfrm>
                <a:off x="3855244" y="2731295"/>
                <a:ext cx="692944" cy="762000"/>
              </a:xfrm>
              <a:custGeom>
                <a:avLst/>
                <a:gdLst>
                  <a:gd name="connsiteX0" fmla="*/ 147637 w 692944"/>
                  <a:gd name="connsiteY0" fmla="*/ 707231 h 707231"/>
                  <a:gd name="connsiteX1" fmla="*/ 169069 w 692944"/>
                  <a:gd name="connsiteY1" fmla="*/ 459581 h 707231"/>
                  <a:gd name="connsiteX2" fmla="*/ 171450 w 692944"/>
                  <a:gd name="connsiteY2" fmla="*/ 411956 h 707231"/>
                  <a:gd name="connsiteX3" fmla="*/ 176212 w 692944"/>
                  <a:gd name="connsiteY3" fmla="*/ 295275 h 707231"/>
                  <a:gd name="connsiteX4" fmla="*/ 178594 w 692944"/>
                  <a:gd name="connsiteY4" fmla="*/ 290512 h 707231"/>
                  <a:gd name="connsiteX5" fmla="*/ 0 w 692944"/>
                  <a:gd name="connsiteY5" fmla="*/ 278606 h 707231"/>
                  <a:gd name="connsiteX6" fmla="*/ 26194 w 692944"/>
                  <a:gd name="connsiteY6" fmla="*/ 35719 h 707231"/>
                  <a:gd name="connsiteX7" fmla="*/ 378619 w 692944"/>
                  <a:gd name="connsiteY7" fmla="*/ 54769 h 707231"/>
                  <a:gd name="connsiteX8" fmla="*/ 481012 w 692944"/>
                  <a:gd name="connsiteY8" fmla="*/ 59531 h 707231"/>
                  <a:gd name="connsiteX9" fmla="*/ 497681 w 692944"/>
                  <a:gd name="connsiteY9" fmla="*/ 52387 h 707231"/>
                  <a:gd name="connsiteX10" fmla="*/ 531019 w 692944"/>
                  <a:gd name="connsiteY10" fmla="*/ 76200 h 707231"/>
                  <a:gd name="connsiteX11" fmla="*/ 547687 w 692944"/>
                  <a:gd name="connsiteY11" fmla="*/ 92869 h 707231"/>
                  <a:gd name="connsiteX12" fmla="*/ 571500 w 692944"/>
                  <a:gd name="connsiteY12" fmla="*/ 85725 h 707231"/>
                  <a:gd name="connsiteX13" fmla="*/ 614362 w 692944"/>
                  <a:gd name="connsiteY13" fmla="*/ 85725 h 707231"/>
                  <a:gd name="connsiteX14" fmla="*/ 650081 w 692944"/>
                  <a:gd name="connsiteY14" fmla="*/ 97631 h 707231"/>
                  <a:gd name="connsiteX15" fmla="*/ 669131 w 692944"/>
                  <a:gd name="connsiteY15" fmla="*/ 119062 h 707231"/>
                  <a:gd name="connsiteX16" fmla="*/ 669131 w 692944"/>
                  <a:gd name="connsiteY16" fmla="*/ 119062 h 707231"/>
                  <a:gd name="connsiteX17" fmla="*/ 676275 w 692944"/>
                  <a:gd name="connsiteY17" fmla="*/ 92869 h 707231"/>
                  <a:gd name="connsiteX18" fmla="*/ 678656 w 692944"/>
                  <a:gd name="connsiteY18" fmla="*/ 71437 h 707231"/>
                  <a:gd name="connsiteX19" fmla="*/ 692944 w 692944"/>
                  <a:gd name="connsiteY19" fmla="*/ 45244 h 707231"/>
                  <a:gd name="connsiteX20" fmla="*/ 669131 w 692944"/>
                  <a:gd name="connsiteY20" fmla="*/ 33337 h 707231"/>
                  <a:gd name="connsiteX21" fmla="*/ 669131 w 692944"/>
                  <a:gd name="connsiteY21" fmla="*/ 16669 h 707231"/>
                  <a:gd name="connsiteX22" fmla="*/ 669131 w 692944"/>
                  <a:gd name="connsiteY22" fmla="*/ 9525 h 707231"/>
                  <a:gd name="connsiteX23" fmla="*/ 676275 w 692944"/>
                  <a:gd name="connsiteY23" fmla="*/ 2381 h 707231"/>
                  <a:gd name="connsiteX24" fmla="*/ 673894 w 692944"/>
                  <a:gd name="connsiteY24" fmla="*/ 0 h 707231"/>
                  <a:gd name="connsiteX0" fmla="*/ 145256 w 692944"/>
                  <a:gd name="connsiteY0" fmla="*/ 762000 h 762000"/>
                  <a:gd name="connsiteX1" fmla="*/ 169069 w 692944"/>
                  <a:gd name="connsiteY1" fmla="*/ 459581 h 762000"/>
                  <a:gd name="connsiteX2" fmla="*/ 171450 w 692944"/>
                  <a:gd name="connsiteY2" fmla="*/ 411956 h 762000"/>
                  <a:gd name="connsiteX3" fmla="*/ 176212 w 692944"/>
                  <a:gd name="connsiteY3" fmla="*/ 295275 h 762000"/>
                  <a:gd name="connsiteX4" fmla="*/ 178594 w 692944"/>
                  <a:gd name="connsiteY4" fmla="*/ 290512 h 762000"/>
                  <a:gd name="connsiteX5" fmla="*/ 0 w 692944"/>
                  <a:gd name="connsiteY5" fmla="*/ 278606 h 762000"/>
                  <a:gd name="connsiteX6" fmla="*/ 26194 w 692944"/>
                  <a:gd name="connsiteY6" fmla="*/ 35719 h 762000"/>
                  <a:gd name="connsiteX7" fmla="*/ 378619 w 692944"/>
                  <a:gd name="connsiteY7" fmla="*/ 54769 h 762000"/>
                  <a:gd name="connsiteX8" fmla="*/ 481012 w 692944"/>
                  <a:gd name="connsiteY8" fmla="*/ 59531 h 762000"/>
                  <a:gd name="connsiteX9" fmla="*/ 497681 w 692944"/>
                  <a:gd name="connsiteY9" fmla="*/ 52387 h 762000"/>
                  <a:gd name="connsiteX10" fmla="*/ 531019 w 692944"/>
                  <a:gd name="connsiteY10" fmla="*/ 76200 h 762000"/>
                  <a:gd name="connsiteX11" fmla="*/ 547687 w 692944"/>
                  <a:gd name="connsiteY11" fmla="*/ 92869 h 762000"/>
                  <a:gd name="connsiteX12" fmla="*/ 571500 w 692944"/>
                  <a:gd name="connsiteY12" fmla="*/ 85725 h 762000"/>
                  <a:gd name="connsiteX13" fmla="*/ 614362 w 692944"/>
                  <a:gd name="connsiteY13" fmla="*/ 85725 h 762000"/>
                  <a:gd name="connsiteX14" fmla="*/ 650081 w 692944"/>
                  <a:gd name="connsiteY14" fmla="*/ 97631 h 762000"/>
                  <a:gd name="connsiteX15" fmla="*/ 669131 w 692944"/>
                  <a:gd name="connsiteY15" fmla="*/ 119062 h 762000"/>
                  <a:gd name="connsiteX16" fmla="*/ 669131 w 692944"/>
                  <a:gd name="connsiteY16" fmla="*/ 119062 h 762000"/>
                  <a:gd name="connsiteX17" fmla="*/ 676275 w 692944"/>
                  <a:gd name="connsiteY17" fmla="*/ 92869 h 762000"/>
                  <a:gd name="connsiteX18" fmla="*/ 678656 w 692944"/>
                  <a:gd name="connsiteY18" fmla="*/ 71437 h 762000"/>
                  <a:gd name="connsiteX19" fmla="*/ 692944 w 692944"/>
                  <a:gd name="connsiteY19" fmla="*/ 45244 h 762000"/>
                  <a:gd name="connsiteX20" fmla="*/ 669131 w 692944"/>
                  <a:gd name="connsiteY20" fmla="*/ 33337 h 762000"/>
                  <a:gd name="connsiteX21" fmla="*/ 669131 w 692944"/>
                  <a:gd name="connsiteY21" fmla="*/ 16669 h 762000"/>
                  <a:gd name="connsiteX22" fmla="*/ 669131 w 692944"/>
                  <a:gd name="connsiteY22" fmla="*/ 9525 h 762000"/>
                  <a:gd name="connsiteX23" fmla="*/ 676275 w 692944"/>
                  <a:gd name="connsiteY23" fmla="*/ 2381 h 762000"/>
                  <a:gd name="connsiteX24" fmla="*/ 673894 w 692944"/>
                  <a:gd name="connsiteY24"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2944" h="762000">
                    <a:moveTo>
                      <a:pt x="145256" y="762000"/>
                    </a:moveTo>
                    <a:lnTo>
                      <a:pt x="169069" y="459581"/>
                    </a:lnTo>
                    <a:lnTo>
                      <a:pt x="171450" y="411956"/>
                    </a:lnTo>
                    <a:lnTo>
                      <a:pt x="176212" y="295275"/>
                    </a:lnTo>
                    <a:lnTo>
                      <a:pt x="178594" y="290512"/>
                    </a:lnTo>
                    <a:lnTo>
                      <a:pt x="0" y="278606"/>
                    </a:lnTo>
                    <a:lnTo>
                      <a:pt x="26194" y="35719"/>
                    </a:lnTo>
                    <a:lnTo>
                      <a:pt x="378619" y="54769"/>
                    </a:lnTo>
                    <a:lnTo>
                      <a:pt x="481012" y="59531"/>
                    </a:lnTo>
                    <a:lnTo>
                      <a:pt x="497681" y="52387"/>
                    </a:lnTo>
                    <a:lnTo>
                      <a:pt x="531019" y="76200"/>
                    </a:lnTo>
                    <a:lnTo>
                      <a:pt x="547687" y="92869"/>
                    </a:lnTo>
                    <a:lnTo>
                      <a:pt x="571500" y="85725"/>
                    </a:lnTo>
                    <a:lnTo>
                      <a:pt x="614362" y="85725"/>
                    </a:lnTo>
                    <a:lnTo>
                      <a:pt x="650081" y="97631"/>
                    </a:lnTo>
                    <a:lnTo>
                      <a:pt x="669131" y="119062"/>
                    </a:lnTo>
                    <a:lnTo>
                      <a:pt x="669131" y="119062"/>
                    </a:lnTo>
                    <a:lnTo>
                      <a:pt x="676275" y="92869"/>
                    </a:lnTo>
                    <a:lnTo>
                      <a:pt x="678656" y="71437"/>
                    </a:lnTo>
                    <a:lnTo>
                      <a:pt x="692944" y="45244"/>
                    </a:lnTo>
                    <a:lnTo>
                      <a:pt x="669131" y="33337"/>
                    </a:lnTo>
                    <a:lnTo>
                      <a:pt x="669131" y="16669"/>
                    </a:lnTo>
                    <a:lnTo>
                      <a:pt x="669131" y="9525"/>
                    </a:lnTo>
                    <a:lnTo>
                      <a:pt x="676275" y="2381"/>
                    </a:lnTo>
                    <a:lnTo>
                      <a:pt x="673894" y="0"/>
                    </a:ln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3" name="Freeform: Shape 72">
                <a:extLst>
                  <a:ext uri="{FF2B5EF4-FFF2-40B4-BE49-F238E27FC236}">
                    <a16:creationId xmlns:a16="http://schemas.microsoft.com/office/drawing/2014/main" id="{736AA8B6-F307-47A5-B5E6-13F6622D3396}"/>
                  </a:ext>
                </a:extLst>
              </p:cNvPr>
              <p:cNvSpPr/>
              <p:nvPr/>
            </p:nvSpPr>
            <p:spPr bwMode="auto">
              <a:xfrm>
                <a:off x="2874116" y="1909764"/>
                <a:ext cx="1607398" cy="1524005"/>
              </a:xfrm>
              <a:custGeom>
                <a:avLst/>
                <a:gdLst>
                  <a:gd name="connsiteX0" fmla="*/ 1476375 w 1476375"/>
                  <a:gd name="connsiteY0" fmla="*/ 166687 h 1516856"/>
                  <a:gd name="connsiteX1" fmla="*/ 1404938 w 1476375"/>
                  <a:gd name="connsiteY1" fmla="*/ 166687 h 1516856"/>
                  <a:gd name="connsiteX2" fmla="*/ 1300163 w 1476375"/>
                  <a:gd name="connsiteY2" fmla="*/ 164306 h 1516856"/>
                  <a:gd name="connsiteX3" fmla="*/ 1212056 w 1476375"/>
                  <a:gd name="connsiteY3" fmla="*/ 161925 h 1516856"/>
                  <a:gd name="connsiteX4" fmla="*/ 1119188 w 1476375"/>
                  <a:gd name="connsiteY4" fmla="*/ 157162 h 1516856"/>
                  <a:gd name="connsiteX5" fmla="*/ 1033463 w 1476375"/>
                  <a:gd name="connsiteY5" fmla="*/ 150018 h 1516856"/>
                  <a:gd name="connsiteX6" fmla="*/ 976313 w 1476375"/>
                  <a:gd name="connsiteY6" fmla="*/ 145256 h 1516856"/>
                  <a:gd name="connsiteX7" fmla="*/ 926306 w 1476375"/>
                  <a:gd name="connsiteY7" fmla="*/ 140493 h 1516856"/>
                  <a:gd name="connsiteX8" fmla="*/ 809625 w 1476375"/>
                  <a:gd name="connsiteY8" fmla="*/ 123825 h 1516856"/>
                  <a:gd name="connsiteX9" fmla="*/ 633413 w 1476375"/>
                  <a:gd name="connsiteY9" fmla="*/ 107156 h 1516856"/>
                  <a:gd name="connsiteX10" fmla="*/ 440531 w 1476375"/>
                  <a:gd name="connsiteY10" fmla="*/ 80962 h 1516856"/>
                  <a:gd name="connsiteX11" fmla="*/ 330994 w 1476375"/>
                  <a:gd name="connsiteY11" fmla="*/ 61912 h 1516856"/>
                  <a:gd name="connsiteX12" fmla="*/ 242888 w 1476375"/>
                  <a:gd name="connsiteY12" fmla="*/ 45243 h 1516856"/>
                  <a:gd name="connsiteX13" fmla="*/ 154781 w 1476375"/>
                  <a:gd name="connsiteY13" fmla="*/ 28575 h 1516856"/>
                  <a:gd name="connsiteX14" fmla="*/ 66675 w 1476375"/>
                  <a:gd name="connsiteY14" fmla="*/ 9525 h 1516856"/>
                  <a:gd name="connsiteX15" fmla="*/ 28575 w 1476375"/>
                  <a:gd name="connsiteY15" fmla="*/ 0 h 1516856"/>
                  <a:gd name="connsiteX16" fmla="*/ 0 w 1476375"/>
                  <a:gd name="connsiteY16" fmla="*/ 111918 h 1516856"/>
                  <a:gd name="connsiteX17" fmla="*/ 14288 w 1476375"/>
                  <a:gd name="connsiteY17" fmla="*/ 140493 h 1516856"/>
                  <a:gd name="connsiteX18" fmla="*/ 19050 w 1476375"/>
                  <a:gd name="connsiteY18" fmla="*/ 157162 h 1516856"/>
                  <a:gd name="connsiteX19" fmla="*/ 9525 w 1476375"/>
                  <a:gd name="connsiteY19" fmla="*/ 178593 h 1516856"/>
                  <a:gd name="connsiteX20" fmla="*/ 11906 w 1476375"/>
                  <a:gd name="connsiteY20" fmla="*/ 200025 h 1516856"/>
                  <a:gd name="connsiteX21" fmla="*/ 21431 w 1476375"/>
                  <a:gd name="connsiteY21" fmla="*/ 211931 h 1516856"/>
                  <a:gd name="connsiteX22" fmla="*/ 33338 w 1476375"/>
                  <a:gd name="connsiteY22" fmla="*/ 214312 h 1516856"/>
                  <a:gd name="connsiteX23" fmla="*/ 38100 w 1476375"/>
                  <a:gd name="connsiteY23" fmla="*/ 216693 h 1516856"/>
                  <a:gd name="connsiteX24" fmla="*/ 45244 w 1476375"/>
                  <a:gd name="connsiteY24" fmla="*/ 230981 h 1516856"/>
                  <a:gd name="connsiteX25" fmla="*/ 54769 w 1476375"/>
                  <a:gd name="connsiteY25" fmla="*/ 254793 h 1516856"/>
                  <a:gd name="connsiteX26" fmla="*/ 64294 w 1476375"/>
                  <a:gd name="connsiteY26" fmla="*/ 273843 h 1516856"/>
                  <a:gd name="connsiteX27" fmla="*/ 71438 w 1476375"/>
                  <a:gd name="connsiteY27" fmla="*/ 290512 h 1516856"/>
                  <a:gd name="connsiteX28" fmla="*/ 78581 w 1476375"/>
                  <a:gd name="connsiteY28" fmla="*/ 297656 h 1516856"/>
                  <a:gd name="connsiteX29" fmla="*/ 95250 w 1476375"/>
                  <a:gd name="connsiteY29" fmla="*/ 302418 h 1516856"/>
                  <a:gd name="connsiteX30" fmla="*/ 104775 w 1476375"/>
                  <a:gd name="connsiteY30" fmla="*/ 309562 h 1516856"/>
                  <a:gd name="connsiteX31" fmla="*/ 95250 w 1476375"/>
                  <a:gd name="connsiteY31" fmla="*/ 340518 h 1516856"/>
                  <a:gd name="connsiteX32" fmla="*/ 85725 w 1476375"/>
                  <a:gd name="connsiteY32" fmla="*/ 369093 h 1516856"/>
                  <a:gd name="connsiteX33" fmla="*/ 76200 w 1476375"/>
                  <a:gd name="connsiteY33" fmla="*/ 383381 h 1516856"/>
                  <a:gd name="connsiteX34" fmla="*/ 69056 w 1476375"/>
                  <a:gd name="connsiteY34" fmla="*/ 402431 h 1516856"/>
                  <a:gd name="connsiteX35" fmla="*/ 66675 w 1476375"/>
                  <a:gd name="connsiteY35" fmla="*/ 421481 h 1516856"/>
                  <a:gd name="connsiteX36" fmla="*/ 66675 w 1476375"/>
                  <a:gd name="connsiteY36" fmla="*/ 433387 h 1516856"/>
                  <a:gd name="connsiteX37" fmla="*/ 76200 w 1476375"/>
                  <a:gd name="connsiteY37" fmla="*/ 442912 h 1516856"/>
                  <a:gd name="connsiteX38" fmla="*/ 90488 w 1476375"/>
                  <a:gd name="connsiteY38" fmla="*/ 442912 h 1516856"/>
                  <a:gd name="connsiteX39" fmla="*/ 100013 w 1476375"/>
                  <a:gd name="connsiteY39" fmla="*/ 435768 h 1516856"/>
                  <a:gd name="connsiteX40" fmla="*/ 100013 w 1476375"/>
                  <a:gd name="connsiteY40" fmla="*/ 435768 h 1516856"/>
                  <a:gd name="connsiteX41" fmla="*/ 121444 w 1476375"/>
                  <a:gd name="connsiteY41" fmla="*/ 423862 h 1516856"/>
                  <a:gd name="connsiteX42" fmla="*/ 126206 w 1476375"/>
                  <a:gd name="connsiteY42" fmla="*/ 469106 h 1516856"/>
                  <a:gd name="connsiteX43" fmla="*/ 130969 w 1476375"/>
                  <a:gd name="connsiteY43" fmla="*/ 490537 h 1516856"/>
                  <a:gd name="connsiteX44" fmla="*/ 135731 w 1476375"/>
                  <a:gd name="connsiteY44" fmla="*/ 516731 h 1516856"/>
                  <a:gd name="connsiteX45" fmla="*/ 133350 w 1476375"/>
                  <a:gd name="connsiteY45" fmla="*/ 521493 h 1516856"/>
                  <a:gd name="connsiteX46" fmla="*/ 164306 w 1476375"/>
                  <a:gd name="connsiteY46" fmla="*/ 552450 h 1516856"/>
                  <a:gd name="connsiteX47" fmla="*/ 164306 w 1476375"/>
                  <a:gd name="connsiteY47" fmla="*/ 583406 h 1516856"/>
                  <a:gd name="connsiteX48" fmla="*/ 173831 w 1476375"/>
                  <a:gd name="connsiteY48" fmla="*/ 592931 h 1516856"/>
                  <a:gd name="connsiteX49" fmla="*/ 183356 w 1476375"/>
                  <a:gd name="connsiteY49" fmla="*/ 581025 h 1516856"/>
                  <a:gd name="connsiteX50" fmla="*/ 183356 w 1476375"/>
                  <a:gd name="connsiteY50" fmla="*/ 581025 h 1516856"/>
                  <a:gd name="connsiteX51" fmla="*/ 209550 w 1476375"/>
                  <a:gd name="connsiteY51" fmla="*/ 588168 h 1516856"/>
                  <a:gd name="connsiteX52" fmla="*/ 209550 w 1476375"/>
                  <a:gd name="connsiteY52" fmla="*/ 588168 h 1516856"/>
                  <a:gd name="connsiteX53" fmla="*/ 242888 w 1476375"/>
                  <a:gd name="connsiteY53" fmla="*/ 585787 h 1516856"/>
                  <a:gd name="connsiteX54" fmla="*/ 261938 w 1476375"/>
                  <a:gd name="connsiteY54" fmla="*/ 585787 h 1516856"/>
                  <a:gd name="connsiteX55" fmla="*/ 276225 w 1476375"/>
                  <a:gd name="connsiteY55" fmla="*/ 592931 h 1516856"/>
                  <a:gd name="connsiteX56" fmla="*/ 283369 w 1476375"/>
                  <a:gd name="connsiteY56" fmla="*/ 592931 h 1516856"/>
                  <a:gd name="connsiteX57" fmla="*/ 292894 w 1476375"/>
                  <a:gd name="connsiteY57" fmla="*/ 588168 h 1516856"/>
                  <a:gd name="connsiteX58" fmla="*/ 297656 w 1476375"/>
                  <a:gd name="connsiteY58" fmla="*/ 581025 h 1516856"/>
                  <a:gd name="connsiteX59" fmla="*/ 304800 w 1476375"/>
                  <a:gd name="connsiteY59" fmla="*/ 576262 h 1516856"/>
                  <a:gd name="connsiteX60" fmla="*/ 316706 w 1476375"/>
                  <a:gd name="connsiteY60" fmla="*/ 576262 h 1516856"/>
                  <a:gd name="connsiteX61" fmla="*/ 326231 w 1476375"/>
                  <a:gd name="connsiteY61" fmla="*/ 600075 h 1516856"/>
                  <a:gd name="connsiteX62" fmla="*/ 328613 w 1476375"/>
                  <a:gd name="connsiteY62" fmla="*/ 604837 h 1516856"/>
                  <a:gd name="connsiteX63" fmla="*/ 311944 w 1476375"/>
                  <a:gd name="connsiteY63" fmla="*/ 733425 h 1516856"/>
                  <a:gd name="connsiteX64" fmla="*/ 304800 w 1476375"/>
                  <a:gd name="connsiteY64" fmla="*/ 783431 h 1516856"/>
                  <a:gd name="connsiteX65" fmla="*/ 295275 w 1476375"/>
                  <a:gd name="connsiteY65" fmla="*/ 835818 h 1516856"/>
                  <a:gd name="connsiteX66" fmla="*/ 285750 w 1476375"/>
                  <a:gd name="connsiteY66" fmla="*/ 873918 h 1516856"/>
                  <a:gd name="connsiteX67" fmla="*/ 278606 w 1476375"/>
                  <a:gd name="connsiteY67" fmla="*/ 926306 h 1516856"/>
                  <a:gd name="connsiteX68" fmla="*/ 271463 w 1476375"/>
                  <a:gd name="connsiteY68" fmla="*/ 978693 h 1516856"/>
                  <a:gd name="connsiteX69" fmla="*/ 264319 w 1476375"/>
                  <a:gd name="connsiteY69" fmla="*/ 1033462 h 1516856"/>
                  <a:gd name="connsiteX70" fmla="*/ 438150 w 1476375"/>
                  <a:gd name="connsiteY70" fmla="*/ 1052512 h 1516856"/>
                  <a:gd name="connsiteX71" fmla="*/ 378619 w 1476375"/>
                  <a:gd name="connsiteY71" fmla="*/ 1516856 h 1516856"/>
                  <a:gd name="connsiteX0" fmla="*/ 1476375 w 1476375"/>
                  <a:gd name="connsiteY0" fmla="*/ 166687 h 1524000"/>
                  <a:gd name="connsiteX1" fmla="*/ 1404938 w 1476375"/>
                  <a:gd name="connsiteY1" fmla="*/ 166687 h 1524000"/>
                  <a:gd name="connsiteX2" fmla="*/ 1300163 w 1476375"/>
                  <a:gd name="connsiteY2" fmla="*/ 164306 h 1524000"/>
                  <a:gd name="connsiteX3" fmla="*/ 1212056 w 1476375"/>
                  <a:gd name="connsiteY3" fmla="*/ 161925 h 1524000"/>
                  <a:gd name="connsiteX4" fmla="*/ 1119188 w 1476375"/>
                  <a:gd name="connsiteY4" fmla="*/ 157162 h 1524000"/>
                  <a:gd name="connsiteX5" fmla="*/ 1033463 w 1476375"/>
                  <a:gd name="connsiteY5" fmla="*/ 150018 h 1524000"/>
                  <a:gd name="connsiteX6" fmla="*/ 976313 w 1476375"/>
                  <a:gd name="connsiteY6" fmla="*/ 145256 h 1524000"/>
                  <a:gd name="connsiteX7" fmla="*/ 926306 w 1476375"/>
                  <a:gd name="connsiteY7" fmla="*/ 140493 h 1524000"/>
                  <a:gd name="connsiteX8" fmla="*/ 809625 w 1476375"/>
                  <a:gd name="connsiteY8" fmla="*/ 123825 h 1524000"/>
                  <a:gd name="connsiteX9" fmla="*/ 633413 w 1476375"/>
                  <a:gd name="connsiteY9" fmla="*/ 107156 h 1524000"/>
                  <a:gd name="connsiteX10" fmla="*/ 440531 w 1476375"/>
                  <a:gd name="connsiteY10" fmla="*/ 80962 h 1524000"/>
                  <a:gd name="connsiteX11" fmla="*/ 330994 w 1476375"/>
                  <a:gd name="connsiteY11" fmla="*/ 61912 h 1524000"/>
                  <a:gd name="connsiteX12" fmla="*/ 242888 w 1476375"/>
                  <a:gd name="connsiteY12" fmla="*/ 45243 h 1524000"/>
                  <a:gd name="connsiteX13" fmla="*/ 154781 w 1476375"/>
                  <a:gd name="connsiteY13" fmla="*/ 28575 h 1524000"/>
                  <a:gd name="connsiteX14" fmla="*/ 66675 w 1476375"/>
                  <a:gd name="connsiteY14" fmla="*/ 9525 h 1524000"/>
                  <a:gd name="connsiteX15" fmla="*/ 28575 w 1476375"/>
                  <a:gd name="connsiteY15" fmla="*/ 0 h 1524000"/>
                  <a:gd name="connsiteX16" fmla="*/ 0 w 1476375"/>
                  <a:gd name="connsiteY16" fmla="*/ 111918 h 1524000"/>
                  <a:gd name="connsiteX17" fmla="*/ 14288 w 1476375"/>
                  <a:gd name="connsiteY17" fmla="*/ 140493 h 1524000"/>
                  <a:gd name="connsiteX18" fmla="*/ 19050 w 1476375"/>
                  <a:gd name="connsiteY18" fmla="*/ 157162 h 1524000"/>
                  <a:gd name="connsiteX19" fmla="*/ 9525 w 1476375"/>
                  <a:gd name="connsiteY19" fmla="*/ 178593 h 1524000"/>
                  <a:gd name="connsiteX20" fmla="*/ 11906 w 1476375"/>
                  <a:gd name="connsiteY20" fmla="*/ 200025 h 1524000"/>
                  <a:gd name="connsiteX21" fmla="*/ 21431 w 1476375"/>
                  <a:gd name="connsiteY21" fmla="*/ 211931 h 1524000"/>
                  <a:gd name="connsiteX22" fmla="*/ 33338 w 1476375"/>
                  <a:gd name="connsiteY22" fmla="*/ 214312 h 1524000"/>
                  <a:gd name="connsiteX23" fmla="*/ 38100 w 1476375"/>
                  <a:gd name="connsiteY23" fmla="*/ 216693 h 1524000"/>
                  <a:gd name="connsiteX24" fmla="*/ 45244 w 1476375"/>
                  <a:gd name="connsiteY24" fmla="*/ 230981 h 1524000"/>
                  <a:gd name="connsiteX25" fmla="*/ 54769 w 1476375"/>
                  <a:gd name="connsiteY25" fmla="*/ 254793 h 1524000"/>
                  <a:gd name="connsiteX26" fmla="*/ 64294 w 1476375"/>
                  <a:gd name="connsiteY26" fmla="*/ 273843 h 1524000"/>
                  <a:gd name="connsiteX27" fmla="*/ 71438 w 1476375"/>
                  <a:gd name="connsiteY27" fmla="*/ 290512 h 1524000"/>
                  <a:gd name="connsiteX28" fmla="*/ 78581 w 1476375"/>
                  <a:gd name="connsiteY28" fmla="*/ 297656 h 1524000"/>
                  <a:gd name="connsiteX29" fmla="*/ 95250 w 1476375"/>
                  <a:gd name="connsiteY29" fmla="*/ 302418 h 1524000"/>
                  <a:gd name="connsiteX30" fmla="*/ 104775 w 1476375"/>
                  <a:gd name="connsiteY30" fmla="*/ 309562 h 1524000"/>
                  <a:gd name="connsiteX31" fmla="*/ 95250 w 1476375"/>
                  <a:gd name="connsiteY31" fmla="*/ 340518 h 1524000"/>
                  <a:gd name="connsiteX32" fmla="*/ 85725 w 1476375"/>
                  <a:gd name="connsiteY32" fmla="*/ 369093 h 1524000"/>
                  <a:gd name="connsiteX33" fmla="*/ 76200 w 1476375"/>
                  <a:gd name="connsiteY33" fmla="*/ 383381 h 1524000"/>
                  <a:gd name="connsiteX34" fmla="*/ 69056 w 1476375"/>
                  <a:gd name="connsiteY34" fmla="*/ 402431 h 1524000"/>
                  <a:gd name="connsiteX35" fmla="*/ 66675 w 1476375"/>
                  <a:gd name="connsiteY35" fmla="*/ 421481 h 1524000"/>
                  <a:gd name="connsiteX36" fmla="*/ 66675 w 1476375"/>
                  <a:gd name="connsiteY36" fmla="*/ 433387 h 1524000"/>
                  <a:gd name="connsiteX37" fmla="*/ 76200 w 1476375"/>
                  <a:gd name="connsiteY37" fmla="*/ 442912 h 1524000"/>
                  <a:gd name="connsiteX38" fmla="*/ 90488 w 1476375"/>
                  <a:gd name="connsiteY38" fmla="*/ 442912 h 1524000"/>
                  <a:gd name="connsiteX39" fmla="*/ 100013 w 1476375"/>
                  <a:gd name="connsiteY39" fmla="*/ 435768 h 1524000"/>
                  <a:gd name="connsiteX40" fmla="*/ 100013 w 1476375"/>
                  <a:gd name="connsiteY40" fmla="*/ 435768 h 1524000"/>
                  <a:gd name="connsiteX41" fmla="*/ 121444 w 1476375"/>
                  <a:gd name="connsiteY41" fmla="*/ 423862 h 1524000"/>
                  <a:gd name="connsiteX42" fmla="*/ 126206 w 1476375"/>
                  <a:gd name="connsiteY42" fmla="*/ 469106 h 1524000"/>
                  <a:gd name="connsiteX43" fmla="*/ 130969 w 1476375"/>
                  <a:gd name="connsiteY43" fmla="*/ 490537 h 1524000"/>
                  <a:gd name="connsiteX44" fmla="*/ 135731 w 1476375"/>
                  <a:gd name="connsiteY44" fmla="*/ 516731 h 1524000"/>
                  <a:gd name="connsiteX45" fmla="*/ 133350 w 1476375"/>
                  <a:gd name="connsiteY45" fmla="*/ 521493 h 1524000"/>
                  <a:gd name="connsiteX46" fmla="*/ 164306 w 1476375"/>
                  <a:gd name="connsiteY46" fmla="*/ 552450 h 1524000"/>
                  <a:gd name="connsiteX47" fmla="*/ 164306 w 1476375"/>
                  <a:gd name="connsiteY47" fmla="*/ 583406 h 1524000"/>
                  <a:gd name="connsiteX48" fmla="*/ 173831 w 1476375"/>
                  <a:gd name="connsiteY48" fmla="*/ 592931 h 1524000"/>
                  <a:gd name="connsiteX49" fmla="*/ 183356 w 1476375"/>
                  <a:gd name="connsiteY49" fmla="*/ 581025 h 1524000"/>
                  <a:gd name="connsiteX50" fmla="*/ 183356 w 1476375"/>
                  <a:gd name="connsiteY50" fmla="*/ 581025 h 1524000"/>
                  <a:gd name="connsiteX51" fmla="*/ 209550 w 1476375"/>
                  <a:gd name="connsiteY51" fmla="*/ 588168 h 1524000"/>
                  <a:gd name="connsiteX52" fmla="*/ 209550 w 1476375"/>
                  <a:gd name="connsiteY52" fmla="*/ 588168 h 1524000"/>
                  <a:gd name="connsiteX53" fmla="*/ 242888 w 1476375"/>
                  <a:gd name="connsiteY53" fmla="*/ 585787 h 1524000"/>
                  <a:gd name="connsiteX54" fmla="*/ 261938 w 1476375"/>
                  <a:gd name="connsiteY54" fmla="*/ 585787 h 1524000"/>
                  <a:gd name="connsiteX55" fmla="*/ 276225 w 1476375"/>
                  <a:gd name="connsiteY55" fmla="*/ 592931 h 1524000"/>
                  <a:gd name="connsiteX56" fmla="*/ 283369 w 1476375"/>
                  <a:gd name="connsiteY56" fmla="*/ 592931 h 1524000"/>
                  <a:gd name="connsiteX57" fmla="*/ 292894 w 1476375"/>
                  <a:gd name="connsiteY57" fmla="*/ 588168 h 1524000"/>
                  <a:gd name="connsiteX58" fmla="*/ 297656 w 1476375"/>
                  <a:gd name="connsiteY58" fmla="*/ 581025 h 1524000"/>
                  <a:gd name="connsiteX59" fmla="*/ 304800 w 1476375"/>
                  <a:gd name="connsiteY59" fmla="*/ 576262 h 1524000"/>
                  <a:gd name="connsiteX60" fmla="*/ 316706 w 1476375"/>
                  <a:gd name="connsiteY60" fmla="*/ 576262 h 1524000"/>
                  <a:gd name="connsiteX61" fmla="*/ 326231 w 1476375"/>
                  <a:gd name="connsiteY61" fmla="*/ 600075 h 1524000"/>
                  <a:gd name="connsiteX62" fmla="*/ 328613 w 1476375"/>
                  <a:gd name="connsiteY62" fmla="*/ 604837 h 1524000"/>
                  <a:gd name="connsiteX63" fmla="*/ 311944 w 1476375"/>
                  <a:gd name="connsiteY63" fmla="*/ 733425 h 1524000"/>
                  <a:gd name="connsiteX64" fmla="*/ 304800 w 1476375"/>
                  <a:gd name="connsiteY64" fmla="*/ 783431 h 1524000"/>
                  <a:gd name="connsiteX65" fmla="*/ 295275 w 1476375"/>
                  <a:gd name="connsiteY65" fmla="*/ 835818 h 1524000"/>
                  <a:gd name="connsiteX66" fmla="*/ 285750 w 1476375"/>
                  <a:gd name="connsiteY66" fmla="*/ 873918 h 1524000"/>
                  <a:gd name="connsiteX67" fmla="*/ 278606 w 1476375"/>
                  <a:gd name="connsiteY67" fmla="*/ 926306 h 1524000"/>
                  <a:gd name="connsiteX68" fmla="*/ 271463 w 1476375"/>
                  <a:gd name="connsiteY68" fmla="*/ 978693 h 1524000"/>
                  <a:gd name="connsiteX69" fmla="*/ 264319 w 1476375"/>
                  <a:gd name="connsiteY69" fmla="*/ 1033462 h 1524000"/>
                  <a:gd name="connsiteX70" fmla="*/ 438150 w 1476375"/>
                  <a:gd name="connsiteY70" fmla="*/ 1052512 h 1524000"/>
                  <a:gd name="connsiteX71" fmla="*/ 376238 w 1476375"/>
                  <a:gd name="connsiteY71" fmla="*/ 1524000 h 1524000"/>
                  <a:gd name="connsiteX0" fmla="*/ 1519238 w 1519238"/>
                  <a:gd name="connsiteY0" fmla="*/ 166687 h 1524000"/>
                  <a:gd name="connsiteX1" fmla="*/ 1404938 w 1519238"/>
                  <a:gd name="connsiteY1" fmla="*/ 166687 h 1524000"/>
                  <a:gd name="connsiteX2" fmla="*/ 1300163 w 1519238"/>
                  <a:gd name="connsiteY2" fmla="*/ 164306 h 1524000"/>
                  <a:gd name="connsiteX3" fmla="*/ 1212056 w 1519238"/>
                  <a:gd name="connsiteY3" fmla="*/ 161925 h 1524000"/>
                  <a:gd name="connsiteX4" fmla="*/ 1119188 w 1519238"/>
                  <a:gd name="connsiteY4" fmla="*/ 157162 h 1524000"/>
                  <a:gd name="connsiteX5" fmla="*/ 1033463 w 1519238"/>
                  <a:gd name="connsiteY5" fmla="*/ 150018 h 1524000"/>
                  <a:gd name="connsiteX6" fmla="*/ 976313 w 1519238"/>
                  <a:gd name="connsiteY6" fmla="*/ 145256 h 1524000"/>
                  <a:gd name="connsiteX7" fmla="*/ 926306 w 1519238"/>
                  <a:gd name="connsiteY7" fmla="*/ 140493 h 1524000"/>
                  <a:gd name="connsiteX8" fmla="*/ 809625 w 1519238"/>
                  <a:gd name="connsiteY8" fmla="*/ 123825 h 1524000"/>
                  <a:gd name="connsiteX9" fmla="*/ 633413 w 1519238"/>
                  <a:gd name="connsiteY9" fmla="*/ 107156 h 1524000"/>
                  <a:gd name="connsiteX10" fmla="*/ 440531 w 1519238"/>
                  <a:gd name="connsiteY10" fmla="*/ 80962 h 1524000"/>
                  <a:gd name="connsiteX11" fmla="*/ 330994 w 1519238"/>
                  <a:gd name="connsiteY11" fmla="*/ 61912 h 1524000"/>
                  <a:gd name="connsiteX12" fmla="*/ 242888 w 1519238"/>
                  <a:gd name="connsiteY12" fmla="*/ 45243 h 1524000"/>
                  <a:gd name="connsiteX13" fmla="*/ 154781 w 1519238"/>
                  <a:gd name="connsiteY13" fmla="*/ 28575 h 1524000"/>
                  <a:gd name="connsiteX14" fmla="*/ 66675 w 1519238"/>
                  <a:gd name="connsiteY14" fmla="*/ 9525 h 1524000"/>
                  <a:gd name="connsiteX15" fmla="*/ 28575 w 1519238"/>
                  <a:gd name="connsiteY15" fmla="*/ 0 h 1524000"/>
                  <a:gd name="connsiteX16" fmla="*/ 0 w 1519238"/>
                  <a:gd name="connsiteY16" fmla="*/ 111918 h 1524000"/>
                  <a:gd name="connsiteX17" fmla="*/ 14288 w 1519238"/>
                  <a:gd name="connsiteY17" fmla="*/ 140493 h 1524000"/>
                  <a:gd name="connsiteX18" fmla="*/ 19050 w 1519238"/>
                  <a:gd name="connsiteY18" fmla="*/ 157162 h 1524000"/>
                  <a:gd name="connsiteX19" fmla="*/ 9525 w 1519238"/>
                  <a:gd name="connsiteY19" fmla="*/ 178593 h 1524000"/>
                  <a:gd name="connsiteX20" fmla="*/ 11906 w 1519238"/>
                  <a:gd name="connsiteY20" fmla="*/ 200025 h 1524000"/>
                  <a:gd name="connsiteX21" fmla="*/ 21431 w 1519238"/>
                  <a:gd name="connsiteY21" fmla="*/ 211931 h 1524000"/>
                  <a:gd name="connsiteX22" fmla="*/ 33338 w 1519238"/>
                  <a:gd name="connsiteY22" fmla="*/ 214312 h 1524000"/>
                  <a:gd name="connsiteX23" fmla="*/ 38100 w 1519238"/>
                  <a:gd name="connsiteY23" fmla="*/ 216693 h 1524000"/>
                  <a:gd name="connsiteX24" fmla="*/ 45244 w 1519238"/>
                  <a:gd name="connsiteY24" fmla="*/ 230981 h 1524000"/>
                  <a:gd name="connsiteX25" fmla="*/ 54769 w 1519238"/>
                  <a:gd name="connsiteY25" fmla="*/ 254793 h 1524000"/>
                  <a:gd name="connsiteX26" fmla="*/ 64294 w 1519238"/>
                  <a:gd name="connsiteY26" fmla="*/ 273843 h 1524000"/>
                  <a:gd name="connsiteX27" fmla="*/ 71438 w 1519238"/>
                  <a:gd name="connsiteY27" fmla="*/ 290512 h 1524000"/>
                  <a:gd name="connsiteX28" fmla="*/ 78581 w 1519238"/>
                  <a:gd name="connsiteY28" fmla="*/ 297656 h 1524000"/>
                  <a:gd name="connsiteX29" fmla="*/ 95250 w 1519238"/>
                  <a:gd name="connsiteY29" fmla="*/ 302418 h 1524000"/>
                  <a:gd name="connsiteX30" fmla="*/ 104775 w 1519238"/>
                  <a:gd name="connsiteY30" fmla="*/ 309562 h 1524000"/>
                  <a:gd name="connsiteX31" fmla="*/ 95250 w 1519238"/>
                  <a:gd name="connsiteY31" fmla="*/ 340518 h 1524000"/>
                  <a:gd name="connsiteX32" fmla="*/ 85725 w 1519238"/>
                  <a:gd name="connsiteY32" fmla="*/ 369093 h 1524000"/>
                  <a:gd name="connsiteX33" fmla="*/ 76200 w 1519238"/>
                  <a:gd name="connsiteY33" fmla="*/ 383381 h 1524000"/>
                  <a:gd name="connsiteX34" fmla="*/ 69056 w 1519238"/>
                  <a:gd name="connsiteY34" fmla="*/ 402431 h 1524000"/>
                  <a:gd name="connsiteX35" fmla="*/ 66675 w 1519238"/>
                  <a:gd name="connsiteY35" fmla="*/ 421481 h 1524000"/>
                  <a:gd name="connsiteX36" fmla="*/ 66675 w 1519238"/>
                  <a:gd name="connsiteY36" fmla="*/ 433387 h 1524000"/>
                  <a:gd name="connsiteX37" fmla="*/ 76200 w 1519238"/>
                  <a:gd name="connsiteY37" fmla="*/ 442912 h 1524000"/>
                  <a:gd name="connsiteX38" fmla="*/ 90488 w 1519238"/>
                  <a:gd name="connsiteY38" fmla="*/ 442912 h 1524000"/>
                  <a:gd name="connsiteX39" fmla="*/ 100013 w 1519238"/>
                  <a:gd name="connsiteY39" fmla="*/ 435768 h 1524000"/>
                  <a:gd name="connsiteX40" fmla="*/ 100013 w 1519238"/>
                  <a:gd name="connsiteY40" fmla="*/ 435768 h 1524000"/>
                  <a:gd name="connsiteX41" fmla="*/ 121444 w 1519238"/>
                  <a:gd name="connsiteY41" fmla="*/ 423862 h 1524000"/>
                  <a:gd name="connsiteX42" fmla="*/ 126206 w 1519238"/>
                  <a:gd name="connsiteY42" fmla="*/ 469106 h 1524000"/>
                  <a:gd name="connsiteX43" fmla="*/ 130969 w 1519238"/>
                  <a:gd name="connsiteY43" fmla="*/ 490537 h 1524000"/>
                  <a:gd name="connsiteX44" fmla="*/ 135731 w 1519238"/>
                  <a:gd name="connsiteY44" fmla="*/ 516731 h 1524000"/>
                  <a:gd name="connsiteX45" fmla="*/ 133350 w 1519238"/>
                  <a:gd name="connsiteY45" fmla="*/ 521493 h 1524000"/>
                  <a:gd name="connsiteX46" fmla="*/ 164306 w 1519238"/>
                  <a:gd name="connsiteY46" fmla="*/ 552450 h 1524000"/>
                  <a:gd name="connsiteX47" fmla="*/ 164306 w 1519238"/>
                  <a:gd name="connsiteY47" fmla="*/ 583406 h 1524000"/>
                  <a:gd name="connsiteX48" fmla="*/ 173831 w 1519238"/>
                  <a:gd name="connsiteY48" fmla="*/ 592931 h 1524000"/>
                  <a:gd name="connsiteX49" fmla="*/ 183356 w 1519238"/>
                  <a:gd name="connsiteY49" fmla="*/ 581025 h 1524000"/>
                  <a:gd name="connsiteX50" fmla="*/ 183356 w 1519238"/>
                  <a:gd name="connsiteY50" fmla="*/ 581025 h 1524000"/>
                  <a:gd name="connsiteX51" fmla="*/ 209550 w 1519238"/>
                  <a:gd name="connsiteY51" fmla="*/ 588168 h 1524000"/>
                  <a:gd name="connsiteX52" fmla="*/ 209550 w 1519238"/>
                  <a:gd name="connsiteY52" fmla="*/ 588168 h 1524000"/>
                  <a:gd name="connsiteX53" fmla="*/ 242888 w 1519238"/>
                  <a:gd name="connsiteY53" fmla="*/ 585787 h 1524000"/>
                  <a:gd name="connsiteX54" fmla="*/ 261938 w 1519238"/>
                  <a:gd name="connsiteY54" fmla="*/ 585787 h 1524000"/>
                  <a:gd name="connsiteX55" fmla="*/ 276225 w 1519238"/>
                  <a:gd name="connsiteY55" fmla="*/ 592931 h 1524000"/>
                  <a:gd name="connsiteX56" fmla="*/ 283369 w 1519238"/>
                  <a:gd name="connsiteY56" fmla="*/ 592931 h 1524000"/>
                  <a:gd name="connsiteX57" fmla="*/ 292894 w 1519238"/>
                  <a:gd name="connsiteY57" fmla="*/ 588168 h 1524000"/>
                  <a:gd name="connsiteX58" fmla="*/ 297656 w 1519238"/>
                  <a:gd name="connsiteY58" fmla="*/ 581025 h 1524000"/>
                  <a:gd name="connsiteX59" fmla="*/ 304800 w 1519238"/>
                  <a:gd name="connsiteY59" fmla="*/ 576262 h 1524000"/>
                  <a:gd name="connsiteX60" fmla="*/ 316706 w 1519238"/>
                  <a:gd name="connsiteY60" fmla="*/ 576262 h 1524000"/>
                  <a:gd name="connsiteX61" fmla="*/ 326231 w 1519238"/>
                  <a:gd name="connsiteY61" fmla="*/ 600075 h 1524000"/>
                  <a:gd name="connsiteX62" fmla="*/ 328613 w 1519238"/>
                  <a:gd name="connsiteY62" fmla="*/ 604837 h 1524000"/>
                  <a:gd name="connsiteX63" fmla="*/ 311944 w 1519238"/>
                  <a:gd name="connsiteY63" fmla="*/ 733425 h 1524000"/>
                  <a:gd name="connsiteX64" fmla="*/ 304800 w 1519238"/>
                  <a:gd name="connsiteY64" fmla="*/ 783431 h 1524000"/>
                  <a:gd name="connsiteX65" fmla="*/ 295275 w 1519238"/>
                  <a:gd name="connsiteY65" fmla="*/ 835818 h 1524000"/>
                  <a:gd name="connsiteX66" fmla="*/ 285750 w 1519238"/>
                  <a:gd name="connsiteY66" fmla="*/ 873918 h 1524000"/>
                  <a:gd name="connsiteX67" fmla="*/ 278606 w 1519238"/>
                  <a:gd name="connsiteY67" fmla="*/ 926306 h 1524000"/>
                  <a:gd name="connsiteX68" fmla="*/ 271463 w 1519238"/>
                  <a:gd name="connsiteY68" fmla="*/ 978693 h 1524000"/>
                  <a:gd name="connsiteX69" fmla="*/ 264319 w 1519238"/>
                  <a:gd name="connsiteY69" fmla="*/ 1033462 h 1524000"/>
                  <a:gd name="connsiteX70" fmla="*/ 438150 w 1519238"/>
                  <a:gd name="connsiteY70" fmla="*/ 1052512 h 1524000"/>
                  <a:gd name="connsiteX71" fmla="*/ 376238 w 1519238"/>
                  <a:gd name="connsiteY71" fmla="*/ 1524000 h 1524000"/>
                  <a:gd name="connsiteX0" fmla="*/ 1519238 w 1519238"/>
                  <a:gd name="connsiteY0" fmla="*/ 166687 h 1052512"/>
                  <a:gd name="connsiteX1" fmla="*/ 1404938 w 1519238"/>
                  <a:gd name="connsiteY1" fmla="*/ 166687 h 1052512"/>
                  <a:gd name="connsiteX2" fmla="*/ 1300163 w 1519238"/>
                  <a:gd name="connsiteY2" fmla="*/ 164306 h 1052512"/>
                  <a:gd name="connsiteX3" fmla="*/ 1212056 w 1519238"/>
                  <a:gd name="connsiteY3" fmla="*/ 161925 h 1052512"/>
                  <a:gd name="connsiteX4" fmla="*/ 1119188 w 1519238"/>
                  <a:gd name="connsiteY4" fmla="*/ 157162 h 1052512"/>
                  <a:gd name="connsiteX5" fmla="*/ 1033463 w 1519238"/>
                  <a:gd name="connsiteY5" fmla="*/ 150018 h 1052512"/>
                  <a:gd name="connsiteX6" fmla="*/ 976313 w 1519238"/>
                  <a:gd name="connsiteY6" fmla="*/ 145256 h 1052512"/>
                  <a:gd name="connsiteX7" fmla="*/ 926306 w 1519238"/>
                  <a:gd name="connsiteY7" fmla="*/ 140493 h 1052512"/>
                  <a:gd name="connsiteX8" fmla="*/ 809625 w 1519238"/>
                  <a:gd name="connsiteY8" fmla="*/ 123825 h 1052512"/>
                  <a:gd name="connsiteX9" fmla="*/ 633413 w 1519238"/>
                  <a:gd name="connsiteY9" fmla="*/ 107156 h 1052512"/>
                  <a:gd name="connsiteX10" fmla="*/ 440531 w 1519238"/>
                  <a:gd name="connsiteY10" fmla="*/ 80962 h 1052512"/>
                  <a:gd name="connsiteX11" fmla="*/ 330994 w 1519238"/>
                  <a:gd name="connsiteY11" fmla="*/ 61912 h 1052512"/>
                  <a:gd name="connsiteX12" fmla="*/ 242888 w 1519238"/>
                  <a:gd name="connsiteY12" fmla="*/ 45243 h 1052512"/>
                  <a:gd name="connsiteX13" fmla="*/ 154781 w 1519238"/>
                  <a:gd name="connsiteY13" fmla="*/ 28575 h 1052512"/>
                  <a:gd name="connsiteX14" fmla="*/ 66675 w 1519238"/>
                  <a:gd name="connsiteY14" fmla="*/ 9525 h 1052512"/>
                  <a:gd name="connsiteX15" fmla="*/ 28575 w 1519238"/>
                  <a:gd name="connsiteY15" fmla="*/ 0 h 1052512"/>
                  <a:gd name="connsiteX16" fmla="*/ 0 w 1519238"/>
                  <a:gd name="connsiteY16" fmla="*/ 111918 h 1052512"/>
                  <a:gd name="connsiteX17" fmla="*/ 14288 w 1519238"/>
                  <a:gd name="connsiteY17" fmla="*/ 140493 h 1052512"/>
                  <a:gd name="connsiteX18" fmla="*/ 19050 w 1519238"/>
                  <a:gd name="connsiteY18" fmla="*/ 157162 h 1052512"/>
                  <a:gd name="connsiteX19" fmla="*/ 9525 w 1519238"/>
                  <a:gd name="connsiteY19" fmla="*/ 178593 h 1052512"/>
                  <a:gd name="connsiteX20" fmla="*/ 11906 w 1519238"/>
                  <a:gd name="connsiteY20" fmla="*/ 200025 h 1052512"/>
                  <a:gd name="connsiteX21" fmla="*/ 21431 w 1519238"/>
                  <a:gd name="connsiteY21" fmla="*/ 211931 h 1052512"/>
                  <a:gd name="connsiteX22" fmla="*/ 33338 w 1519238"/>
                  <a:gd name="connsiteY22" fmla="*/ 214312 h 1052512"/>
                  <a:gd name="connsiteX23" fmla="*/ 38100 w 1519238"/>
                  <a:gd name="connsiteY23" fmla="*/ 216693 h 1052512"/>
                  <a:gd name="connsiteX24" fmla="*/ 45244 w 1519238"/>
                  <a:gd name="connsiteY24" fmla="*/ 230981 h 1052512"/>
                  <a:gd name="connsiteX25" fmla="*/ 54769 w 1519238"/>
                  <a:gd name="connsiteY25" fmla="*/ 254793 h 1052512"/>
                  <a:gd name="connsiteX26" fmla="*/ 64294 w 1519238"/>
                  <a:gd name="connsiteY26" fmla="*/ 273843 h 1052512"/>
                  <a:gd name="connsiteX27" fmla="*/ 71438 w 1519238"/>
                  <a:gd name="connsiteY27" fmla="*/ 290512 h 1052512"/>
                  <a:gd name="connsiteX28" fmla="*/ 78581 w 1519238"/>
                  <a:gd name="connsiteY28" fmla="*/ 297656 h 1052512"/>
                  <a:gd name="connsiteX29" fmla="*/ 95250 w 1519238"/>
                  <a:gd name="connsiteY29" fmla="*/ 302418 h 1052512"/>
                  <a:gd name="connsiteX30" fmla="*/ 104775 w 1519238"/>
                  <a:gd name="connsiteY30" fmla="*/ 309562 h 1052512"/>
                  <a:gd name="connsiteX31" fmla="*/ 95250 w 1519238"/>
                  <a:gd name="connsiteY31" fmla="*/ 340518 h 1052512"/>
                  <a:gd name="connsiteX32" fmla="*/ 85725 w 1519238"/>
                  <a:gd name="connsiteY32" fmla="*/ 369093 h 1052512"/>
                  <a:gd name="connsiteX33" fmla="*/ 76200 w 1519238"/>
                  <a:gd name="connsiteY33" fmla="*/ 383381 h 1052512"/>
                  <a:gd name="connsiteX34" fmla="*/ 69056 w 1519238"/>
                  <a:gd name="connsiteY34" fmla="*/ 402431 h 1052512"/>
                  <a:gd name="connsiteX35" fmla="*/ 66675 w 1519238"/>
                  <a:gd name="connsiteY35" fmla="*/ 421481 h 1052512"/>
                  <a:gd name="connsiteX36" fmla="*/ 66675 w 1519238"/>
                  <a:gd name="connsiteY36" fmla="*/ 433387 h 1052512"/>
                  <a:gd name="connsiteX37" fmla="*/ 76200 w 1519238"/>
                  <a:gd name="connsiteY37" fmla="*/ 442912 h 1052512"/>
                  <a:gd name="connsiteX38" fmla="*/ 90488 w 1519238"/>
                  <a:gd name="connsiteY38" fmla="*/ 442912 h 1052512"/>
                  <a:gd name="connsiteX39" fmla="*/ 100013 w 1519238"/>
                  <a:gd name="connsiteY39" fmla="*/ 435768 h 1052512"/>
                  <a:gd name="connsiteX40" fmla="*/ 100013 w 1519238"/>
                  <a:gd name="connsiteY40" fmla="*/ 435768 h 1052512"/>
                  <a:gd name="connsiteX41" fmla="*/ 121444 w 1519238"/>
                  <a:gd name="connsiteY41" fmla="*/ 423862 h 1052512"/>
                  <a:gd name="connsiteX42" fmla="*/ 126206 w 1519238"/>
                  <a:gd name="connsiteY42" fmla="*/ 469106 h 1052512"/>
                  <a:gd name="connsiteX43" fmla="*/ 130969 w 1519238"/>
                  <a:gd name="connsiteY43" fmla="*/ 490537 h 1052512"/>
                  <a:gd name="connsiteX44" fmla="*/ 135731 w 1519238"/>
                  <a:gd name="connsiteY44" fmla="*/ 516731 h 1052512"/>
                  <a:gd name="connsiteX45" fmla="*/ 133350 w 1519238"/>
                  <a:gd name="connsiteY45" fmla="*/ 521493 h 1052512"/>
                  <a:gd name="connsiteX46" fmla="*/ 164306 w 1519238"/>
                  <a:gd name="connsiteY46" fmla="*/ 552450 h 1052512"/>
                  <a:gd name="connsiteX47" fmla="*/ 164306 w 1519238"/>
                  <a:gd name="connsiteY47" fmla="*/ 583406 h 1052512"/>
                  <a:gd name="connsiteX48" fmla="*/ 173831 w 1519238"/>
                  <a:gd name="connsiteY48" fmla="*/ 592931 h 1052512"/>
                  <a:gd name="connsiteX49" fmla="*/ 183356 w 1519238"/>
                  <a:gd name="connsiteY49" fmla="*/ 581025 h 1052512"/>
                  <a:gd name="connsiteX50" fmla="*/ 183356 w 1519238"/>
                  <a:gd name="connsiteY50" fmla="*/ 581025 h 1052512"/>
                  <a:gd name="connsiteX51" fmla="*/ 209550 w 1519238"/>
                  <a:gd name="connsiteY51" fmla="*/ 588168 h 1052512"/>
                  <a:gd name="connsiteX52" fmla="*/ 209550 w 1519238"/>
                  <a:gd name="connsiteY52" fmla="*/ 588168 h 1052512"/>
                  <a:gd name="connsiteX53" fmla="*/ 242888 w 1519238"/>
                  <a:gd name="connsiteY53" fmla="*/ 585787 h 1052512"/>
                  <a:gd name="connsiteX54" fmla="*/ 261938 w 1519238"/>
                  <a:gd name="connsiteY54" fmla="*/ 585787 h 1052512"/>
                  <a:gd name="connsiteX55" fmla="*/ 276225 w 1519238"/>
                  <a:gd name="connsiteY55" fmla="*/ 592931 h 1052512"/>
                  <a:gd name="connsiteX56" fmla="*/ 283369 w 1519238"/>
                  <a:gd name="connsiteY56" fmla="*/ 592931 h 1052512"/>
                  <a:gd name="connsiteX57" fmla="*/ 292894 w 1519238"/>
                  <a:gd name="connsiteY57" fmla="*/ 588168 h 1052512"/>
                  <a:gd name="connsiteX58" fmla="*/ 297656 w 1519238"/>
                  <a:gd name="connsiteY58" fmla="*/ 581025 h 1052512"/>
                  <a:gd name="connsiteX59" fmla="*/ 304800 w 1519238"/>
                  <a:gd name="connsiteY59" fmla="*/ 576262 h 1052512"/>
                  <a:gd name="connsiteX60" fmla="*/ 316706 w 1519238"/>
                  <a:gd name="connsiteY60" fmla="*/ 576262 h 1052512"/>
                  <a:gd name="connsiteX61" fmla="*/ 326231 w 1519238"/>
                  <a:gd name="connsiteY61" fmla="*/ 600075 h 1052512"/>
                  <a:gd name="connsiteX62" fmla="*/ 328613 w 1519238"/>
                  <a:gd name="connsiteY62" fmla="*/ 604837 h 1052512"/>
                  <a:gd name="connsiteX63" fmla="*/ 311944 w 1519238"/>
                  <a:gd name="connsiteY63" fmla="*/ 733425 h 1052512"/>
                  <a:gd name="connsiteX64" fmla="*/ 304800 w 1519238"/>
                  <a:gd name="connsiteY64" fmla="*/ 783431 h 1052512"/>
                  <a:gd name="connsiteX65" fmla="*/ 295275 w 1519238"/>
                  <a:gd name="connsiteY65" fmla="*/ 835818 h 1052512"/>
                  <a:gd name="connsiteX66" fmla="*/ 285750 w 1519238"/>
                  <a:gd name="connsiteY66" fmla="*/ 873918 h 1052512"/>
                  <a:gd name="connsiteX67" fmla="*/ 278606 w 1519238"/>
                  <a:gd name="connsiteY67" fmla="*/ 926306 h 1052512"/>
                  <a:gd name="connsiteX68" fmla="*/ 271463 w 1519238"/>
                  <a:gd name="connsiteY68" fmla="*/ 978693 h 1052512"/>
                  <a:gd name="connsiteX69" fmla="*/ 264319 w 1519238"/>
                  <a:gd name="connsiteY69" fmla="*/ 1033462 h 1052512"/>
                  <a:gd name="connsiteX70" fmla="*/ 438150 w 1519238"/>
                  <a:gd name="connsiteY70" fmla="*/ 1052512 h 1052512"/>
                  <a:gd name="connsiteX0" fmla="*/ 1519238 w 1519238"/>
                  <a:gd name="connsiteY0" fmla="*/ 166687 h 1033462"/>
                  <a:gd name="connsiteX1" fmla="*/ 1404938 w 1519238"/>
                  <a:gd name="connsiteY1" fmla="*/ 166687 h 1033462"/>
                  <a:gd name="connsiteX2" fmla="*/ 1300163 w 1519238"/>
                  <a:gd name="connsiteY2" fmla="*/ 164306 h 1033462"/>
                  <a:gd name="connsiteX3" fmla="*/ 1212056 w 1519238"/>
                  <a:gd name="connsiteY3" fmla="*/ 161925 h 1033462"/>
                  <a:gd name="connsiteX4" fmla="*/ 1119188 w 1519238"/>
                  <a:gd name="connsiteY4" fmla="*/ 157162 h 1033462"/>
                  <a:gd name="connsiteX5" fmla="*/ 1033463 w 1519238"/>
                  <a:gd name="connsiteY5" fmla="*/ 150018 h 1033462"/>
                  <a:gd name="connsiteX6" fmla="*/ 976313 w 1519238"/>
                  <a:gd name="connsiteY6" fmla="*/ 145256 h 1033462"/>
                  <a:gd name="connsiteX7" fmla="*/ 926306 w 1519238"/>
                  <a:gd name="connsiteY7" fmla="*/ 140493 h 1033462"/>
                  <a:gd name="connsiteX8" fmla="*/ 809625 w 1519238"/>
                  <a:gd name="connsiteY8" fmla="*/ 123825 h 1033462"/>
                  <a:gd name="connsiteX9" fmla="*/ 633413 w 1519238"/>
                  <a:gd name="connsiteY9" fmla="*/ 107156 h 1033462"/>
                  <a:gd name="connsiteX10" fmla="*/ 440531 w 1519238"/>
                  <a:gd name="connsiteY10" fmla="*/ 80962 h 1033462"/>
                  <a:gd name="connsiteX11" fmla="*/ 330994 w 1519238"/>
                  <a:gd name="connsiteY11" fmla="*/ 61912 h 1033462"/>
                  <a:gd name="connsiteX12" fmla="*/ 242888 w 1519238"/>
                  <a:gd name="connsiteY12" fmla="*/ 45243 h 1033462"/>
                  <a:gd name="connsiteX13" fmla="*/ 154781 w 1519238"/>
                  <a:gd name="connsiteY13" fmla="*/ 28575 h 1033462"/>
                  <a:gd name="connsiteX14" fmla="*/ 66675 w 1519238"/>
                  <a:gd name="connsiteY14" fmla="*/ 9525 h 1033462"/>
                  <a:gd name="connsiteX15" fmla="*/ 28575 w 1519238"/>
                  <a:gd name="connsiteY15" fmla="*/ 0 h 1033462"/>
                  <a:gd name="connsiteX16" fmla="*/ 0 w 1519238"/>
                  <a:gd name="connsiteY16" fmla="*/ 111918 h 1033462"/>
                  <a:gd name="connsiteX17" fmla="*/ 14288 w 1519238"/>
                  <a:gd name="connsiteY17" fmla="*/ 140493 h 1033462"/>
                  <a:gd name="connsiteX18" fmla="*/ 19050 w 1519238"/>
                  <a:gd name="connsiteY18" fmla="*/ 157162 h 1033462"/>
                  <a:gd name="connsiteX19" fmla="*/ 9525 w 1519238"/>
                  <a:gd name="connsiteY19" fmla="*/ 178593 h 1033462"/>
                  <a:gd name="connsiteX20" fmla="*/ 11906 w 1519238"/>
                  <a:gd name="connsiteY20" fmla="*/ 200025 h 1033462"/>
                  <a:gd name="connsiteX21" fmla="*/ 21431 w 1519238"/>
                  <a:gd name="connsiteY21" fmla="*/ 211931 h 1033462"/>
                  <a:gd name="connsiteX22" fmla="*/ 33338 w 1519238"/>
                  <a:gd name="connsiteY22" fmla="*/ 214312 h 1033462"/>
                  <a:gd name="connsiteX23" fmla="*/ 38100 w 1519238"/>
                  <a:gd name="connsiteY23" fmla="*/ 216693 h 1033462"/>
                  <a:gd name="connsiteX24" fmla="*/ 45244 w 1519238"/>
                  <a:gd name="connsiteY24" fmla="*/ 230981 h 1033462"/>
                  <a:gd name="connsiteX25" fmla="*/ 54769 w 1519238"/>
                  <a:gd name="connsiteY25" fmla="*/ 254793 h 1033462"/>
                  <a:gd name="connsiteX26" fmla="*/ 64294 w 1519238"/>
                  <a:gd name="connsiteY26" fmla="*/ 273843 h 1033462"/>
                  <a:gd name="connsiteX27" fmla="*/ 71438 w 1519238"/>
                  <a:gd name="connsiteY27" fmla="*/ 290512 h 1033462"/>
                  <a:gd name="connsiteX28" fmla="*/ 78581 w 1519238"/>
                  <a:gd name="connsiteY28" fmla="*/ 297656 h 1033462"/>
                  <a:gd name="connsiteX29" fmla="*/ 95250 w 1519238"/>
                  <a:gd name="connsiteY29" fmla="*/ 302418 h 1033462"/>
                  <a:gd name="connsiteX30" fmla="*/ 104775 w 1519238"/>
                  <a:gd name="connsiteY30" fmla="*/ 309562 h 1033462"/>
                  <a:gd name="connsiteX31" fmla="*/ 95250 w 1519238"/>
                  <a:gd name="connsiteY31" fmla="*/ 340518 h 1033462"/>
                  <a:gd name="connsiteX32" fmla="*/ 85725 w 1519238"/>
                  <a:gd name="connsiteY32" fmla="*/ 369093 h 1033462"/>
                  <a:gd name="connsiteX33" fmla="*/ 76200 w 1519238"/>
                  <a:gd name="connsiteY33" fmla="*/ 383381 h 1033462"/>
                  <a:gd name="connsiteX34" fmla="*/ 69056 w 1519238"/>
                  <a:gd name="connsiteY34" fmla="*/ 402431 h 1033462"/>
                  <a:gd name="connsiteX35" fmla="*/ 66675 w 1519238"/>
                  <a:gd name="connsiteY35" fmla="*/ 421481 h 1033462"/>
                  <a:gd name="connsiteX36" fmla="*/ 66675 w 1519238"/>
                  <a:gd name="connsiteY36" fmla="*/ 433387 h 1033462"/>
                  <a:gd name="connsiteX37" fmla="*/ 76200 w 1519238"/>
                  <a:gd name="connsiteY37" fmla="*/ 442912 h 1033462"/>
                  <a:gd name="connsiteX38" fmla="*/ 90488 w 1519238"/>
                  <a:gd name="connsiteY38" fmla="*/ 442912 h 1033462"/>
                  <a:gd name="connsiteX39" fmla="*/ 100013 w 1519238"/>
                  <a:gd name="connsiteY39" fmla="*/ 435768 h 1033462"/>
                  <a:gd name="connsiteX40" fmla="*/ 100013 w 1519238"/>
                  <a:gd name="connsiteY40" fmla="*/ 435768 h 1033462"/>
                  <a:gd name="connsiteX41" fmla="*/ 121444 w 1519238"/>
                  <a:gd name="connsiteY41" fmla="*/ 423862 h 1033462"/>
                  <a:gd name="connsiteX42" fmla="*/ 126206 w 1519238"/>
                  <a:gd name="connsiteY42" fmla="*/ 469106 h 1033462"/>
                  <a:gd name="connsiteX43" fmla="*/ 130969 w 1519238"/>
                  <a:gd name="connsiteY43" fmla="*/ 490537 h 1033462"/>
                  <a:gd name="connsiteX44" fmla="*/ 135731 w 1519238"/>
                  <a:gd name="connsiteY44" fmla="*/ 516731 h 1033462"/>
                  <a:gd name="connsiteX45" fmla="*/ 133350 w 1519238"/>
                  <a:gd name="connsiteY45" fmla="*/ 521493 h 1033462"/>
                  <a:gd name="connsiteX46" fmla="*/ 164306 w 1519238"/>
                  <a:gd name="connsiteY46" fmla="*/ 552450 h 1033462"/>
                  <a:gd name="connsiteX47" fmla="*/ 164306 w 1519238"/>
                  <a:gd name="connsiteY47" fmla="*/ 583406 h 1033462"/>
                  <a:gd name="connsiteX48" fmla="*/ 173831 w 1519238"/>
                  <a:gd name="connsiteY48" fmla="*/ 592931 h 1033462"/>
                  <a:gd name="connsiteX49" fmla="*/ 183356 w 1519238"/>
                  <a:gd name="connsiteY49" fmla="*/ 581025 h 1033462"/>
                  <a:gd name="connsiteX50" fmla="*/ 183356 w 1519238"/>
                  <a:gd name="connsiteY50" fmla="*/ 581025 h 1033462"/>
                  <a:gd name="connsiteX51" fmla="*/ 209550 w 1519238"/>
                  <a:gd name="connsiteY51" fmla="*/ 588168 h 1033462"/>
                  <a:gd name="connsiteX52" fmla="*/ 209550 w 1519238"/>
                  <a:gd name="connsiteY52" fmla="*/ 588168 h 1033462"/>
                  <a:gd name="connsiteX53" fmla="*/ 242888 w 1519238"/>
                  <a:gd name="connsiteY53" fmla="*/ 585787 h 1033462"/>
                  <a:gd name="connsiteX54" fmla="*/ 261938 w 1519238"/>
                  <a:gd name="connsiteY54" fmla="*/ 585787 h 1033462"/>
                  <a:gd name="connsiteX55" fmla="*/ 276225 w 1519238"/>
                  <a:gd name="connsiteY55" fmla="*/ 592931 h 1033462"/>
                  <a:gd name="connsiteX56" fmla="*/ 283369 w 1519238"/>
                  <a:gd name="connsiteY56" fmla="*/ 592931 h 1033462"/>
                  <a:gd name="connsiteX57" fmla="*/ 292894 w 1519238"/>
                  <a:gd name="connsiteY57" fmla="*/ 588168 h 1033462"/>
                  <a:gd name="connsiteX58" fmla="*/ 297656 w 1519238"/>
                  <a:gd name="connsiteY58" fmla="*/ 581025 h 1033462"/>
                  <a:gd name="connsiteX59" fmla="*/ 304800 w 1519238"/>
                  <a:gd name="connsiteY59" fmla="*/ 576262 h 1033462"/>
                  <a:gd name="connsiteX60" fmla="*/ 316706 w 1519238"/>
                  <a:gd name="connsiteY60" fmla="*/ 576262 h 1033462"/>
                  <a:gd name="connsiteX61" fmla="*/ 326231 w 1519238"/>
                  <a:gd name="connsiteY61" fmla="*/ 600075 h 1033462"/>
                  <a:gd name="connsiteX62" fmla="*/ 328613 w 1519238"/>
                  <a:gd name="connsiteY62" fmla="*/ 604837 h 1033462"/>
                  <a:gd name="connsiteX63" fmla="*/ 311944 w 1519238"/>
                  <a:gd name="connsiteY63" fmla="*/ 733425 h 1033462"/>
                  <a:gd name="connsiteX64" fmla="*/ 304800 w 1519238"/>
                  <a:gd name="connsiteY64" fmla="*/ 783431 h 1033462"/>
                  <a:gd name="connsiteX65" fmla="*/ 295275 w 1519238"/>
                  <a:gd name="connsiteY65" fmla="*/ 835818 h 1033462"/>
                  <a:gd name="connsiteX66" fmla="*/ 285750 w 1519238"/>
                  <a:gd name="connsiteY66" fmla="*/ 873918 h 1033462"/>
                  <a:gd name="connsiteX67" fmla="*/ 278606 w 1519238"/>
                  <a:gd name="connsiteY67" fmla="*/ 926306 h 1033462"/>
                  <a:gd name="connsiteX68" fmla="*/ 271463 w 1519238"/>
                  <a:gd name="connsiteY68" fmla="*/ 978693 h 1033462"/>
                  <a:gd name="connsiteX69" fmla="*/ 264319 w 1519238"/>
                  <a:gd name="connsiteY69" fmla="*/ 1033462 h 1033462"/>
                  <a:gd name="connsiteX0" fmla="*/ 1519238 w 1519238"/>
                  <a:gd name="connsiteY0" fmla="*/ 166687 h 978693"/>
                  <a:gd name="connsiteX1" fmla="*/ 1404938 w 1519238"/>
                  <a:gd name="connsiteY1" fmla="*/ 166687 h 978693"/>
                  <a:gd name="connsiteX2" fmla="*/ 1300163 w 1519238"/>
                  <a:gd name="connsiteY2" fmla="*/ 164306 h 978693"/>
                  <a:gd name="connsiteX3" fmla="*/ 1212056 w 1519238"/>
                  <a:gd name="connsiteY3" fmla="*/ 161925 h 978693"/>
                  <a:gd name="connsiteX4" fmla="*/ 1119188 w 1519238"/>
                  <a:gd name="connsiteY4" fmla="*/ 157162 h 978693"/>
                  <a:gd name="connsiteX5" fmla="*/ 1033463 w 1519238"/>
                  <a:gd name="connsiteY5" fmla="*/ 150018 h 978693"/>
                  <a:gd name="connsiteX6" fmla="*/ 976313 w 1519238"/>
                  <a:gd name="connsiteY6" fmla="*/ 145256 h 978693"/>
                  <a:gd name="connsiteX7" fmla="*/ 926306 w 1519238"/>
                  <a:gd name="connsiteY7" fmla="*/ 140493 h 978693"/>
                  <a:gd name="connsiteX8" fmla="*/ 809625 w 1519238"/>
                  <a:gd name="connsiteY8" fmla="*/ 123825 h 978693"/>
                  <a:gd name="connsiteX9" fmla="*/ 633413 w 1519238"/>
                  <a:gd name="connsiteY9" fmla="*/ 107156 h 978693"/>
                  <a:gd name="connsiteX10" fmla="*/ 440531 w 1519238"/>
                  <a:gd name="connsiteY10" fmla="*/ 80962 h 978693"/>
                  <a:gd name="connsiteX11" fmla="*/ 330994 w 1519238"/>
                  <a:gd name="connsiteY11" fmla="*/ 61912 h 978693"/>
                  <a:gd name="connsiteX12" fmla="*/ 242888 w 1519238"/>
                  <a:gd name="connsiteY12" fmla="*/ 45243 h 978693"/>
                  <a:gd name="connsiteX13" fmla="*/ 154781 w 1519238"/>
                  <a:gd name="connsiteY13" fmla="*/ 28575 h 978693"/>
                  <a:gd name="connsiteX14" fmla="*/ 66675 w 1519238"/>
                  <a:gd name="connsiteY14" fmla="*/ 9525 h 978693"/>
                  <a:gd name="connsiteX15" fmla="*/ 28575 w 1519238"/>
                  <a:gd name="connsiteY15" fmla="*/ 0 h 978693"/>
                  <a:gd name="connsiteX16" fmla="*/ 0 w 1519238"/>
                  <a:gd name="connsiteY16" fmla="*/ 111918 h 978693"/>
                  <a:gd name="connsiteX17" fmla="*/ 14288 w 1519238"/>
                  <a:gd name="connsiteY17" fmla="*/ 140493 h 978693"/>
                  <a:gd name="connsiteX18" fmla="*/ 19050 w 1519238"/>
                  <a:gd name="connsiteY18" fmla="*/ 157162 h 978693"/>
                  <a:gd name="connsiteX19" fmla="*/ 9525 w 1519238"/>
                  <a:gd name="connsiteY19" fmla="*/ 178593 h 978693"/>
                  <a:gd name="connsiteX20" fmla="*/ 11906 w 1519238"/>
                  <a:gd name="connsiteY20" fmla="*/ 200025 h 978693"/>
                  <a:gd name="connsiteX21" fmla="*/ 21431 w 1519238"/>
                  <a:gd name="connsiteY21" fmla="*/ 211931 h 978693"/>
                  <a:gd name="connsiteX22" fmla="*/ 33338 w 1519238"/>
                  <a:gd name="connsiteY22" fmla="*/ 214312 h 978693"/>
                  <a:gd name="connsiteX23" fmla="*/ 38100 w 1519238"/>
                  <a:gd name="connsiteY23" fmla="*/ 216693 h 978693"/>
                  <a:gd name="connsiteX24" fmla="*/ 45244 w 1519238"/>
                  <a:gd name="connsiteY24" fmla="*/ 230981 h 978693"/>
                  <a:gd name="connsiteX25" fmla="*/ 54769 w 1519238"/>
                  <a:gd name="connsiteY25" fmla="*/ 254793 h 978693"/>
                  <a:gd name="connsiteX26" fmla="*/ 64294 w 1519238"/>
                  <a:gd name="connsiteY26" fmla="*/ 273843 h 978693"/>
                  <a:gd name="connsiteX27" fmla="*/ 71438 w 1519238"/>
                  <a:gd name="connsiteY27" fmla="*/ 290512 h 978693"/>
                  <a:gd name="connsiteX28" fmla="*/ 78581 w 1519238"/>
                  <a:gd name="connsiteY28" fmla="*/ 297656 h 978693"/>
                  <a:gd name="connsiteX29" fmla="*/ 95250 w 1519238"/>
                  <a:gd name="connsiteY29" fmla="*/ 302418 h 978693"/>
                  <a:gd name="connsiteX30" fmla="*/ 104775 w 1519238"/>
                  <a:gd name="connsiteY30" fmla="*/ 309562 h 978693"/>
                  <a:gd name="connsiteX31" fmla="*/ 95250 w 1519238"/>
                  <a:gd name="connsiteY31" fmla="*/ 340518 h 978693"/>
                  <a:gd name="connsiteX32" fmla="*/ 85725 w 1519238"/>
                  <a:gd name="connsiteY32" fmla="*/ 369093 h 978693"/>
                  <a:gd name="connsiteX33" fmla="*/ 76200 w 1519238"/>
                  <a:gd name="connsiteY33" fmla="*/ 383381 h 978693"/>
                  <a:gd name="connsiteX34" fmla="*/ 69056 w 1519238"/>
                  <a:gd name="connsiteY34" fmla="*/ 402431 h 978693"/>
                  <a:gd name="connsiteX35" fmla="*/ 66675 w 1519238"/>
                  <a:gd name="connsiteY35" fmla="*/ 421481 h 978693"/>
                  <a:gd name="connsiteX36" fmla="*/ 66675 w 1519238"/>
                  <a:gd name="connsiteY36" fmla="*/ 433387 h 978693"/>
                  <a:gd name="connsiteX37" fmla="*/ 76200 w 1519238"/>
                  <a:gd name="connsiteY37" fmla="*/ 442912 h 978693"/>
                  <a:gd name="connsiteX38" fmla="*/ 90488 w 1519238"/>
                  <a:gd name="connsiteY38" fmla="*/ 442912 h 978693"/>
                  <a:gd name="connsiteX39" fmla="*/ 100013 w 1519238"/>
                  <a:gd name="connsiteY39" fmla="*/ 435768 h 978693"/>
                  <a:gd name="connsiteX40" fmla="*/ 100013 w 1519238"/>
                  <a:gd name="connsiteY40" fmla="*/ 435768 h 978693"/>
                  <a:gd name="connsiteX41" fmla="*/ 121444 w 1519238"/>
                  <a:gd name="connsiteY41" fmla="*/ 423862 h 978693"/>
                  <a:gd name="connsiteX42" fmla="*/ 126206 w 1519238"/>
                  <a:gd name="connsiteY42" fmla="*/ 469106 h 978693"/>
                  <a:gd name="connsiteX43" fmla="*/ 130969 w 1519238"/>
                  <a:gd name="connsiteY43" fmla="*/ 490537 h 978693"/>
                  <a:gd name="connsiteX44" fmla="*/ 135731 w 1519238"/>
                  <a:gd name="connsiteY44" fmla="*/ 516731 h 978693"/>
                  <a:gd name="connsiteX45" fmla="*/ 133350 w 1519238"/>
                  <a:gd name="connsiteY45" fmla="*/ 521493 h 978693"/>
                  <a:gd name="connsiteX46" fmla="*/ 164306 w 1519238"/>
                  <a:gd name="connsiteY46" fmla="*/ 552450 h 978693"/>
                  <a:gd name="connsiteX47" fmla="*/ 164306 w 1519238"/>
                  <a:gd name="connsiteY47" fmla="*/ 583406 h 978693"/>
                  <a:gd name="connsiteX48" fmla="*/ 173831 w 1519238"/>
                  <a:gd name="connsiteY48" fmla="*/ 592931 h 978693"/>
                  <a:gd name="connsiteX49" fmla="*/ 183356 w 1519238"/>
                  <a:gd name="connsiteY49" fmla="*/ 581025 h 978693"/>
                  <a:gd name="connsiteX50" fmla="*/ 183356 w 1519238"/>
                  <a:gd name="connsiteY50" fmla="*/ 581025 h 978693"/>
                  <a:gd name="connsiteX51" fmla="*/ 209550 w 1519238"/>
                  <a:gd name="connsiteY51" fmla="*/ 588168 h 978693"/>
                  <a:gd name="connsiteX52" fmla="*/ 209550 w 1519238"/>
                  <a:gd name="connsiteY52" fmla="*/ 588168 h 978693"/>
                  <a:gd name="connsiteX53" fmla="*/ 242888 w 1519238"/>
                  <a:gd name="connsiteY53" fmla="*/ 585787 h 978693"/>
                  <a:gd name="connsiteX54" fmla="*/ 261938 w 1519238"/>
                  <a:gd name="connsiteY54" fmla="*/ 585787 h 978693"/>
                  <a:gd name="connsiteX55" fmla="*/ 276225 w 1519238"/>
                  <a:gd name="connsiteY55" fmla="*/ 592931 h 978693"/>
                  <a:gd name="connsiteX56" fmla="*/ 283369 w 1519238"/>
                  <a:gd name="connsiteY56" fmla="*/ 592931 h 978693"/>
                  <a:gd name="connsiteX57" fmla="*/ 292894 w 1519238"/>
                  <a:gd name="connsiteY57" fmla="*/ 588168 h 978693"/>
                  <a:gd name="connsiteX58" fmla="*/ 297656 w 1519238"/>
                  <a:gd name="connsiteY58" fmla="*/ 581025 h 978693"/>
                  <a:gd name="connsiteX59" fmla="*/ 304800 w 1519238"/>
                  <a:gd name="connsiteY59" fmla="*/ 576262 h 978693"/>
                  <a:gd name="connsiteX60" fmla="*/ 316706 w 1519238"/>
                  <a:gd name="connsiteY60" fmla="*/ 576262 h 978693"/>
                  <a:gd name="connsiteX61" fmla="*/ 326231 w 1519238"/>
                  <a:gd name="connsiteY61" fmla="*/ 600075 h 978693"/>
                  <a:gd name="connsiteX62" fmla="*/ 328613 w 1519238"/>
                  <a:gd name="connsiteY62" fmla="*/ 604837 h 978693"/>
                  <a:gd name="connsiteX63" fmla="*/ 311944 w 1519238"/>
                  <a:gd name="connsiteY63" fmla="*/ 733425 h 978693"/>
                  <a:gd name="connsiteX64" fmla="*/ 304800 w 1519238"/>
                  <a:gd name="connsiteY64" fmla="*/ 783431 h 978693"/>
                  <a:gd name="connsiteX65" fmla="*/ 295275 w 1519238"/>
                  <a:gd name="connsiteY65" fmla="*/ 835818 h 978693"/>
                  <a:gd name="connsiteX66" fmla="*/ 285750 w 1519238"/>
                  <a:gd name="connsiteY66" fmla="*/ 873918 h 978693"/>
                  <a:gd name="connsiteX67" fmla="*/ 278606 w 1519238"/>
                  <a:gd name="connsiteY67" fmla="*/ 926306 h 978693"/>
                  <a:gd name="connsiteX68" fmla="*/ 271463 w 1519238"/>
                  <a:gd name="connsiteY68" fmla="*/ 978693 h 978693"/>
                  <a:gd name="connsiteX0" fmla="*/ 1519238 w 1519238"/>
                  <a:gd name="connsiteY0" fmla="*/ 166687 h 926306"/>
                  <a:gd name="connsiteX1" fmla="*/ 1404938 w 1519238"/>
                  <a:gd name="connsiteY1" fmla="*/ 166687 h 926306"/>
                  <a:gd name="connsiteX2" fmla="*/ 1300163 w 1519238"/>
                  <a:gd name="connsiteY2" fmla="*/ 164306 h 926306"/>
                  <a:gd name="connsiteX3" fmla="*/ 1212056 w 1519238"/>
                  <a:gd name="connsiteY3" fmla="*/ 161925 h 926306"/>
                  <a:gd name="connsiteX4" fmla="*/ 1119188 w 1519238"/>
                  <a:gd name="connsiteY4" fmla="*/ 157162 h 926306"/>
                  <a:gd name="connsiteX5" fmla="*/ 1033463 w 1519238"/>
                  <a:gd name="connsiteY5" fmla="*/ 150018 h 926306"/>
                  <a:gd name="connsiteX6" fmla="*/ 976313 w 1519238"/>
                  <a:gd name="connsiteY6" fmla="*/ 145256 h 926306"/>
                  <a:gd name="connsiteX7" fmla="*/ 926306 w 1519238"/>
                  <a:gd name="connsiteY7" fmla="*/ 140493 h 926306"/>
                  <a:gd name="connsiteX8" fmla="*/ 809625 w 1519238"/>
                  <a:gd name="connsiteY8" fmla="*/ 123825 h 926306"/>
                  <a:gd name="connsiteX9" fmla="*/ 633413 w 1519238"/>
                  <a:gd name="connsiteY9" fmla="*/ 107156 h 926306"/>
                  <a:gd name="connsiteX10" fmla="*/ 440531 w 1519238"/>
                  <a:gd name="connsiteY10" fmla="*/ 80962 h 926306"/>
                  <a:gd name="connsiteX11" fmla="*/ 330994 w 1519238"/>
                  <a:gd name="connsiteY11" fmla="*/ 61912 h 926306"/>
                  <a:gd name="connsiteX12" fmla="*/ 242888 w 1519238"/>
                  <a:gd name="connsiteY12" fmla="*/ 45243 h 926306"/>
                  <a:gd name="connsiteX13" fmla="*/ 154781 w 1519238"/>
                  <a:gd name="connsiteY13" fmla="*/ 28575 h 926306"/>
                  <a:gd name="connsiteX14" fmla="*/ 66675 w 1519238"/>
                  <a:gd name="connsiteY14" fmla="*/ 9525 h 926306"/>
                  <a:gd name="connsiteX15" fmla="*/ 28575 w 1519238"/>
                  <a:gd name="connsiteY15" fmla="*/ 0 h 926306"/>
                  <a:gd name="connsiteX16" fmla="*/ 0 w 1519238"/>
                  <a:gd name="connsiteY16" fmla="*/ 111918 h 926306"/>
                  <a:gd name="connsiteX17" fmla="*/ 14288 w 1519238"/>
                  <a:gd name="connsiteY17" fmla="*/ 140493 h 926306"/>
                  <a:gd name="connsiteX18" fmla="*/ 19050 w 1519238"/>
                  <a:gd name="connsiteY18" fmla="*/ 157162 h 926306"/>
                  <a:gd name="connsiteX19" fmla="*/ 9525 w 1519238"/>
                  <a:gd name="connsiteY19" fmla="*/ 178593 h 926306"/>
                  <a:gd name="connsiteX20" fmla="*/ 11906 w 1519238"/>
                  <a:gd name="connsiteY20" fmla="*/ 200025 h 926306"/>
                  <a:gd name="connsiteX21" fmla="*/ 21431 w 1519238"/>
                  <a:gd name="connsiteY21" fmla="*/ 211931 h 926306"/>
                  <a:gd name="connsiteX22" fmla="*/ 33338 w 1519238"/>
                  <a:gd name="connsiteY22" fmla="*/ 214312 h 926306"/>
                  <a:gd name="connsiteX23" fmla="*/ 38100 w 1519238"/>
                  <a:gd name="connsiteY23" fmla="*/ 216693 h 926306"/>
                  <a:gd name="connsiteX24" fmla="*/ 45244 w 1519238"/>
                  <a:gd name="connsiteY24" fmla="*/ 230981 h 926306"/>
                  <a:gd name="connsiteX25" fmla="*/ 54769 w 1519238"/>
                  <a:gd name="connsiteY25" fmla="*/ 254793 h 926306"/>
                  <a:gd name="connsiteX26" fmla="*/ 64294 w 1519238"/>
                  <a:gd name="connsiteY26" fmla="*/ 273843 h 926306"/>
                  <a:gd name="connsiteX27" fmla="*/ 71438 w 1519238"/>
                  <a:gd name="connsiteY27" fmla="*/ 290512 h 926306"/>
                  <a:gd name="connsiteX28" fmla="*/ 78581 w 1519238"/>
                  <a:gd name="connsiteY28" fmla="*/ 297656 h 926306"/>
                  <a:gd name="connsiteX29" fmla="*/ 95250 w 1519238"/>
                  <a:gd name="connsiteY29" fmla="*/ 302418 h 926306"/>
                  <a:gd name="connsiteX30" fmla="*/ 104775 w 1519238"/>
                  <a:gd name="connsiteY30" fmla="*/ 309562 h 926306"/>
                  <a:gd name="connsiteX31" fmla="*/ 95250 w 1519238"/>
                  <a:gd name="connsiteY31" fmla="*/ 340518 h 926306"/>
                  <a:gd name="connsiteX32" fmla="*/ 85725 w 1519238"/>
                  <a:gd name="connsiteY32" fmla="*/ 369093 h 926306"/>
                  <a:gd name="connsiteX33" fmla="*/ 76200 w 1519238"/>
                  <a:gd name="connsiteY33" fmla="*/ 383381 h 926306"/>
                  <a:gd name="connsiteX34" fmla="*/ 69056 w 1519238"/>
                  <a:gd name="connsiteY34" fmla="*/ 402431 h 926306"/>
                  <a:gd name="connsiteX35" fmla="*/ 66675 w 1519238"/>
                  <a:gd name="connsiteY35" fmla="*/ 421481 h 926306"/>
                  <a:gd name="connsiteX36" fmla="*/ 66675 w 1519238"/>
                  <a:gd name="connsiteY36" fmla="*/ 433387 h 926306"/>
                  <a:gd name="connsiteX37" fmla="*/ 76200 w 1519238"/>
                  <a:gd name="connsiteY37" fmla="*/ 442912 h 926306"/>
                  <a:gd name="connsiteX38" fmla="*/ 90488 w 1519238"/>
                  <a:gd name="connsiteY38" fmla="*/ 442912 h 926306"/>
                  <a:gd name="connsiteX39" fmla="*/ 100013 w 1519238"/>
                  <a:gd name="connsiteY39" fmla="*/ 435768 h 926306"/>
                  <a:gd name="connsiteX40" fmla="*/ 100013 w 1519238"/>
                  <a:gd name="connsiteY40" fmla="*/ 435768 h 926306"/>
                  <a:gd name="connsiteX41" fmla="*/ 121444 w 1519238"/>
                  <a:gd name="connsiteY41" fmla="*/ 423862 h 926306"/>
                  <a:gd name="connsiteX42" fmla="*/ 126206 w 1519238"/>
                  <a:gd name="connsiteY42" fmla="*/ 469106 h 926306"/>
                  <a:gd name="connsiteX43" fmla="*/ 130969 w 1519238"/>
                  <a:gd name="connsiteY43" fmla="*/ 490537 h 926306"/>
                  <a:gd name="connsiteX44" fmla="*/ 135731 w 1519238"/>
                  <a:gd name="connsiteY44" fmla="*/ 516731 h 926306"/>
                  <a:gd name="connsiteX45" fmla="*/ 133350 w 1519238"/>
                  <a:gd name="connsiteY45" fmla="*/ 521493 h 926306"/>
                  <a:gd name="connsiteX46" fmla="*/ 164306 w 1519238"/>
                  <a:gd name="connsiteY46" fmla="*/ 552450 h 926306"/>
                  <a:gd name="connsiteX47" fmla="*/ 164306 w 1519238"/>
                  <a:gd name="connsiteY47" fmla="*/ 583406 h 926306"/>
                  <a:gd name="connsiteX48" fmla="*/ 173831 w 1519238"/>
                  <a:gd name="connsiteY48" fmla="*/ 592931 h 926306"/>
                  <a:gd name="connsiteX49" fmla="*/ 183356 w 1519238"/>
                  <a:gd name="connsiteY49" fmla="*/ 581025 h 926306"/>
                  <a:gd name="connsiteX50" fmla="*/ 183356 w 1519238"/>
                  <a:gd name="connsiteY50" fmla="*/ 581025 h 926306"/>
                  <a:gd name="connsiteX51" fmla="*/ 209550 w 1519238"/>
                  <a:gd name="connsiteY51" fmla="*/ 588168 h 926306"/>
                  <a:gd name="connsiteX52" fmla="*/ 209550 w 1519238"/>
                  <a:gd name="connsiteY52" fmla="*/ 588168 h 926306"/>
                  <a:gd name="connsiteX53" fmla="*/ 242888 w 1519238"/>
                  <a:gd name="connsiteY53" fmla="*/ 585787 h 926306"/>
                  <a:gd name="connsiteX54" fmla="*/ 261938 w 1519238"/>
                  <a:gd name="connsiteY54" fmla="*/ 585787 h 926306"/>
                  <a:gd name="connsiteX55" fmla="*/ 276225 w 1519238"/>
                  <a:gd name="connsiteY55" fmla="*/ 592931 h 926306"/>
                  <a:gd name="connsiteX56" fmla="*/ 283369 w 1519238"/>
                  <a:gd name="connsiteY56" fmla="*/ 592931 h 926306"/>
                  <a:gd name="connsiteX57" fmla="*/ 292894 w 1519238"/>
                  <a:gd name="connsiteY57" fmla="*/ 588168 h 926306"/>
                  <a:gd name="connsiteX58" fmla="*/ 297656 w 1519238"/>
                  <a:gd name="connsiteY58" fmla="*/ 581025 h 926306"/>
                  <a:gd name="connsiteX59" fmla="*/ 304800 w 1519238"/>
                  <a:gd name="connsiteY59" fmla="*/ 576262 h 926306"/>
                  <a:gd name="connsiteX60" fmla="*/ 316706 w 1519238"/>
                  <a:gd name="connsiteY60" fmla="*/ 576262 h 926306"/>
                  <a:gd name="connsiteX61" fmla="*/ 326231 w 1519238"/>
                  <a:gd name="connsiteY61" fmla="*/ 600075 h 926306"/>
                  <a:gd name="connsiteX62" fmla="*/ 328613 w 1519238"/>
                  <a:gd name="connsiteY62" fmla="*/ 604837 h 926306"/>
                  <a:gd name="connsiteX63" fmla="*/ 311944 w 1519238"/>
                  <a:gd name="connsiteY63" fmla="*/ 733425 h 926306"/>
                  <a:gd name="connsiteX64" fmla="*/ 304800 w 1519238"/>
                  <a:gd name="connsiteY64" fmla="*/ 783431 h 926306"/>
                  <a:gd name="connsiteX65" fmla="*/ 295275 w 1519238"/>
                  <a:gd name="connsiteY65" fmla="*/ 835818 h 926306"/>
                  <a:gd name="connsiteX66" fmla="*/ 285750 w 1519238"/>
                  <a:gd name="connsiteY66" fmla="*/ 873918 h 926306"/>
                  <a:gd name="connsiteX67" fmla="*/ 278606 w 1519238"/>
                  <a:gd name="connsiteY67" fmla="*/ 926306 h 926306"/>
                  <a:gd name="connsiteX0" fmla="*/ 1519238 w 1519238"/>
                  <a:gd name="connsiteY0" fmla="*/ 166687 h 873918"/>
                  <a:gd name="connsiteX1" fmla="*/ 1404938 w 1519238"/>
                  <a:gd name="connsiteY1" fmla="*/ 166687 h 873918"/>
                  <a:gd name="connsiteX2" fmla="*/ 1300163 w 1519238"/>
                  <a:gd name="connsiteY2" fmla="*/ 164306 h 873918"/>
                  <a:gd name="connsiteX3" fmla="*/ 1212056 w 1519238"/>
                  <a:gd name="connsiteY3" fmla="*/ 161925 h 873918"/>
                  <a:gd name="connsiteX4" fmla="*/ 1119188 w 1519238"/>
                  <a:gd name="connsiteY4" fmla="*/ 157162 h 873918"/>
                  <a:gd name="connsiteX5" fmla="*/ 1033463 w 1519238"/>
                  <a:gd name="connsiteY5" fmla="*/ 150018 h 873918"/>
                  <a:gd name="connsiteX6" fmla="*/ 976313 w 1519238"/>
                  <a:gd name="connsiteY6" fmla="*/ 145256 h 873918"/>
                  <a:gd name="connsiteX7" fmla="*/ 926306 w 1519238"/>
                  <a:gd name="connsiteY7" fmla="*/ 140493 h 873918"/>
                  <a:gd name="connsiteX8" fmla="*/ 809625 w 1519238"/>
                  <a:gd name="connsiteY8" fmla="*/ 123825 h 873918"/>
                  <a:gd name="connsiteX9" fmla="*/ 633413 w 1519238"/>
                  <a:gd name="connsiteY9" fmla="*/ 107156 h 873918"/>
                  <a:gd name="connsiteX10" fmla="*/ 440531 w 1519238"/>
                  <a:gd name="connsiteY10" fmla="*/ 80962 h 873918"/>
                  <a:gd name="connsiteX11" fmla="*/ 330994 w 1519238"/>
                  <a:gd name="connsiteY11" fmla="*/ 61912 h 873918"/>
                  <a:gd name="connsiteX12" fmla="*/ 242888 w 1519238"/>
                  <a:gd name="connsiteY12" fmla="*/ 45243 h 873918"/>
                  <a:gd name="connsiteX13" fmla="*/ 154781 w 1519238"/>
                  <a:gd name="connsiteY13" fmla="*/ 28575 h 873918"/>
                  <a:gd name="connsiteX14" fmla="*/ 66675 w 1519238"/>
                  <a:gd name="connsiteY14" fmla="*/ 9525 h 873918"/>
                  <a:gd name="connsiteX15" fmla="*/ 28575 w 1519238"/>
                  <a:gd name="connsiteY15" fmla="*/ 0 h 873918"/>
                  <a:gd name="connsiteX16" fmla="*/ 0 w 1519238"/>
                  <a:gd name="connsiteY16" fmla="*/ 111918 h 873918"/>
                  <a:gd name="connsiteX17" fmla="*/ 14288 w 1519238"/>
                  <a:gd name="connsiteY17" fmla="*/ 140493 h 873918"/>
                  <a:gd name="connsiteX18" fmla="*/ 19050 w 1519238"/>
                  <a:gd name="connsiteY18" fmla="*/ 157162 h 873918"/>
                  <a:gd name="connsiteX19" fmla="*/ 9525 w 1519238"/>
                  <a:gd name="connsiteY19" fmla="*/ 178593 h 873918"/>
                  <a:gd name="connsiteX20" fmla="*/ 11906 w 1519238"/>
                  <a:gd name="connsiteY20" fmla="*/ 200025 h 873918"/>
                  <a:gd name="connsiteX21" fmla="*/ 21431 w 1519238"/>
                  <a:gd name="connsiteY21" fmla="*/ 211931 h 873918"/>
                  <a:gd name="connsiteX22" fmla="*/ 33338 w 1519238"/>
                  <a:gd name="connsiteY22" fmla="*/ 214312 h 873918"/>
                  <a:gd name="connsiteX23" fmla="*/ 38100 w 1519238"/>
                  <a:gd name="connsiteY23" fmla="*/ 216693 h 873918"/>
                  <a:gd name="connsiteX24" fmla="*/ 45244 w 1519238"/>
                  <a:gd name="connsiteY24" fmla="*/ 230981 h 873918"/>
                  <a:gd name="connsiteX25" fmla="*/ 54769 w 1519238"/>
                  <a:gd name="connsiteY25" fmla="*/ 254793 h 873918"/>
                  <a:gd name="connsiteX26" fmla="*/ 64294 w 1519238"/>
                  <a:gd name="connsiteY26" fmla="*/ 273843 h 873918"/>
                  <a:gd name="connsiteX27" fmla="*/ 71438 w 1519238"/>
                  <a:gd name="connsiteY27" fmla="*/ 290512 h 873918"/>
                  <a:gd name="connsiteX28" fmla="*/ 78581 w 1519238"/>
                  <a:gd name="connsiteY28" fmla="*/ 297656 h 873918"/>
                  <a:gd name="connsiteX29" fmla="*/ 95250 w 1519238"/>
                  <a:gd name="connsiteY29" fmla="*/ 302418 h 873918"/>
                  <a:gd name="connsiteX30" fmla="*/ 104775 w 1519238"/>
                  <a:gd name="connsiteY30" fmla="*/ 309562 h 873918"/>
                  <a:gd name="connsiteX31" fmla="*/ 95250 w 1519238"/>
                  <a:gd name="connsiteY31" fmla="*/ 340518 h 873918"/>
                  <a:gd name="connsiteX32" fmla="*/ 85725 w 1519238"/>
                  <a:gd name="connsiteY32" fmla="*/ 369093 h 873918"/>
                  <a:gd name="connsiteX33" fmla="*/ 76200 w 1519238"/>
                  <a:gd name="connsiteY33" fmla="*/ 383381 h 873918"/>
                  <a:gd name="connsiteX34" fmla="*/ 69056 w 1519238"/>
                  <a:gd name="connsiteY34" fmla="*/ 402431 h 873918"/>
                  <a:gd name="connsiteX35" fmla="*/ 66675 w 1519238"/>
                  <a:gd name="connsiteY35" fmla="*/ 421481 h 873918"/>
                  <a:gd name="connsiteX36" fmla="*/ 66675 w 1519238"/>
                  <a:gd name="connsiteY36" fmla="*/ 433387 h 873918"/>
                  <a:gd name="connsiteX37" fmla="*/ 76200 w 1519238"/>
                  <a:gd name="connsiteY37" fmla="*/ 442912 h 873918"/>
                  <a:gd name="connsiteX38" fmla="*/ 90488 w 1519238"/>
                  <a:gd name="connsiteY38" fmla="*/ 442912 h 873918"/>
                  <a:gd name="connsiteX39" fmla="*/ 100013 w 1519238"/>
                  <a:gd name="connsiteY39" fmla="*/ 435768 h 873918"/>
                  <a:gd name="connsiteX40" fmla="*/ 100013 w 1519238"/>
                  <a:gd name="connsiteY40" fmla="*/ 435768 h 873918"/>
                  <a:gd name="connsiteX41" fmla="*/ 121444 w 1519238"/>
                  <a:gd name="connsiteY41" fmla="*/ 423862 h 873918"/>
                  <a:gd name="connsiteX42" fmla="*/ 126206 w 1519238"/>
                  <a:gd name="connsiteY42" fmla="*/ 469106 h 873918"/>
                  <a:gd name="connsiteX43" fmla="*/ 130969 w 1519238"/>
                  <a:gd name="connsiteY43" fmla="*/ 490537 h 873918"/>
                  <a:gd name="connsiteX44" fmla="*/ 135731 w 1519238"/>
                  <a:gd name="connsiteY44" fmla="*/ 516731 h 873918"/>
                  <a:gd name="connsiteX45" fmla="*/ 133350 w 1519238"/>
                  <a:gd name="connsiteY45" fmla="*/ 521493 h 873918"/>
                  <a:gd name="connsiteX46" fmla="*/ 164306 w 1519238"/>
                  <a:gd name="connsiteY46" fmla="*/ 552450 h 873918"/>
                  <a:gd name="connsiteX47" fmla="*/ 164306 w 1519238"/>
                  <a:gd name="connsiteY47" fmla="*/ 583406 h 873918"/>
                  <a:gd name="connsiteX48" fmla="*/ 173831 w 1519238"/>
                  <a:gd name="connsiteY48" fmla="*/ 592931 h 873918"/>
                  <a:gd name="connsiteX49" fmla="*/ 183356 w 1519238"/>
                  <a:gd name="connsiteY49" fmla="*/ 581025 h 873918"/>
                  <a:gd name="connsiteX50" fmla="*/ 183356 w 1519238"/>
                  <a:gd name="connsiteY50" fmla="*/ 581025 h 873918"/>
                  <a:gd name="connsiteX51" fmla="*/ 209550 w 1519238"/>
                  <a:gd name="connsiteY51" fmla="*/ 588168 h 873918"/>
                  <a:gd name="connsiteX52" fmla="*/ 209550 w 1519238"/>
                  <a:gd name="connsiteY52" fmla="*/ 588168 h 873918"/>
                  <a:gd name="connsiteX53" fmla="*/ 242888 w 1519238"/>
                  <a:gd name="connsiteY53" fmla="*/ 585787 h 873918"/>
                  <a:gd name="connsiteX54" fmla="*/ 261938 w 1519238"/>
                  <a:gd name="connsiteY54" fmla="*/ 585787 h 873918"/>
                  <a:gd name="connsiteX55" fmla="*/ 276225 w 1519238"/>
                  <a:gd name="connsiteY55" fmla="*/ 592931 h 873918"/>
                  <a:gd name="connsiteX56" fmla="*/ 283369 w 1519238"/>
                  <a:gd name="connsiteY56" fmla="*/ 592931 h 873918"/>
                  <a:gd name="connsiteX57" fmla="*/ 292894 w 1519238"/>
                  <a:gd name="connsiteY57" fmla="*/ 588168 h 873918"/>
                  <a:gd name="connsiteX58" fmla="*/ 297656 w 1519238"/>
                  <a:gd name="connsiteY58" fmla="*/ 581025 h 873918"/>
                  <a:gd name="connsiteX59" fmla="*/ 304800 w 1519238"/>
                  <a:gd name="connsiteY59" fmla="*/ 576262 h 873918"/>
                  <a:gd name="connsiteX60" fmla="*/ 316706 w 1519238"/>
                  <a:gd name="connsiteY60" fmla="*/ 576262 h 873918"/>
                  <a:gd name="connsiteX61" fmla="*/ 326231 w 1519238"/>
                  <a:gd name="connsiteY61" fmla="*/ 600075 h 873918"/>
                  <a:gd name="connsiteX62" fmla="*/ 328613 w 1519238"/>
                  <a:gd name="connsiteY62" fmla="*/ 604837 h 873918"/>
                  <a:gd name="connsiteX63" fmla="*/ 311944 w 1519238"/>
                  <a:gd name="connsiteY63" fmla="*/ 733425 h 873918"/>
                  <a:gd name="connsiteX64" fmla="*/ 304800 w 1519238"/>
                  <a:gd name="connsiteY64" fmla="*/ 783431 h 873918"/>
                  <a:gd name="connsiteX65" fmla="*/ 295275 w 1519238"/>
                  <a:gd name="connsiteY65" fmla="*/ 835818 h 873918"/>
                  <a:gd name="connsiteX66" fmla="*/ 285750 w 1519238"/>
                  <a:gd name="connsiteY66" fmla="*/ 873918 h 873918"/>
                  <a:gd name="connsiteX0" fmla="*/ 1519238 w 1519238"/>
                  <a:gd name="connsiteY0" fmla="*/ 166687 h 877533"/>
                  <a:gd name="connsiteX1" fmla="*/ 1404938 w 1519238"/>
                  <a:gd name="connsiteY1" fmla="*/ 166687 h 877533"/>
                  <a:gd name="connsiteX2" fmla="*/ 1300163 w 1519238"/>
                  <a:gd name="connsiteY2" fmla="*/ 164306 h 877533"/>
                  <a:gd name="connsiteX3" fmla="*/ 1212056 w 1519238"/>
                  <a:gd name="connsiteY3" fmla="*/ 161925 h 877533"/>
                  <a:gd name="connsiteX4" fmla="*/ 1119188 w 1519238"/>
                  <a:gd name="connsiteY4" fmla="*/ 157162 h 877533"/>
                  <a:gd name="connsiteX5" fmla="*/ 1033463 w 1519238"/>
                  <a:gd name="connsiteY5" fmla="*/ 150018 h 877533"/>
                  <a:gd name="connsiteX6" fmla="*/ 976313 w 1519238"/>
                  <a:gd name="connsiteY6" fmla="*/ 145256 h 877533"/>
                  <a:gd name="connsiteX7" fmla="*/ 926306 w 1519238"/>
                  <a:gd name="connsiteY7" fmla="*/ 140493 h 877533"/>
                  <a:gd name="connsiteX8" fmla="*/ 809625 w 1519238"/>
                  <a:gd name="connsiteY8" fmla="*/ 123825 h 877533"/>
                  <a:gd name="connsiteX9" fmla="*/ 633413 w 1519238"/>
                  <a:gd name="connsiteY9" fmla="*/ 107156 h 877533"/>
                  <a:gd name="connsiteX10" fmla="*/ 440531 w 1519238"/>
                  <a:gd name="connsiteY10" fmla="*/ 80962 h 877533"/>
                  <a:gd name="connsiteX11" fmla="*/ 330994 w 1519238"/>
                  <a:gd name="connsiteY11" fmla="*/ 61912 h 877533"/>
                  <a:gd name="connsiteX12" fmla="*/ 242888 w 1519238"/>
                  <a:gd name="connsiteY12" fmla="*/ 45243 h 877533"/>
                  <a:gd name="connsiteX13" fmla="*/ 154781 w 1519238"/>
                  <a:gd name="connsiteY13" fmla="*/ 28575 h 877533"/>
                  <a:gd name="connsiteX14" fmla="*/ 66675 w 1519238"/>
                  <a:gd name="connsiteY14" fmla="*/ 9525 h 877533"/>
                  <a:gd name="connsiteX15" fmla="*/ 28575 w 1519238"/>
                  <a:gd name="connsiteY15" fmla="*/ 0 h 877533"/>
                  <a:gd name="connsiteX16" fmla="*/ 0 w 1519238"/>
                  <a:gd name="connsiteY16" fmla="*/ 111918 h 877533"/>
                  <a:gd name="connsiteX17" fmla="*/ 14288 w 1519238"/>
                  <a:gd name="connsiteY17" fmla="*/ 140493 h 877533"/>
                  <a:gd name="connsiteX18" fmla="*/ 19050 w 1519238"/>
                  <a:gd name="connsiteY18" fmla="*/ 157162 h 877533"/>
                  <a:gd name="connsiteX19" fmla="*/ 9525 w 1519238"/>
                  <a:gd name="connsiteY19" fmla="*/ 178593 h 877533"/>
                  <a:gd name="connsiteX20" fmla="*/ 11906 w 1519238"/>
                  <a:gd name="connsiteY20" fmla="*/ 200025 h 877533"/>
                  <a:gd name="connsiteX21" fmla="*/ 21431 w 1519238"/>
                  <a:gd name="connsiteY21" fmla="*/ 211931 h 877533"/>
                  <a:gd name="connsiteX22" fmla="*/ 33338 w 1519238"/>
                  <a:gd name="connsiteY22" fmla="*/ 214312 h 877533"/>
                  <a:gd name="connsiteX23" fmla="*/ 38100 w 1519238"/>
                  <a:gd name="connsiteY23" fmla="*/ 216693 h 877533"/>
                  <a:gd name="connsiteX24" fmla="*/ 45244 w 1519238"/>
                  <a:gd name="connsiteY24" fmla="*/ 230981 h 877533"/>
                  <a:gd name="connsiteX25" fmla="*/ 54769 w 1519238"/>
                  <a:gd name="connsiteY25" fmla="*/ 254793 h 877533"/>
                  <a:gd name="connsiteX26" fmla="*/ 64294 w 1519238"/>
                  <a:gd name="connsiteY26" fmla="*/ 273843 h 877533"/>
                  <a:gd name="connsiteX27" fmla="*/ 71438 w 1519238"/>
                  <a:gd name="connsiteY27" fmla="*/ 290512 h 877533"/>
                  <a:gd name="connsiteX28" fmla="*/ 78581 w 1519238"/>
                  <a:gd name="connsiteY28" fmla="*/ 297656 h 877533"/>
                  <a:gd name="connsiteX29" fmla="*/ 95250 w 1519238"/>
                  <a:gd name="connsiteY29" fmla="*/ 302418 h 877533"/>
                  <a:gd name="connsiteX30" fmla="*/ 104775 w 1519238"/>
                  <a:gd name="connsiteY30" fmla="*/ 309562 h 877533"/>
                  <a:gd name="connsiteX31" fmla="*/ 95250 w 1519238"/>
                  <a:gd name="connsiteY31" fmla="*/ 340518 h 877533"/>
                  <a:gd name="connsiteX32" fmla="*/ 85725 w 1519238"/>
                  <a:gd name="connsiteY32" fmla="*/ 369093 h 877533"/>
                  <a:gd name="connsiteX33" fmla="*/ 76200 w 1519238"/>
                  <a:gd name="connsiteY33" fmla="*/ 383381 h 877533"/>
                  <a:gd name="connsiteX34" fmla="*/ 69056 w 1519238"/>
                  <a:gd name="connsiteY34" fmla="*/ 402431 h 877533"/>
                  <a:gd name="connsiteX35" fmla="*/ 66675 w 1519238"/>
                  <a:gd name="connsiteY35" fmla="*/ 421481 h 877533"/>
                  <a:gd name="connsiteX36" fmla="*/ 66675 w 1519238"/>
                  <a:gd name="connsiteY36" fmla="*/ 433387 h 877533"/>
                  <a:gd name="connsiteX37" fmla="*/ 76200 w 1519238"/>
                  <a:gd name="connsiteY37" fmla="*/ 442912 h 877533"/>
                  <a:gd name="connsiteX38" fmla="*/ 90488 w 1519238"/>
                  <a:gd name="connsiteY38" fmla="*/ 442912 h 877533"/>
                  <a:gd name="connsiteX39" fmla="*/ 100013 w 1519238"/>
                  <a:gd name="connsiteY39" fmla="*/ 435768 h 877533"/>
                  <a:gd name="connsiteX40" fmla="*/ 100013 w 1519238"/>
                  <a:gd name="connsiteY40" fmla="*/ 435768 h 877533"/>
                  <a:gd name="connsiteX41" fmla="*/ 121444 w 1519238"/>
                  <a:gd name="connsiteY41" fmla="*/ 423862 h 877533"/>
                  <a:gd name="connsiteX42" fmla="*/ 126206 w 1519238"/>
                  <a:gd name="connsiteY42" fmla="*/ 469106 h 877533"/>
                  <a:gd name="connsiteX43" fmla="*/ 130969 w 1519238"/>
                  <a:gd name="connsiteY43" fmla="*/ 490537 h 877533"/>
                  <a:gd name="connsiteX44" fmla="*/ 135731 w 1519238"/>
                  <a:gd name="connsiteY44" fmla="*/ 516731 h 877533"/>
                  <a:gd name="connsiteX45" fmla="*/ 133350 w 1519238"/>
                  <a:gd name="connsiteY45" fmla="*/ 521493 h 877533"/>
                  <a:gd name="connsiteX46" fmla="*/ 164306 w 1519238"/>
                  <a:gd name="connsiteY46" fmla="*/ 552450 h 877533"/>
                  <a:gd name="connsiteX47" fmla="*/ 164306 w 1519238"/>
                  <a:gd name="connsiteY47" fmla="*/ 583406 h 877533"/>
                  <a:gd name="connsiteX48" fmla="*/ 173831 w 1519238"/>
                  <a:gd name="connsiteY48" fmla="*/ 592931 h 877533"/>
                  <a:gd name="connsiteX49" fmla="*/ 183356 w 1519238"/>
                  <a:gd name="connsiteY49" fmla="*/ 581025 h 877533"/>
                  <a:gd name="connsiteX50" fmla="*/ 183356 w 1519238"/>
                  <a:gd name="connsiteY50" fmla="*/ 581025 h 877533"/>
                  <a:gd name="connsiteX51" fmla="*/ 209550 w 1519238"/>
                  <a:gd name="connsiteY51" fmla="*/ 588168 h 877533"/>
                  <a:gd name="connsiteX52" fmla="*/ 209550 w 1519238"/>
                  <a:gd name="connsiteY52" fmla="*/ 588168 h 877533"/>
                  <a:gd name="connsiteX53" fmla="*/ 242888 w 1519238"/>
                  <a:gd name="connsiteY53" fmla="*/ 585787 h 877533"/>
                  <a:gd name="connsiteX54" fmla="*/ 261938 w 1519238"/>
                  <a:gd name="connsiteY54" fmla="*/ 585787 h 877533"/>
                  <a:gd name="connsiteX55" fmla="*/ 276225 w 1519238"/>
                  <a:gd name="connsiteY55" fmla="*/ 592931 h 877533"/>
                  <a:gd name="connsiteX56" fmla="*/ 283369 w 1519238"/>
                  <a:gd name="connsiteY56" fmla="*/ 592931 h 877533"/>
                  <a:gd name="connsiteX57" fmla="*/ 292894 w 1519238"/>
                  <a:gd name="connsiteY57" fmla="*/ 588168 h 877533"/>
                  <a:gd name="connsiteX58" fmla="*/ 297656 w 1519238"/>
                  <a:gd name="connsiteY58" fmla="*/ 581025 h 877533"/>
                  <a:gd name="connsiteX59" fmla="*/ 304800 w 1519238"/>
                  <a:gd name="connsiteY59" fmla="*/ 576262 h 877533"/>
                  <a:gd name="connsiteX60" fmla="*/ 316706 w 1519238"/>
                  <a:gd name="connsiteY60" fmla="*/ 576262 h 877533"/>
                  <a:gd name="connsiteX61" fmla="*/ 326231 w 1519238"/>
                  <a:gd name="connsiteY61" fmla="*/ 600075 h 877533"/>
                  <a:gd name="connsiteX62" fmla="*/ 328613 w 1519238"/>
                  <a:gd name="connsiteY62" fmla="*/ 604837 h 877533"/>
                  <a:gd name="connsiteX63" fmla="*/ 311944 w 1519238"/>
                  <a:gd name="connsiteY63" fmla="*/ 733425 h 877533"/>
                  <a:gd name="connsiteX64" fmla="*/ 304800 w 1519238"/>
                  <a:gd name="connsiteY64" fmla="*/ 783431 h 877533"/>
                  <a:gd name="connsiteX65" fmla="*/ 295275 w 1519238"/>
                  <a:gd name="connsiteY65" fmla="*/ 835818 h 877533"/>
                  <a:gd name="connsiteX66" fmla="*/ 285750 w 1519238"/>
                  <a:gd name="connsiteY66" fmla="*/ 873918 h 877533"/>
                  <a:gd name="connsiteX67" fmla="*/ 288130 w 1519238"/>
                  <a:gd name="connsiteY67" fmla="*/ 876301 h 877533"/>
                  <a:gd name="connsiteX0" fmla="*/ 1519238 w 1519238"/>
                  <a:gd name="connsiteY0" fmla="*/ 166687 h 909638"/>
                  <a:gd name="connsiteX1" fmla="*/ 1404938 w 1519238"/>
                  <a:gd name="connsiteY1" fmla="*/ 166687 h 909638"/>
                  <a:gd name="connsiteX2" fmla="*/ 1300163 w 1519238"/>
                  <a:gd name="connsiteY2" fmla="*/ 164306 h 909638"/>
                  <a:gd name="connsiteX3" fmla="*/ 1212056 w 1519238"/>
                  <a:gd name="connsiteY3" fmla="*/ 161925 h 909638"/>
                  <a:gd name="connsiteX4" fmla="*/ 1119188 w 1519238"/>
                  <a:gd name="connsiteY4" fmla="*/ 157162 h 909638"/>
                  <a:gd name="connsiteX5" fmla="*/ 1033463 w 1519238"/>
                  <a:gd name="connsiteY5" fmla="*/ 150018 h 909638"/>
                  <a:gd name="connsiteX6" fmla="*/ 976313 w 1519238"/>
                  <a:gd name="connsiteY6" fmla="*/ 145256 h 909638"/>
                  <a:gd name="connsiteX7" fmla="*/ 926306 w 1519238"/>
                  <a:gd name="connsiteY7" fmla="*/ 140493 h 909638"/>
                  <a:gd name="connsiteX8" fmla="*/ 809625 w 1519238"/>
                  <a:gd name="connsiteY8" fmla="*/ 123825 h 909638"/>
                  <a:gd name="connsiteX9" fmla="*/ 633413 w 1519238"/>
                  <a:gd name="connsiteY9" fmla="*/ 107156 h 909638"/>
                  <a:gd name="connsiteX10" fmla="*/ 440531 w 1519238"/>
                  <a:gd name="connsiteY10" fmla="*/ 80962 h 909638"/>
                  <a:gd name="connsiteX11" fmla="*/ 330994 w 1519238"/>
                  <a:gd name="connsiteY11" fmla="*/ 61912 h 909638"/>
                  <a:gd name="connsiteX12" fmla="*/ 242888 w 1519238"/>
                  <a:gd name="connsiteY12" fmla="*/ 45243 h 909638"/>
                  <a:gd name="connsiteX13" fmla="*/ 154781 w 1519238"/>
                  <a:gd name="connsiteY13" fmla="*/ 28575 h 909638"/>
                  <a:gd name="connsiteX14" fmla="*/ 66675 w 1519238"/>
                  <a:gd name="connsiteY14" fmla="*/ 9525 h 909638"/>
                  <a:gd name="connsiteX15" fmla="*/ 28575 w 1519238"/>
                  <a:gd name="connsiteY15" fmla="*/ 0 h 909638"/>
                  <a:gd name="connsiteX16" fmla="*/ 0 w 1519238"/>
                  <a:gd name="connsiteY16" fmla="*/ 111918 h 909638"/>
                  <a:gd name="connsiteX17" fmla="*/ 14288 w 1519238"/>
                  <a:gd name="connsiteY17" fmla="*/ 140493 h 909638"/>
                  <a:gd name="connsiteX18" fmla="*/ 19050 w 1519238"/>
                  <a:gd name="connsiteY18" fmla="*/ 157162 h 909638"/>
                  <a:gd name="connsiteX19" fmla="*/ 9525 w 1519238"/>
                  <a:gd name="connsiteY19" fmla="*/ 178593 h 909638"/>
                  <a:gd name="connsiteX20" fmla="*/ 11906 w 1519238"/>
                  <a:gd name="connsiteY20" fmla="*/ 200025 h 909638"/>
                  <a:gd name="connsiteX21" fmla="*/ 21431 w 1519238"/>
                  <a:gd name="connsiteY21" fmla="*/ 211931 h 909638"/>
                  <a:gd name="connsiteX22" fmla="*/ 33338 w 1519238"/>
                  <a:gd name="connsiteY22" fmla="*/ 214312 h 909638"/>
                  <a:gd name="connsiteX23" fmla="*/ 38100 w 1519238"/>
                  <a:gd name="connsiteY23" fmla="*/ 216693 h 909638"/>
                  <a:gd name="connsiteX24" fmla="*/ 45244 w 1519238"/>
                  <a:gd name="connsiteY24" fmla="*/ 230981 h 909638"/>
                  <a:gd name="connsiteX25" fmla="*/ 54769 w 1519238"/>
                  <a:gd name="connsiteY25" fmla="*/ 254793 h 909638"/>
                  <a:gd name="connsiteX26" fmla="*/ 64294 w 1519238"/>
                  <a:gd name="connsiteY26" fmla="*/ 273843 h 909638"/>
                  <a:gd name="connsiteX27" fmla="*/ 71438 w 1519238"/>
                  <a:gd name="connsiteY27" fmla="*/ 290512 h 909638"/>
                  <a:gd name="connsiteX28" fmla="*/ 78581 w 1519238"/>
                  <a:gd name="connsiteY28" fmla="*/ 297656 h 909638"/>
                  <a:gd name="connsiteX29" fmla="*/ 95250 w 1519238"/>
                  <a:gd name="connsiteY29" fmla="*/ 302418 h 909638"/>
                  <a:gd name="connsiteX30" fmla="*/ 104775 w 1519238"/>
                  <a:gd name="connsiteY30" fmla="*/ 309562 h 909638"/>
                  <a:gd name="connsiteX31" fmla="*/ 95250 w 1519238"/>
                  <a:gd name="connsiteY31" fmla="*/ 340518 h 909638"/>
                  <a:gd name="connsiteX32" fmla="*/ 85725 w 1519238"/>
                  <a:gd name="connsiteY32" fmla="*/ 369093 h 909638"/>
                  <a:gd name="connsiteX33" fmla="*/ 76200 w 1519238"/>
                  <a:gd name="connsiteY33" fmla="*/ 383381 h 909638"/>
                  <a:gd name="connsiteX34" fmla="*/ 69056 w 1519238"/>
                  <a:gd name="connsiteY34" fmla="*/ 402431 h 909638"/>
                  <a:gd name="connsiteX35" fmla="*/ 66675 w 1519238"/>
                  <a:gd name="connsiteY35" fmla="*/ 421481 h 909638"/>
                  <a:gd name="connsiteX36" fmla="*/ 66675 w 1519238"/>
                  <a:gd name="connsiteY36" fmla="*/ 433387 h 909638"/>
                  <a:gd name="connsiteX37" fmla="*/ 76200 w 1519238"/>
                  <a:gd name="connsiteY37" fmla="*/ 442912 h 909638"/>
                  <a:gd name="connsiteX38" fmla="*/ 90488 w 1519238"/>
                  <a:gd name="connsiteY38" fmla="*/ 442912 h 909638"/>
                  <a:gd name="connsiteX39" fmla="*/ 100013 w 1519238"/>
                  <a:gd name="connsiteY39" fmla="*/ 435768 h 909638"/>
                  <a:gd name="connsiteX40" fmla="*/ 100013 w 1519238"/>
                  <a:gd name="connsiteY40" fmla="*/ 435768 h 909638"/>
                  <a:gd name="connsiteX41" fmla="*/ 121444 w 1519238"/>
                  <a:gd name="connsiteY41" fmla="*/ 423862 h 909638"/>
                  <a:gd name="connsiteX42" fmla="*/ 126206 w 1519238"/>
                  <a:gd name="connsiteY42" fmla="*/ 469106 h 909638"/>
                  <a:gd name="connsiteX43" fmla="*/ 130969 w 1519238"/>
                  <a:gd name="connsiteY43" fmla="*/ 490537 h 909638"/>
                  <a:gd name="connsiteX44" fmla="*/ 135731 w 1519238"/>
                  <a:gd name="connsiteY44" fmla="*/ 516731 h 909638"/>
                  <a:gd name="connsiteX45" fmla="*/ 133350 w 1519238"/>
                  <a:gd name="connsiteY45" fmla="*/ 521493 h 909638"/>
                  <a:gd name="connsiteX46" fmla="*/ 164306 w 1519238"/>
                  <a:gd name="connsiteY46" fmla="*/ 552450 h 909638"/>
                  <a:gd name="connsiteX47" fmla="*/ 164306 w 1519238"/>
                  <a:gd name="connsiteY47" fmla="*/ 583406 h 909638"/>
                  <a:gd name="connsiteX48" fmla="*/ 173831 w 1519238"/>
                  <a:gd name="connsiteY48" fmla="*/ 592931 h 909638"/>
                  <a:gd name="connsiteX49" fmla="*/ 183356 w 1519238"/>
                  <a:gd name="connsiteY49" fmla="*/ 581025 h 909638"/>
                  <a:gd name="connsiteX50" fmla="*/ 183356 w 1519238"/>
                  <a:gd name="connsiteY50" fmla="*/ 581025 h 909638"/>
                  <a:gd name="connsiteX51" fmla="*/ 209550 w 1519238"/>
                  <a:gd name="connsiteY51" fmla="*/ 588168 h 909638"/>
                  <a:gd name="connsiteX52" fmla="*/ 209550 w 1519238"/>
                  <a:gd name="connsiteY52" fmla="*/ 588168 h 909638"/>
                  <a:gd name="connsiteX53" fmla="*/ 242888 w 1519238"/>
                  <a:gd name="connsiteY53" fmla="*/ 585787 h 909638"/>
                  <a:gd name="connsiteX54" fmla="*/ 261938 w 1519238"/>
                  <a:gd name="connsiteY54" fmla="*/ 585787 h 909638"/>
                  <a:gd name="connsiteX55" fmla="*/ 276225 w 1519238"/>
                  <a:gd name="connsiteY55" fmla="*/ 592931 h 909638"/>
                  <a:gd name="connsiteX56" fmla="*/ 283369 w 1519238"/>
                  <a:gd name="connsiteY56" fmla="*/ 592931 h 909638"/>
                  <a:gd name="connsiteX57" fmla="*/ 292894 w 1519238"/>
                  <a:gd name="connsiteY57" fmla="*/ 588168 h 909638"/>
                  <a:gd name="connsiteX58" fmla="*/ 297656 w 1519238"/>
                  <a:gd name="connsiteY58" fmla="*/ 581025 h 909638"/>
                  <a:gd name="connsiteX59" fmla="*/ 304800 w 1519238"/>
                  <a:gd name="connsiteY59" fmla="*/ 576262 h 909638"/>
                  <a:gd name="connsiteX60" fmla="*/ 316706 w 1519238"/>
                  <a:gd name="connsiteY60" fmla="*/ 576262 h 909638"/>
                  <a:gd name="connsiteX61" fmla="*/ 326231 w 1519238"/>
                  <a:gd name="connsiteY61" fmla="*/ 600075 h 909638"/>
                  <a:gd name="connsiteX62" fmla="*/ 328613 w 1519238"/>
                  <a:gd name="connsiteY62" fmla="*/ 604837 h 909638"/>
                  <a:gd name="connsiteX63" fmla="*/ 311944 w 1519238"/>
                  <a:gd name="connsiteY63" fmla="*/ 733425 h 909638"/>
                  <a:gd name="connsiteX64" fmla="*/ 304800 w 1519238"/>
                  <a:gd name="connsiteY64" fmla="*/ 783431 h 909638"/>
                  <a:gd name="connsiteX65" fmla="*/ 295275 w 1519238"/>
                  <a:gd name="connsiteY65" fmla="*/ 835818 h 909638"/>
                  <a:gd name="connsiteX66" fmla="*/ 285750 w 1519238"/>
                  <a:gd name="connsiteY66" fmla="*/ 873918 h 909638"/>
                  <a:gd name="connsiteX67" fmla="*/ 280987 w 1519238"/>
                  <a:gd name="connsiteY67" fmla="*/ 909638 h 909638"/>
                  <a:gd name="connsiteX0" fmla="*/ 1519238 w 1519238"/>
                  <a:gd name="connsiteY0" fmla="*/ 166687 h 914400"/>
                  <a:gd name="connsiteX1" fmla="*/ 1404938 w 1519238"/>
                  <a:gd name="connsiteY1" fmla="*/ 166687 h 914400"/>
                  <a:gd name="connsiteX2" fmla="*/ 1300163 w 1519238"/>
                  <a:gd name="connsiteY2" fmla="*/ 164306 h 914400"/>
                  <a:gd name="connsiteX3" fmla="*/ 1212056 w 1519238"/>
                  <a:gd name="connsiteY3" fmla="*/ 161925 h 914400"/>
                  <a:gd name="connsiteX4" fmla="*/ 1119188 w 1519238"/>
                  <a:gd name="connsiteY4" fmla="*/ 157162 h 914400"/>
                  <a:gd name="connsiteX5" fmla="*/ 1033463 w 1519238"/>
                  <a:gd name="connsiteY5" fmla="*/ 150018 h 914400"/>
                  <a:gd name="connsiteX6" fmla="*/ 976313 w 1519238"/>
                  <a:gd name="connsiteY6" fmla="*/ 145256 h 914400"/>
                  <a:gd name="connsiteX7" fmla="*/ 926306 w 1519238"/>
                  <a:gd name="connsiteY7" fmla="*/ 140493 h 914400"/>
                  <a:gd name="connsiteX8" fmla="*/ 809625 w 1519238"/>
                  <a:gd name="connsiteY8" fmla="*/ 123825 h 914400"/>
                  <a:gd name="connsiteX9" fmla="*/ 633413 w 1519238"/>
                  <a:gd name="connsiteY9" fmla="*/ 107156 h 914400"/>
                  <a:gd name="connsiteX10" fmla="*/ 440531 w 1519238"/>
                  <a:gd name="connsiteY10" fmla="*/ 80962 h 914400"/>
                  <a:gd name="connsiteX11" fmla="*/ 330994 w 1519238"/>
                  <a:gd name="connsiteY11" fmla="*/ 61912 h 914400"/>
                  <a:gd name="connsiteX12" fmla="*/ 242888 w 1519238"/>
                  <a:gd name="connsiteY12" fmla="*/ 45243 h 914400"/>
                  <a:gd name="connsiteX13" fmla="*/ 154781 w 1519238"/>
                  <a:gd name="connsiteY13" fmla="*/ 28575 h 914400"/>
                  <a:gd name="connsiteX14" fmla="*/ 66675 w 1519238"/>
                  <a:gd name="connsiteY14" fmla="*/ 9525 h 914400"/>
                  <a:gd name="connsiteX15" fmla="*/ 28575 w 1519238"/>
                  <a:gd name="connsiteY15" fmla="*/ 0 h 914400"/>
                  <a:gd name="connsiteX16" fmla="*/ 0 w 1519238"/>
                  <a:gd name="connsiteY16" fmla="*/ 111918 h 914400"/>
                  <a:gd name="connsiteX17" fmla="*/ 14288 w 1519238"/>
                  <a:gd name="connsiteY17" fmla="*/ 140493 h 914400"/>
                  <a:gd name="connsiteX18" fmla="*/ 19050 w 1519238"/>
                  <a:gd name="connsiteY18" fmla="*/ 157162 h 914400"/>
                  <a:gd name="connsiteX19" fmla="*/ 9525 w 1519238"/>
                  <a:gd name="connsiteY19" fmla="*/ 178593 h 914400"/>
                  <a:gd name="connsiteX20" fmla="*/ 11906 w 1519238"/>
                  <a:gd name="connsiteY20" fmla="*/ 200025 h 914400"/>
                  <a:gd name="connsiteX21" fmla="*/ 21431 w 1519238"/>
                  <a:gd name="connsiteY21" fmla="*/ 211931 h 914400"/>
                  <a:gd name="connsiteX22" fmla="*/ 33338 w 1519238"/>
                  <a:gd name="connsiteY22" fmla="*/ 214312 h 914400"/>
                  <a:gd name="connsiteX23" fmla="*/ 38100 w 1519238"/>
                  <a:gd name="connsiteY23" fmla="*/ 216693 h 914400"/>
                  <a:gd name="connsiteX24" fmla="*/ 45244 w 1519238"/>
                  <a:gd name="connsiteY24" fmla="*/ 230981 h 914400"/>
                  <a:gd name="connsiteX25" fmla="*/ 54769 w 1519238"/>
                  <a:gd name="connsiteY25" fmla="*/ 254793 h 914400"/>
                  <a:gd name="connsiteX26" fmla="*/ 64294 w 1519238"/>
                  <a:gd name="connsiteY26" fmla="*/ 273843 h 914400"/>
                  <a:gd name="connsiteX27" fmla="*/ 71438 w 1519238"/>
                  <a:gd name="connsiteY27" fmla="*/ 290512 h 914400"/>
                  <a:gd name="connsiteX28" fmla="*/ 78581 w 1519238"/>
                  <a:gd name="connsiteY28" fmla="*/ 297656 h 914400"/>
                  <a:gd name="connsiteX29" fmla="*/ 95250 w 1519238"/>
                  <a:gd name="connsiteY29" fmla="*/ 302418 h 914400"/>
                  <a:gd name="connsiteX30" fmla="*/ 104775 w 1519238"/>
                  <a:gd name="connsiteY30" fmla="*/ 309562 h 914400"/>
                  <a:gd name="connsiteX31" fmla="*/ 95250 w 1519238"/>
                  <a:gd name="connsiteY31" fmla="*/ 340518 h 914400"/>
                  <a:gd name="connsiteX32" fmla="*/ 85725 w 1519238"/>
                  <a:gd name="connsiteY32" fmla="*/ 369093 h 914400"/>
                  <a:gd name="connsiteX33" fmla="*/ 76200 w 1519238"/>
                  <a:gd name="connsiteY33" fmla="*/ 383381 h 914400"/>
                  <a:gd name="connsiteX34" fmla="*/ 69056 w 1519238"/>
                  <a:gd name="connsiteY34" fmla="*/ 402431 h 914400"/>
                  <a:gd name="connsiteX35" fmla="*/ 66675 w 1519238"/>
                  <a:gd name="connsiteY35" fmla="*/ 421481 h 914400"/>
                  <a:gd name="connsiteX36" fmla="*/ 66675 w 1519238"/>
                  <a:gd name="connsiteY36" fmla="*/ 433387 h 914400"/>
                  <a:gd name="connsiteX37" fmla="*/ 76200 w 1519238"/>
                  <a:gd name="connsiteY37" fmla="*/ 442912 h 914400"/>
                  <a:gd name="connsiteX38" fmla="*/ 90488 w 1519238"/>
                  <a:gd name="connsiteY38" fmla="*/ 442912 h 914400"/>
                  <a:gd name="connsiteX39" fmla="*/ 100013 w 1519238"/>
                  <a:gd name="connsiteY39" fmla="*/ 435768 h 914400"/>
                  <a:gd name="connsiteX40" fmla="*/ 100013 w 1519238"/>
                  <a:gd name="connsiteY40" fmla="*/ 435768 h 914400"/>
                  <a:gd name="connsiteX41" fmla="*/ 121444 w 1519238"/>
                  <a:gd name="connsiteY41" fmla="*/ 423862 h 914400"/>
                  <a:gd name="connsiteX42" fmla="*/ 126206 w 1519238"/>
                  <a:gd name="connsiteY42" fmla="*/ 469106 h 914400"/>
                  <a:gd name="connsiteX43" fmla="*/ 130969 w 1519238"/>
                  <a:gd name="connsiteY43" fmla="*/ 490537 h 914400"/>
                  <a:gd name="connsiteX44" fmla="*/ 135731 w 1519238"/>
                  <a:gd name="connsiteY44" fmla="*/ 516731 h 914400"/>
                  <a:gd name="connsiteX45" fmla="*/ 133350 w 1519238"/>
                  <a:gd name="connsiteY45" fmla="*/ 521493 h 914400"/>
                  <a:gd name="connsiteX46" fmla="*/ 164306 w 1519238"/>
                  <a:gd name="connsiteY46" fmla="*/ 552450 h 914400"/>
                  <a:gd name="connsiteX47" fmla="*/ 164306 w 1519238"/>
                  <a:gd name="connsiteY47" fmla="*/ 583406 h 914400"/>
                  <a:gd name="connsiteX48" fmla="*/ 173831 w 1519238"/>
                  <a:gd name="connsiteY48" fmla="*/ 592931 h 914400"/>
                  <a:gd name="connsiteX49" fmla="*/ 183356 w 1519238"/>
                  <a:gd name="connsiteY49" fmla="*/ 581025 h 914400"/>
                  <a:gd name="connsiteX50" fmla="*/ 183356 w 1519238"/>
                  <a:gd name="connsiteY50" fmla="*/ 581025 h 914400"/>
                  <a:gd name="connsiteX51" fmla="*/ 209550 w 1519238"/>
                  <a:gd name="connsiteY51" fmla="*/ 588168 h 914400"/>
                  <a:gd name="connsiteX52" fmla="*/ 209550 w 1519238"/>
                  <a:gd name="connsiteY52" fmla="*/ 588168 h 914400"/>
                  <a:gd name="connsiteX53" fmla="*/ 242888 w 1519238"/>
                  <a:gd name="connsiteY53" fmla="*/ 585787 h 914400"/>
                  <a:gd name="connsiteX54" fmla="*/ 261938 w 1519238"/>
                  <a:gd name="connsiteY54" fmla="*/ 585787 h 914400"/>
                  <a:gd name="connsiteX55" fmla="*/ 276225 w 1519238"/>
                  <a:gd name="connsiteY55" fmla="*/ 592931 h 914400"/>
                  <a:gd name="connsiteX56" fmla="*/ 283369 w 1519238"/>
                  <a:gd name="connsiteY56" fmla="*/ 592931 h 914400"/>
                  <a:gd name="connsiteX57" fmla="*/ 292894 w 1519238"/>
                  <a:gd name="connsiteY57" fmla="*/ 588168 h 914400"/>
                  <a:gd name="connsiteX58" fmla="*/ 297656 w 1519238"/>
                  <a:gd name="connsiteY58" fmla="*/ 581025 h 914400"/>
                  <a:gd name="connsiteX59" fmla="*/ 304800 w 1519238"/>
                  <a:gd name="connsiteY59" fmla="*/ 576262 h 914400"/>
                  <a:gd name="connsiteX60" fmla="*/ 316706 w 1519238"/>
                  <a:gd name="connsiteY60" fmla="*/ 576262 h 914400"/>
                  <a:gd name="connsiteX61" fmla="*/ 326231 w 1519238"/>
                  <a:gd name="connsiteY61" fmla="*/ 600075 h 914400"/>
                  <a:gd name="connsiteX62" fmla="*/ 328613 w 1519238"/>
                  <a:gd name="connsiteY62" fmla="*/ 604837 h 914400"/>
                  <a:gd name="connsiteX63" fmla="*/ 311944 w 1519238"/>
                  <a:gd name="connsiteY63" fmla="*/ 733425 h 914400"/>
                  <a:gd name="connsiteX64" fmla="*/ 304800 w 1519238"/>
                  <a:gd name="connsiteY64" fmla="*/ 783431 h 914400"/>
                  <a:gd name="connsiteX65" fmla="*/ 295275 w 1519238"/>
                  <a:gd name="connsiteY65" fmla="*/ 835818 h 914400"/>
                  <a:gd name="connsiteX66" fmla="*/ 285750 w 1519238"/>
                  <a:gd name="connsiteY66" fmla="*/ 873918 h 914400"/>
                  <a:gd name="connsiteX67" fmla="*/ 280987 w 1519238"/>
                  <a:gd name="connsiteY67" fmla="*/ 909638 h 914400"/>
                  <a:gd name="connsiteX68" fmla="*/ 280987 w 1519238"/>
                  <a:gd name="connsiteY68" fmla="*/ 914400 h 914400"/>
                  <a:gd name="connsiteX0" fmla="*/ 1519238 w 1519238"/>
                  <a:gd name="connsiteY0" fmla="*/ 166687 h 910166"/>
                  <a:gd name="connsiteX1" fmla="*/ 1404938 w 1519238"/>
                  <a:gd name="connsiteY1" fmla="*/ 166687 h 910166"/>
                  <a:gd name="connsiteX2" fmla="*/ 1300163 w 1519238"/>
                  <a:gd name="connsiteY2" fmla="*/ 164306 h 910166"/>
                  <a:gd name="connsiteX3" fmla="*/ 1212056 w 1519238"/>
                  <a:gd name="connsiteY3" fmla="*/ 161925 h 910166"/>
                  <a:gd name="connsiteX4" fmla="*/ 1119188 w 1519238"/>
                  <a:gd name="connsiteY4" fmla="*/ 157162 h 910166"/>
                  <a:gd name="connsiteX5" fmla="*/ 1033463 w 1519238"/>
                  <a:gd name="connsiteY5" fmla="*/ 150018 h 910166"/>
                  <a:gd name="connsiteX6" fmla="*/ 976313 w 1519238"/>
                  <a:gd name="connsiteY6" fmla="*/ 145256 h 910166"/>
                  <a:gd name="connsiteX7" fmla="*/ 926306 w 1519238"/>
                  <a:gd name="connsiteY7" fmla="*/ 140493 h 910166"/>
                  <a:gd name="connsiteX8" fmla="*/ 809625 w 1519238"/>
                  <a:gd name="connsiteY8" fmla="*/ 123825 h 910166"/>
                  <a:gd name="connsiteX9" fmla="*/ 633413 w 1519238"/>
                  <a:gd name="connsiteY9" fmla="*/ 107156 h 910166"/>
                  <a:gd name="connsiteX10" fmla="*/ 440531 w 1519238"/>
                  <a:gd name="connsiteY10" fmla="*/ 80962 h 910166"/>
                  <a:gd name="connsiteX11" fmla="*/ 330994 w 1519238"/>
                  <a:gd name="connsiteY11" fmla="*/ 61912 h 910166"/>
                  <a:gd name="connsiteX12" fmla="*/ 242888 w 1519238"/>
                  <a:gd name="connsiteY12" fmla="*/ 45243 h 910166"/>
                  <a:gd name="connsiteX13" fmla="*/ 154781 w 1519238"/>
                  <a:gd name="connsiteY13" fmla="*/ 28575 h 910166"/>
                  <a:gd name="connsiteX14" fmla="*/ 66675 w 1519238"/>
                  <a:gd name="connsiteY14" fmla="*/ 9525 h 910166"/>
                  <a:gd name="connsiteX15" fmla="*/ 28575 w 1519238"/>
                  <a:gd name="connsiteY15" fmla="*/ 0 h 910166"/>
                  <a:gd name="connsiteX16" fmla="*/ 0 w 1519238"/>
                  <a:gd name="connsiteY16" fmla="*/ 111918 h 910166"/>
                  <a:gd name="connsiteX17" fmla="*/ 14288 w 1519238"/>
                  <a:gd name="connsiteY17" fmla="*/ 140493 h 910166"/>
                  <a:gd name="connsiteX18" fmla="*/ 19050 w 1519238"/>
                  <a:gd name="connsiteY18" fmla="*/ 157162 h 910166"/>
                  <a:gd name="connsiteX19" fmla="*/ 9525 w 1519238"/>
                  <a:gd name="connsiteY19" fmla="*/ 178593 h 910166"/>
                  <a:gd name="connsiteX20" fmla="*/ 11906 w 1519238"/>
                  <a:gd name="connsiteY20" fmla="*/ 200025 h 910166"/>
                  <a:gd name="connsiteX21" fmla="*/ 21431 w 1519238"/>
                  <a:gd name="connsiteY21" fmla="*/ 211931 h 910166"/>
                  <a:gd name="connsiteX22" fmla="*/ 33338 w 1519238"/>
                  <a:gd name="connsiteY22" fmla="*/ 214312 h 910166"/>
                  <a:gd name="connsiteX23" fmla="*/ 38100 w 1519238"/>
                  <a:gd name="connsiteY23" fmla="*/ 216693 h 910166"/>
                  <a:gd name="connsiteX24" fmla="*/ 45244 w 1519238"/>
                  <a:gd name="connsiteY24" fmla="*/ 230981 h 910166"/>
                  <a:gd name="connsiteX25" fmla="*/ 54769 w 1519238"/>
                  <a:gd name="connsiteY25" fmla="*/ 254793 h 910166"/>
                  <a:gd name="connsiteX26" fmla="*/ 64294 w 1519238"/>
                  <a:gd name="connsiteY26" fmla="*/ 273843 h 910166"/>
                  <a:gd name="connsiteX27" fmla="*/ 71438 w 1519238"/>
                  <a:gd name="connsiteY27" fmla="*/ 290512 h 910166"/>
                  <a:gd name="connsiteX28" fmla="*/ 78581 w 1519238"/>
                  <a:gd name="connsiteY28" fmla="*/ 297656 h 910166"/>
                  <a:gd name="connsiteX29" fmla="*/ 95250 w 1519238"/>
                  <a:gd name="connsiteY29" fmla="*/ 302418 h 910166"/>
                  <a:gd name="connsiteX30" fmla="*/ 104775 w 1519238"/>
                  <a:gd name="connsiteY30" fmla="*/ 309562 h 910166"/>
                  <a:gd name="connsiteX31" fmla="*/ 95250 w 1519238"/>
                  <a:gd name="connsiteY31" fmla="*/ 340518 h 910166"/>
                  <a:gd name="connsiteX32" fmla="*/ 85725 w 1519238"/>
                  <a:gd name="connsiteY32" fmla="*/ 369093 h 910166"/>
                  <a:gd name="connsiteX33" fmla="*/ 76200 w 1519238"/>
                  <a:gd name="connsiteY33" fmla="*/ 383381 h 910166"/>
                  <a:gd name="connsiteX34" fmla="*/ 69056 w 1519238"/>
                  <a:gd name="connsiteY34" fmla="*/ 402431 h 910166"/>
                  <a:gd name="connsiteX35" fmla="*/ 66675 w 1519238"/>
                  <a:gd name="connsiteY35" fmla="*/ 421481 h 910166"/>
                  <a:gd name="connsiteX36" fmla="*/ 66675 w 1519238"/>
                  <a:gd name="connsiteY36" fmla="*/ 433387 h 910166"/>
                  <a:gd name="connsiteX37" fmla="*/ 76200 w 1519238"/>
                  <a:gd name="connsiteY37" fmla="*/ 442912 h 910166"/>
                  <a:gd name="connsiteX38" fmla="*/ 90488 w 1519238"/>
                  <a:gd name="connsiteY38" fmla="*/ 442912 h 910166"/>
                  <a:gd name="connsiteX39" fmla="*/ 100013 w 1519238"/>
                  <a:gd name="connsiteY39" fmla="*/ 435768 h 910166"/>
                  <a:gd name="connsiteX40" fmla="*/ 100013 w 1519238"/>
                  <a:gd name="connsiteY40" fmla="*/ 435768 h 910166"/>
                  <a:gd name="connsiteX41" fmla="*/ 121444 w 1519238"/>
                  <a:gd name="connsiteY41" fmla="*/ 423862 h 910166"/>
                  <a:gd name="connsiteX42" fmla="*/ 126206 w 1519238"/>
                  <a:gd name="connsiteY42" fmla="*/ 469106 h 910166"/>
                  <a:gd name="connsiteX43" fmla="*/ 130969 w 1519238"/>
                  <a:gd name="connsiteY43" fmla="*/ 490537 h 910166"/>
                  <a:gd name="connsiteX44" fmla="*/ 135731 w 1519238"/>
                  <a:gd name="connsiteY44" fmla="*/ 516731 h 910166"/>
                  <a:gd name="connsiteX45" fmla="*/ 133350 w 1519238"/>
                  <a:gd name="connsiteY45" fmla="*/ 521493 h 910166"/>
                  <a:gd name="connsiteX46" fmla="*/ 164306 w 1519238"/>
                  <a:gd name="connsiteY46" fmla="*/ 552450 h 910166"/>
                  <a:gd name="connsiteX47" fmla="*/ 164306 w 1519238"/>
                  <a:gd name="connsiteY47" fmla="*/ 583406 h 910166"/>
                  <a:gd name="connsiteX48" fmla="*/ 173831 w 1519238"/>
                  <a:gd name="connsiteY48" fmla="*/ 592931 h 910166"/>
                  <a:gd name="connsiteX49" fmla="*/ 183356 w 1519238"/>
                  <a:gd name="connsiteY49" fmla="*/ 581025 h 910166"/>
                  <a:gd name="connsiteX50" fmla="*/ 183356 w 1519238"/>
                  <a:gd name="connsiteY50" fmla="*/ 581025 h 910166"/>
                  <a:gd name="connsiteX51" fmla="*/ 209550 w 1519238"/>
                  <a:gd name="connsiteY51" fmla="*/ 588168 h 910166"/>
                  <a:gd name="connsiteX52" fmla="*/ 209550 w 1519238"/>
                  <a:gd name="connsiteY52" fmla="*/ 588168 h 910166"/>
                  <a:gd name="connsiteX53" fmla="*/ 242888 w 1519238"/>
                  <a:gd name="connsiteY53" fmla="*/ 585787 h 910166"/>
                  <a:gd name="connsiteX54" fmla="*/ 261938 w 1519238"/>
                  <a:gd name="connsiteY54" fmla="*/ 585787 h 910166"/>
                  <a:gd name="connsiteX55" fmla="*/ 276225 w 1519238"/>
                  <a:gd name="connsiteY55" fmla="*/ 592931 h 910166"/>
                  <a:gd name="connsiteX56" fmla="*/ 283369 w 1519238"/>
                  <a:gd name="connsiteY56" fmla="*/ 592931 h 910166"/>
                  <a:gd name="connsiteX57" fmla="*/ 292894 w 1519238"/>
                  <a:gd name="connsiteY57" fmla="*/ 588168 h 910166"/>
                  <a:gd name="connsiteX58" fmla="*/ 297656 w 1519238"/>
                  <a:gd name="connsiteY58" fmla="*/ 581025 h 910166"/>
                  <a:gd name="connsiteX59" fmla="*/ 304800 w 1519238"/>
                  <a:gd name="connsiteY59" fmla="*/ 576262 h 910166"/>
                  <a:gd name="connsiteX60" fmla="*/ 316706 w 1519238"/>
                  <a:gd name="connsiteY60" fmla="*/ 576262 h 910166"/>
                  <a:gd name="connsiteX61" fmla="*/ 326231 w 1519238"/>
                  <a:gd name="connsiteY61" fmla="*/ 600075 h 910166"/>
                  <a:gd name="connsiteX62" fmla="*/ 328613 w 1519238"/>
                  <a:gd name="connsiteY62" fmla="*/ 604837 h 910166"/>
                  <a:gd name="connsiteX63" fmla="*/ 311944 w 1519238"/>
                  <a:gd name="connsiteY63" fmla="*/ 733425 h 910166"/>
                  <a:gd name="connsiteX64" fmla="*/ 304800 w 1519238"/>
                  <a:gd name="connsiteY64" fmla="*/ 783431 h 910166"/>
                  <a:gd name="connsiteX65" fmla="*/ 295275 w 1519238"/>
                  <a:gd name="connsiteY65" fmla="*/ 835818 h 910166"/>
                  <a:gd name="connsiteX66" fmla="*/ 285750 w 1519238"/>
                  <a:gd name="connsiteY66" fmla="*/ 873918 h 910166"/>
                  <a:gd name="connsiteX67" fmla="*/ 280987 w 1519238"/>
                  <a:gd name="connsiteY67" fmla="*/ 909638 h 910166"/>
                  <a:gd name="connsiteX68" fmla="*/ 26193 w 1519238"/>
                  <a:gd name="connsiteY68" fmla="*/ 857250 h 910166"/>
                  <a:gd name="connsiteX0" fmla="*/ 1519238 w 1519238"/>
                  <a:gd name="connsiteY0" fmla="*/ 166687 h 900732"/>
                  <a:gd name="connsiteX1" fmla="*/ 1404938 w 1519238"/>
                  <a:gd name="connsiteY1" fmla="*/ 166687 h 900732"/>
                  <a:gd name="connsiteX2" fmla="*/ 1300163 w 1519238"/>
                  <a:gd name="connsiteY2" fmla="*/ 164306 h 900732"/>
                  <a:gd name="connsiteX3" fmla="*/ 1212056 w 1519238"/>
                  <a:gd name="connsiteY3" fmla="*/ 161925 h 900732"/>
                  <a:gd name="connsiteX4" fmla="*/ 1119188 w 1519238"/>
                  <a:gd name="connsiteY4" fmla="*/ 157162 h 900732"/>
                  <a:gd name="connsiteX5" fmla="*/ 1033463 w 1519238"/>
                  <a:gd name="connsiteY5" fmla="*/ 150018 h 900732"/>
                  <a:gd name="connsiteX6" fmla="*/ 976313 w 1519238"/>
                  <a:gd name="connsiteY6" fmla="*/ 145256 h 900732"/>
                  <a:gd name="connsiteX7" fmla="*/ 926306 w 1519238"/>
                  <a:gd name="connsiteY7" fmla="*/ 140493 h 900732"/>
                  <a:gd name="connsiteX8" fmla="*/ 809625 w 1519238"/>
                  <a:gd name="connsiteY8" fmla="*/ 123825 h 900732"/>
                  <a:gd name="connsiteX9" fmla="*/ 633413 w 1519238"/>
                  <a:gd name="connsiteY9" fmla="*/ 107156 h 900732"/>
                  <a:gd name="connsiteX10" fmla="*/ 440531 w 1519238"/>
                  <a:gd name="connsiteY10" fmla="*/ 80962 h 900732"/>
                  <a:gd name="connsiteX11" fmla="*/ 330994 w 1519238"/>
                  <a:gd name="connsiteY11" fmla="*/ 61912 h 900732"/>
                  <a:gd name="connsiteX12" fmla="*/ 242888 w 1519238"/>
                  <a:gd name="connsiteY12" fmla="*/ 45243 h 900732"/>
                  <a:gd name="connsiteX13" fmla="*/ 154781 w 1519238"/>
                  <a:gd name="connsiteY13" fmla="*/ 28575 h 900732"/>
                  <a:gd name="connsiteX14" fmla="*/ 66675 w 1519238"/>
                  <a:gd name="connsiteY14" fmla="*/ 9525 h 900732"/>
                  <a:gd name="connsiteX15" fmla="*/ 28575 w 1519238"/>
                  <a:gd name="connsiteY15" fmla="*/ 0 h 900732"/>
                  <a:gd name="connsiteX16" fmla="*/ 0 w 1519238"/>
                  <a:gd name="connsiteY16" fmla="*/ 111918 h 900732"/>
                  <a:gd name="connsiteX17" fmla="*/ 14288 w 1519238"/>
                  <a:gd name="connsiteY17" fmla="*/ 140493 h 900732"/>
                  <a:gd name="connsiteX18" fmla="*/ 19050 w 1519238"/>
                  <a:gd name="connsiteY18" fmla="*/ 157162 h 900732"/>
                  <a:gd name="connsiteX19" fmla="*/ 9525 w 1519238"/>
                  <a:gd name="connsiteY19" fmla="*/ 178593 h 900732"/>
                  <a:gd name="connsiteX20" fmla="*/ 11906 w 1519238"/>
                  <a:gd name="connsiteY20" fmla="*/ 200025 h 900732"/>
                  <a:gd name="connsiteX21" fmla="*/ 21431 w 1519238"/>
                  <a:gd name="connsiteY21" fmla="*/ 211931 h 900732"/>
                  <a:gd name="connsiteX22" fmla="*/ 33338 w 1519238"/>
                  <a:gd name="connsiteY22" fmla="*/ 214312 h 900732"/>
                  <a:gd name="connsiteX23" fmla="*/ 38100 w 1519238"/>
                  <a:gd name="connsiteY23" fmla="*/ 216693 h 900732"/>
                  <a:gd name="connsiteX24" fmla="*/ 45244 w 1519238"/>
                  <a:gd name="connsiteY24" fmla="*/ 230981 h 900732"/>
                  <a:gd name="connsiteX25" fmla="*/ 54769 w 1519238"/>
                  <a:gd name="connsiteY25" fmla="*/ 254793 h 900732"/>
                  <a:gd name="connsiteX26" fmla="*/ 64294 w 1519238"/>
                  <a:gd name="connsiteY26" fmla="*/ 273843 h 900732"/>
                  <a:gd name="connsiteX27" fmla="*/ 71438 w 1519238"/>
                  <a:gd name="connsiteY27" fmla="*/ 290512 h 900732"/>
                  <a:gd name="connsiteX28" fmla="*/ 78581 w 1519238"/>
                  <a:gd name="connsiteY28" fmla="*/ 297656 h 900732"/>
                  <a:gd name="connsiteX29" fmla="*/ 95250 w 1519238"/>
                  <a:gd name="connsiteY29" fmla="*/ 302418 h 900732"/>
                  <a:gd name="connsiteX30" fmla="*/ 104775 w 1519238"/>
                  <a:gd name="connsiteY30" fmla="*/ 309562 h 900732"/>
                  <a:gd name="connsiteX31" fmla="*/ 95250 w 1519238"/>
                  <a:gd name="connsiteY31" fmla="*/ 340518 h 900732"/>
                  <a:gd name="connsiteX32" fmla="*/ 85725 w 1519238"/>
                  <a:gd name="connsiteY32" fmla="*/ 369093 h 900732"/>
                  <a:gd name="connsiteX33" fmla="*/ 76200 w 1519238"/>
                  <a:gd name="connsiteY33" fmla="*/ 383381 h 900732"/>
                  <a:gd name="connsiteX34" fmla="*/ 69056 w 1519238"/>
                  <a:gd name="connsiteY34" fmla="*/ 402431 h 900732"/>
                  <a:gd name="connsiteX35" fmla="*/ 66675 w 1519238"/>
                  <a:gd name="connsiteY35" fmla="*/ 421481 h 900732"/>
                  <a:gd name="connsiteX36" fmla="*/ 66675 w 1519238"/>
                  <a:gd name="connsiteY36" fmla="*/ 433387 h 900732"/>
                  <a:gd name="connsiteX37" fmla="*/ 76200 w 1519238"/>
                  <a:gd name="connsiteY37" fmla="*/ 442912 h 900732"/>
                  <a:gd name="connsiteX38" fmla="*/ 90488 w 1519238"/>
                  <a:gd name="connsiteY38" fmla="*/ 442912 h 900732"/>
                  <a:gd name="connsiteX39" fmla="*/ 100013 w 1519238"/>
                  <a:gd name="connsiteY39" fmla="*/ 435768 h 900732"/>
                  <a:gd name="connsiteX40" fmla="*/ 100013 w 1519238"/>
                  <a:gd name="connsiteY40" fmla="*/ 435768 h 900732"/>
                  <a:gd name="connsiteX41" fmla="*/ 121444 w 1519238"/>
                  <a:gd name="connsiteY41" fmla="*/ 423862 h 900732"/>
                  <a:gd name="connsiteX42" fmla="*/ 126206 w 1519238"/>
                  <a:gd name="connsiteY42" fmla="*/ 469106 h 900732"/>
                  <a:gd name="connsiteX43" fmla="*/ 130969 w 1519238"/>
                  <a:gd name="connsiteY43" fmla="*/ 490537 h 900732"/>
                  <a:gd name="connsiteX44" fmla="*/ 135731 w 1519238"/>
                  <a:gd name="connsiteY44" fmla="*/ 516731 h 900732"/>
                  <a:gd name="connsiteX45" fmla="*/ 133350 w 1519238"/>
                  <a:gd name="connsiteY45" fmla="*/ 521493 h 900732"/>
                  <a:gd name="connsiteX46" fmla="*/ 164306 w 1519238"/>
                  <a:gd name="connsiteY46" fmla="*/ 552450 h 900732"/>
                  <a:gd name="connsiteX47" fmla="*/ 164306 w 1519238"/>
                  <a:gd name="connsiteY47" fmla="*/ 583406 h 900732"/>
                  <a:gd name="connsiteX48" fmla="*/ 173831 w 1519238"/>
                  <a:gd name="connsiteY48" fmla="*/ 592931 h 900732"/>
                  <a:gd name="connsiteX49" fmla="*/ 183356 w 1519238"/>
                  <a:gd name="connsiteY49" fmla="*/ 581025 h 900732"/>
                  <a:gd name="connsiteX50" fmla="*/ 183356 w 1519238"/>
                  <a:gd name="connsiteY50" fmla="*/ 581025 h 900732"/>
                  <a:gd name="connsiteX51" fmla="*/ 209550 w 1519238"/>
                  <a:gd name="connsiteY51" fmla="*/ 588168 h 900732"/>
                  <a:gd name="connsiteX52" fmla="*/ 209550 w 1519238"/>
                  <a:gd name="connsiteY52" fmla="*/ 588168 h 900732"/>
                  <a:gd name="connsiteX53" fmla="*/ 242888 w 1519238"/>
                  <a:gd name="connsiteY53" fmla="*/ 585787 h 900732"/>
                  <a:gd name="connsiteX54" fmla="*/ 261938 w 1519238"/>
                  <a:gd name="connsiteY54" fmla="*/ 585787 h 900732"/>
                  <a:gd name="connsiteX55" fmla="*/ 276225 w 1519238"/>
                  <a:gd name="connsiteY55" fmla="*/ 592931 h 900732"/>
                  <a:gd name="connsiteX56" fmla="*/ 283369 w 1519238"/>
                  <a:gd name="connsiteY56" fmla="*/ 592931 h 900732"/>
                  <a:gd name="connsiteX57" fmla="*/ 292894 w 1519238"/>
                  <a:gd name="connsiteY57" fmla="*/ 588168 h 900732"/>
                  <a:gd name="connsiteX58" fmla="*/ 297656 w 1519238"/>
                  <a:gd name="connsiteY58" fmla="*/ 581025 h 900732"/>
                  <a:gd name="connsiteX59" fmla="*/ 304800 w 1519238"/>
                  <a:gd name="connsiteY59" fmla="*/ 576262 h 900732"/>
                  <a:gd name="connsiteX60" fmla="*/ 316706 w 1519238"/>
                  <a:gd name="connsiteY60" fmla="*/ 576262 h 900732"/>
                  <a:gd name="connsiteX61" fmla="*/ 326231 w 1519238"/>
                  <a:gd name="connsiteY61" fmla="*/ 600075 h 900732"/>
                  <a:gd name="connsiteX62" fmla="*/ 328613 w 1519238"/>
                  <a:gd name="connsiteY62" fmla="*/ 604837 h 900732"/>
                  <a:gd name="connsiteX63" fmla="*/ 311944 w 1519238"/>
                  <a:gd name="connsiteY63" fmla="*/ 733425 h 900732"/>
                  <a:gd name="connsiteX64" fmla="*/ 304800 w 1519238"/>
                  <a:gd name="connsiteY64" fmla="*/ 783431 h 900732"/>
                  <a:gd name="connsiteX65" fmla="*/ 295275 w 1519238"/>
                  <a:gd name="connsiteY65" fmla="*/ 835818 h 900732"/>
                  <a:gd name="connsiteX66" fmla="*/ 285750 w 1519238"/>
                  <a:gd name="connsiteY66" fmla="*/ 873918 h 900732"/>
                  <a:gd name="connsiteX67" fmla="*/ 283368 w 1519238"/>
                  <a:gd name="connsiteY67" fmla="*/ 900113 h 900732"/>
                  <a:gd name="connsiteX68" fmla="*/ 26193 w 1519238"/>
                  <a:gd name="connsiteY68" fmla="*/ 857250 h 900732"/>
                  <a:gd name="connsiteX0" fmla="*/ 1519238 w 1519238"/>
                  <a:gd name="connsiteY0" fmla="*/ 166687 h 900706"/>
                  <a:gd name="connsiteX1" fmla="*/ 1404938 w 1519238"/>
                  <a:gd name="connsiteY1" fmla="*/ 166687 h 900706"/>
                  <a:gd name="connsiteX2" fmla="*/ 1300163 w 1519238"/>
                  <a:gd name="connsiteY2" fmla="*/ 164306 h 900706"/>
                  <a:gd name="connsiteX3" fmla="*/ 1212056 w 1519238"/>
                  <a:gd name="connsiteY3" fmla="*/ 161925 h 900706"/>
                  <a:gd name="connsiteX4" fmla="*/ 1119188 w 1519238"/>
                  <a:gd name="connsiteY4" fmla="*/ 157162 h 900706"/>
                  <a:gd name="connsiteX5" fmla="*/ 1033463 w 1519238"/>
                  <a:gd name="connsiteY5" fmla="*/ 150018 h 900706"/>
                  <a:gd name="connsiteX6" fmla="*/ 976313 w 1519238"/>
                  <a:gd name="connsiteY6" fmla="*/ 145256 h 900706"/>
                  <a:gd name="connsiteX7" fmla="*/ 926306 w 1519238"/>
                  <a:gd name="connsiteY7" fmla="*/ 140493 h 900706"/>
                  <a:gd name="connsiteX8" fmla="*/ 809625 w 1519238"/>
                  <a:gd name="connsiteY8" fmla="*/ 123825 h 900706"/>
                  <a:gd name="connsiteX9" fmla="*/ 633413 w 1519238"/>
                  <a:gd name="connsiteY9" fmla="*/ 107156 h 900706"/>
                  <a:gd name="connsiteX10" fmla="*/ 440531 w 1519238"/>
                  <a:gd name="connsiteY10" fmla="*/ 80962 h 900706"/>
                  <a:gd name="connsiteX11" fmla="*/ 330994 w 1519238"/>
                  <a:gd name="connsiteY11" fmla="*/ 61912 h 900706"/>
                  <a:gd name="connsiteX12" fmla="*/ 242888 w 1519238"/>
                  <a:gd name="connsiteY12" fmla="*/ 45243 h 900706"/>
                  <a:gd name="connsiteX13" fmla="*/ 154781 w 1519238"/>
                  <a:gd name="connsiteY13" fmla="*/ 28575 h 900706"/>
                  <a:gd name="connsiteX14" fmla="*/ 66675 w 1519238"/>
                  <a:gd name="connsiteY14" fmla="*/ 9525 h 900706"/>
                  <a:gd name="connsiteX15" fmla="*/ 28575 w 1519238"/>
                  <a:gd name="connsiteY15" fmla="*/ 0 h 900706"/>
                  <a:gd name="connsiteX16" fmla="*/ 0 w 1519238"/>
                  <a:gd name="connsiteY16" fmla="*/ 111918 h 900706"/>
                  <a:gd name="connsiteX17" fmla="*/ 14288 w 1519238"/>
                  <a:gd name="connsiteY17" fmla="*/ 140493 h 900706"/>
                  <a:gd name="connsiteX18" fmla="*/ 19050 w 1519238"/>
                  <a:gd name="connsiteY18" fmla="*/ 157162 h 900706"/>
                  <a:gd name="connsiteX19" fmla="*/ 9525 w 1519238"/>
                  <a:gd name="connsiteY19" fmla="*/ 178593 h 900706"/>
                  <a:gd name="connsiteX20" fmla="*/ 11906 w 1519238"/>
                  <a:gd name="connsiteY20" fmla="*/ 200025 h 900706"/>
                  <a:gd name="connsiteX21" fmla="*/ 21431 w 1519238"/>
                  <a:gd name="connsiteY21" fmla="*/ 211931 h 900706"/>
                  <a:gd name="connsiteX22" fmla="*/ 33338 w 1519238"/>
                  <a:gd name="connsiteY22" fmla="*/ 214312 h 900706"/>
                  <a:gd name="connsiteX23" fmla="*/ 38100 w 1519238"/>
                  <a:gd name="connsiteY23" fmla="*/ 216693 h 900706"/>
                  <a:gd name="connsiteX24" fmla="*/ 45244 w 1519238"/>
                  <a:gd name="connsiteY24" fmla="*/ 230981 h 900706"/>
                  <a:gd name="connsiteX25" fmla="*/ 54769 w 1519238"/>
                  <a:gd name="connsiteY25" fmla="*/ 254793 h 900706"/>
                  <a:gd name="connsiteX26" fmla="*/ 64294 w 1519238"/>
                  <a:gd name="connsiteY26" fmla="*/ 273843 h 900706"/>
                  <a:gd name="connsiteX27" fmla="*/ 71438 w 1519238"/>
                  <a:gd name="connsiteY27" fmla="*/ 290512 h 900706"/>
                  <a:gd name="connsiteX28" fmla="*/ 78581 w 1519238"/>
                  <a:gd name="connsiteY28" fmla="*/ 297656 h 900706"/>
                  <a:gd name="connsiteX29" fmla="*/ 95250 w 1519238"/>
                  <a:gd name="connsiteY29" fmla="*/ 302418 h 900706"/>
                  <a:gd name="connsiteX30" fmla="*/ 104775 w 1519238"/>
                  <a:gd name="connsiteY30" fmla="*/ 309562 h 900706"/>
                  <a:gd name="connsiteX31" fmla="*/ 95250 w 1519238"/>
                  <a:gd name="connsiteY31" fmla="*/ 340518 h 900706"/>
                  <a:gd name="connsiteX32" fmla="*/ 85725 w 1519238"/>
                  <a:gd name="connsiteY32" fmla="*/ 369093 h 900706"/>
                  <a:gd name="connsiteX33" fmla="*/ 76200 w 1519238"/>
                  <a:gd name="connsiteY33" fmla="*/ 383381 h 900706"/>
                  <a:gd name="connsiteX34" fmla="*/ 69056 w 1519238"/>
                  <a:gd name="connsiteY34" fmla="*/ 402431 h 900706"/>
                  <a:gd name="connsiteX35" fmla="*/ 66675 w 1519238"/>
                  <a:gd name="connsiteY35" fmla="*/ 421481 h 900706"/>
                  <a:gd name="connsiteX36" fmla="*/ 66675 w 1519238"/>
                  <a:gd name="connsiteY36" fmla="*/ 433387 h 900706"/>
                  <a:gd name="connsiteX37" fmla="*/ 76200 w 1519238"/>
                  <a:gd name="connsiteY37" fmla="*/ 442912 h 900706"/>
                  <a:gd name="connsiteX38" fmla="*/ 90488 w 1519238"/>
                  <a:gd name="connsiteY38" fmla="*/ 442912 h 900706"/>
                  <a:gd name="connsiteX39" fmla="*/ 100013 w 1519238"/>
                  <a:gd name="connsiteY39" fmla="*/ 435768 h 900706"/>
                  <a:gd name="connsiteX40" fmla="*/ 100013 w 1519238"/>
                  <a:gd name="connsiteY40" fmla="*/ 435768 h 900706"/>
                  <a:gd name="connsiteX41" fmla="*/ 121444 w 1519238"/>
                  <a:gd name="connsiteY41" fmla="*/ 423862 h 900706"/>
                  <a:gd name="connsiteX42" fmla="*/ 126206 w 1519238"/>
                  <a:gd name="connsiteY42" fmla="*/ 469106 h 900706"/>
                  <a:gd name="connsiteX43" fmla="*/ 130969 w 1519238"/>
                  <a:gd name="connsiteY43" fmla="*/ 490537 h 900706"/>
                  <a:gd name="connsiteX44" fmla="*/ 135731 w 1519238"/>
                  <a:gd name="connsiteY44" fmla="*/ 516731 h 900706"/>
                  <a:gd name="connsiteX45" fmla="*/ 133350 w 1519238"/>
                  <a:gd name="connsiteY45" fmla="*/ 521493 h 900706"/>
                  <a:gd name="connsiteX46" fmla="*/ 164306 w 1519238"/>
                  <a:gd name="connsiteY46" fmla="*/ 552450 h 900706"/>
                  <a:gd name="connsiteX47" fmla="*/ 164306 w 1519238"/>
                  <a:gd name="connsiteY47" fmla="*/ 583406 h 900706"/>
                  <a:gd name="connsiteX48" fmla="*/ 173831 w 1519238"/>
                  <a:gd name="connsiteY48" fmla="*/ 592931 h 900706"/>
                  <a:gd name="connsiteX49" fmla="*/ 183356 w 1519238"/>
                  <a:gd name="connsiteY49" fmla="*/ 581025 h 900706"/>
                  <a:gd name="connsiteX50" fmla="*/ 183356 w 1519238"/>
                  <a:gd name="connsiteY50" fmla="*/ 581025 h 900706"/>
                  <a:gd name="connsiteX51" fmla="*/ 209550 w 1519238"/>
                  <a:gd name="connsiteY51" fmla="*/ 588168 h 900706"/>
                  <a:gd name="connsiteX52" fmla="*/ 209550 w 1519238"/>
                  <a:gd name="connsiteY52" fmla="*/ 588168 h 900706"/>
                  <a:gd name="connsiteX53" fmla="*/ 242888 w 1519238"/>
                  <a:gd name="connsiteY53" fmla="*/ 585787 h 900706"/>
                  <a:gd name="connsiteX54" fmla="*/ 261938 w 1519238"/>
                  <a:gd name="connsiteY54" fmla="*/ 585787 h 900706"/>
                  <a:gd name="connsiteX55" fmla="*/ 276225 w 1519238"/>
                  <a:gd name="connsiteY55" fmla="*/ 592931 h 900706"/>
                  <a:gd name="connsiteX56" fmla="*/ 283369 w 1519238"/>
                  <a:gd name="connsiteY56" fmla="*/ 592931 h 900706"/>
                  <a:gd name="connsiteX57" fmla="*/ 292894 w 1519238"/>
                  <a:gd name="connsiteY57" fmla="*/ 588168 h 900706"/>
                  <a:gd name="connsiteX58" fmla="*/ 297656 w 1519238"/>
                  <a:gd name="connsiteY58" fmla="*/ 581025 h 900706"/>
                  <a:gd name="connsiteX59" fmla="*/ 304800 w 1519238"/>
                  <a:gd name="connsiteY59" fmla="*/ 576262 h 900706"/>
                  <a:gd name="connsiteX60" fmla="*/ 316706 w 1519238"/>
                  <a:gd name="connsiteY60" fmla="*/ 576262 h 900706"/>
                  <a:gd name="connsiteX61" fmla="*/ 326231 w 1519238"/>
                  <a:gd name="connsiteY61" fmla="*/ 600075 h 900706"/>
                  <a:gd name="connsiteX62" fmla="*/ 328613 w 1519238"/>
                  <a:gd name="connsiteY62" fmla="*/ 604837 h 900706"/>
                  <a:gd name="connsiteX63" fmla="*/ 311944 w 1519238"/>
                  <a:gd name="connsiteY63" fmla="*/ 733425 h 900706"/>
                  <a:gd name="connsiteX64" fmla="*/ 304800 w 1519238"/>
                  <a:gd name="connsiteY64" fmla="*/ 783431 h 900706"/>
                  <a:gd name="connsiteX65" fmla="*/ 295275 w 1519238"/>
                  <a:gd name="connsiteY65" fmla="*/ 835818 h 900706"/>
                  <a:gd name="connsiteX66" fmla="*/ 285750 w 1519238"/>
                  <a:gd name="connsiteY66" fmla="*/ 873918 h 900706"/>
                  <a:gd name="connsiteX67" fmla="*/ 283368 w 1519238"/>
                  <a:gd name="connsiteY67" fmla="*/ 900113 h 900706"/>
                  <a:gd name="connsiteX68" fmla="*/ 21430 w 1519238"/>
                  <a:gd name="connsiteY68" fmla="*/ 854868 h 900706"/>
                  <a:gd name="connsiteX0" fmla="*/ 1519238 w 1519238"/>
                  <a:gd name="connsiteY0" fmla="*/ 166687 h 900706"/>
                  <a:gd name="connsiteX1" fmla="*/ 1404938 w 1519238"/>
                  <a:gd name="connsiteY1" fmla="*/ 166687 h 900706"/>
                  <a:gd name="connsiteX2" fmla="*/ 1300163 w 1519238"/>
                  <a:gd name="connsiteY2" fmla="*/ 164306 h 900706"/>
                  <a:gd name="connsiteX3" fmla="*/ 1212056 w 1519238"/>
                  <a:gd name="connsiteY3" fmla="*/ 161925 h 900706"/>
                  <a:gd name="connsiteX4" fmla="*/ 1119188 w 1519238"/>
                  <a:gd name="connsiteY4" fmla="*/ 157162 h 900706"/>
                  <a:gd name="connsiteX5" fmla="*/ 1033463 w 1519238"/>
                  <a:gd name="connsiteY5" fmla="*/ 150018 h 900706"/>
                  <a:gd name="connsiteX6" fmla="*/ 976313 w 1519238"/>
                  <a:gd name="connsiteY6" fmla="*/ 145256 h 900706"/>
                  <a:gd name="connsiteX7" fmla="*/ 926306 w 1519238"/>
                  <a:gd name="connsiteY7" fmla="*/ 140493 h 900706"/>
                  <a:gd name="connsiteX8" fmla="*/ 809625 w 1519238"/>
                  <a:gd name="connsiteY8" fmla="*/ 123825 h 900706"/>
                  <a:gd name="connsiteX9" fmla="*/ 633413 w 1519238"/>
                  <a:gd name="connsiteY9" fmla="*/ 107156 h 900706"/>
                  <a:gd name="connsiteX10" fmla="*/ 440531 w 1519238"/>
                  <a:gd name="connsiteY10" fmla="*/ 80962 h 900706"/>
                  <a:gd name="connsiteX11" fmla="*/ 330994 w 1519238"/>
                  <a:gd name="connsiteY11" fmla="*/ 61912 h 900706"/>
                  <a:gd name="connsiteX12" fmla="*/ 242888 w 1519238"/>
                  <a:gd name="connsiteY12" fmla="*/ 45243 h 900706"/>
                  <a:gd name="connsiteX13" fmla="*/ 154781 w 1519238"/>
                  <a:gd name="connsiteY13" fmla="*/ 28575 h 900706"/>
                  <a:gd name="connsiteX14" fmla="*/ 66675 w 1519238"/>
                  <a:gd name="connsiteY14" fmla="*/ 9525 h 900706"/>
                  <a:gd name="connsiteX15" fmla="*/ 28575 w 1519238"/>
                  <a:gd name="connsiteY15" fmla="*/ 0 h 900706"/>
                  <a:gd name="connsiteX16" fmla="*/ 0 w 1519238"/>
                  <a:gd name="connsiteY16" fmla="*/ 111918 h 900706"/>
                  <a:gd name="connsiteX17" fmla="*/ 14288 w 1519238"/>
                  <a:gd name="connsiteY17" fmla="*/ 140493 h 900706"/>
                  <a:gd name="connsiteX18" fmla="*/ 19050 w 1519238"/>
                  <a:gd name="connsiteY18" fmla="*/ 157162 h 900706"/>
                  <a:gd name="connsiteX19" fmla="*/ 9525 w 1519238"/>
                  <a:gd name="connsiteY19" fmla="*/ 178593 h 900706"/>
                  <a:gd name="connsiteX20" fmla="*/ 11906 w 1519238"/>
                  <a:gd name="connsiteY20" fmla="*/ 200025 h 900706"/>
                  <a:gd name="connsiteX21" fmla="*/ 21431 w 1519238"/>
                  <a:gd name="connsiteY21" fmla="*/ 211931 h 900706"/>
                  <a:gd name="connsiteX22" fmla="*/ 33338 w 1519238"/>
                  <a:gd name="connsiteY22" fmla="*/ 214312 h 900706"/>
                  <a:gd name="connsiteX23" fmla="*/ 38100 w 1519238"/>
                  <a:gd name="connsiteY23" fmla="*/ 216693 h 900706"/>
                  <a:gd name="connsiteX24" fmla="*/ 45244 w 1519238"/>
                  <a:gd name="connsiteY24" fmla="*/ 230981 h 900706"/>
                  <a:gd name="connsiteX25" fmla="*/ 54769 w 1519238"/>
                  <a:gd name="connsiteY25" fmla="*/ 254793 h 900706"/>
                  <a:gd name="connsiteX26" fmla="*/ 64294 w 1519238"/>
                  <a:gd name="connsiteY26" fmla="*/ 273843 h 900706"/>
                  <a:gd name="connsiteX27" fmla="*/ 71438 w 1519238"/>
                  <a:gd name="connsiteY27" fmla="*/ 290512 h 900706"/>
                  <a:gd name="connsiteX28" fmla="*/ 78581 w 1519238"/>
                  <a:gd name="connsiteY28" fmla="*/ 297656 h 900706"/>
                  <a:gd name="connsiteX29" fmla="*/ 95250 w 1519238"/>
                  <a:gd name="connsiteY29" fmla="*/ 302418 h 900706"/>
                  <a:gd name="connsiteX30" fmla="*/ 104775 w 1519238"/>
                  <a:gd name="connsiteY30" fmla="*/ 309562 h 900706"/>
                  <a:gd name="connsiteX31" fmla="*/ 95250 w 1519238"/>
                  <a:gd name="connsiteY31" fmla="*/ 340518 h 900706"/>
                  <a:gd name="connsiteX32" fmla="*/ 85725 w 1519238"/>
                  <a:gd name="connsiteY32" fmla="*/ 369093 h 900706"/>
                  <a:gd name="connsiteX33" fmla="*/ 76200 w 1519238"/>
                  <a:gd name="connsiteY33" fmla="*/ 383381 h 900706"/>
                  <a:gd name="connsiteX34" fmla="*/ 69056 w 1519238"/>
                  <a:gd name="connsiteY34" fmla="*/ 402431 h 900706"/>
                  <a:gd name="connsiteX35" fmla="*/ 66675 w 1519238"/>
                  <a:gd name="connsiteY35" fmla="*/ 421481 h 900706"/>
                  <a:gd name="connsiteX36" fmla="*/ 66675 w 1519238"/>
                  <a:gd name="connsiteY36" fmla="*/ 433387 h 900706"/>
                  <a:gd name="connsiteX37" fmla="*/ 76200 w 1519238"/>
                  <a:gd name="connsiteY37" fmla="*/ 442912 h 900706"/>
                  <a:gd name="connsiteX38" fmla="*/ 90488 w 1519238"/>
                  <a:gd name="connsiteY38" fmla="*/ 442912 h 900706"/>
                  <a:gd name="connsiteX39" fmla="*/ 100013 w 1519238"/>
                  <a:gd name="connsiteY39" fmla="*/ 435768 h 900706"/>
                  <a:gd name="connsiteX40" fmla="*/ 100013 w 1519238"/>
                  <a:gd name="connsiteY40" fmla="*/ 435768 h 900706"/>
                  <a:gd name="connsiteX41" fmla="*/ 121444 w 1519238"/>
                  <a:gd name="connsiteY41" fmla="*/ 423862 h 900706"/>
                  <a:gd name="connsiteX42" fmla="*/ 126206 w 1519238"/>
                  <a:gd name="connsiteY42" fmla="*/ 469106 h 900706"/>
                  <a:gd name="connsiteX43" fmla="*/ 130969 w 1519238"/>
                  <a:gd name="connsiteY43" fmla="*/ 490537 h 900706"/>
                  <a:gd name="connsiteX44" fmla="*/ 135731 w 1519238"/>
                  <a:gd name="connsiteY44" fmla="*/ 516731 h 900706"/>
                  <a:gd name="connsiteX45" fmla="*/ 133350 w 1519238"/>
                  <a:gd name="connsiteY45" fmla="*/ 521493 h 900706"/>
                  <a:gd name="connsiteX46" fmla="*/ 164306 w 1519238"/>
                  <a:gd name="connsiteY46" fmla="*/ 552450 h 900706"/>
                  <a:gd name="connsiteX47" fmla="*/ 164306 w 1519238"/>
                  <a:gd name="connsiteY47" fmla="*/ 583406 h 900706"/>
                  <a:gd name="connsiteX48" fmla="*/ 173831 w 1519238"/>
                  <a:gd name="connsiteY48" fmla="*/ 592931 h 900706"/>
                  <a:gd name="connsiteX49" fmla="*/ 183356 w 1519238"/>
                  <a:gd name="connsiteY49" fmla="*/ 581025 h 900706"/>
                  <a:gd name="connsiteX50" fmla="*/ 183356 w 1519238"/>
                  <a:gd name="connsiteY50" fmla="*/ 581025 h 900706"/>
                  <a:gd name="connsiteX51" fmla="*/ 209550 w 1519238"/>
                  <a:gd name="connsiteY51" fmla="*/ 588168 h 900706"/>
                  <a:gd name="connsiteX52" fmla="*/ 209550 w 1519238"/>
                  <a:gd name="connsiteY52" fmla="*/ 588168 h 900706"/>
                  <a:gd name="connsiteX53" fmla="*/ 242888 w 1519238"/>
                  <a:gd name="connsiteY53" fmla="*/ 585787 h 900706"/>
                  <a:gd name="connsiteX54" fmla="*/ 261938 w 1519238"/>
                  <a:gd name="connsiteY54" fmla="*/ 585787 h 900706"/>
                  <a:gd name="connsiteX55" fmla="*/ 276225 w 1519238"/>
                  <a:gd name="connsiteY55" fmla="*/ 592931 h 900706"/>
                  <a:gd name="connsiteX56" fmla="*/ 283369 w 1519238"/>
                  <a:gd name="connsiteY56" fmla="*/ 592931 h 900706"/>
                  <a:gd name="connsiteX57" fmla="*/ 292894 w 1519238"/>
                  <a:gd name="connsiteY57" fmla="*/ 588168 h 900706"/>
                  <a:gd name="connsiteX58" fmla="*/ 297656 w 1519238"/>
                  <a:gd name="connsiteY58" fmla="*/ 581025 h 900706"/>
                  <a:gd name="connsiteX59" fmla="*/ 304800 w 1519238"/>
                  <a:gd name="connsiteY59" fmla="*/ 576262 h 900706"/>
                  <a:gd name="connsiteX60" fmla="*/ 316706 w 1519238"/>
                  <a:gd name="connsiteY60" fmla="*/ 576262 h 900706"/>
                  <a:gd name="connsiteX61" fmla="*/ 326231 w 1519238"/>
                  <a:gd name="connsiteY61" fmla="*/ 600075 h 900706"/>
                  <a:gd name="connsiteX62" fmla="*/ 328613 w 1519238"/>
                  <a:gd name="connsiteY62" fmla="*/ 604837 h 900706"/>
                  <a:gd name="connsiteX63" fmla="*/ 311944 w 1519238"/>
                  <a:gd name="connsiteY63" fmla="*/ 733425 h 900706"/>
                  <a:gd name="connsiteX64" fmla="*/ 304800 w 1519238"/>
                  <a:gd name="connsiteY64" fmla="*/ 783431 h 900706"/>
                  <a:gd name="connsiteX65" fmla="*/ 295275 w 1519238"/>
                  <a:gd name="connsiteY65" fmla="*/ 835818 h 900706"/>
                  <a:gd name="connsiteX66" fmla="*/ 285750 w 1519238"/>
                  <a:gd name="connsiteY66" fmla="*/ 873918 h 900706"/>
                  <a:gd name="connsiteX67" fmla="*/ 283368 w 1519238"/>
                  <a:gd name="connsiteY67" fmla="*/ 900113 h 900706"/>
                  <a:gd name="connsiteX68" fmla="*/ 21430 w 1519238"/>
                  <a:gd name="connsiteY68" fmla="*/ 854868 h 900706"/>
                  <a:gd name="connsiteX69" fmla="*/ 28574 w 1519238"/>
                  <a:gd name="connsiteY69" fmla="*/ 854868 h 900706"/>
                  <a:gd name="connsiteX0" fmla="*/ 1607369 w 1607369"/>
                  <a:gd name="connsiteY0" fmla="*/ 166687 h 1440655"/>
                  <a:gd name="connsiteX1" fmla="*/ 1493069 w 1607369"/>
                  <a:gd name="connsiteY1" fmla="*/ 166687 h 1440655"/>
                  <a:gd name="connsiteX2" fmla="*/ 1388294 w 1607369"/>
                  <a:gd name="connsiteY2" fmla="*/ 164306 h 1440655"/>
                  <a:gd name="connsiteX3" fmla="*/ 1300187 w 1607369"/>
                  <a:gd name="connsiteY3" fmla="*/ 161925 h 1440655"/>
                  <a:gd name="connsiteX4" fmla="*/ 1207319 w 1607369"/>
                  <a:gd name="connsiteY4" fmla="*/ 157162 h 1440655"/>
                  <a:gd name="connsiteX5" fmla="*/ 1121594 w 1607369"/>
                  <a:gd name="connsiteY5" fmla="*/ 150018 h 1440655"/>
                  <a:gd name="connsiteX6" fmla="*/ 1064444 w 1607369"/>
                  <a:gd name="connsiteY6" fmla="*/ 145256 h 1440655"/>
                  <a:gd name="connsiteX7" fmla="*/ 1014437 w 1607369"/>
                  <a:gd name="connsiteY7" fmla="*/ 140493 h 1440655"/>
                  <a:gd name="connsiteX8" fmla="*/ 897756 w 1607369"/>
                  <a:gd name="connsiteY8" fmla="*/ 123825 h 1440655"/>
                  <a:gd name="connsiteX9" fmla="*/ 721544 w 1607369"/>
                  <a:gd name="connsiteY9" fmla="*/ 107156 h 1440655"/>
                  <a:gd name="connsiteX10" fmla="*/ 528662 w 1607369"/>
                  <a:gd name="connsiteY10" fmla="*/ 80962 h 1440655"/>
                  <a:gd name="connsiteX11" fmla="*/ 419125 w 1607369"/>
                  <a:gd name="connsiteY11" fmla="*/ 61912 h 1440655"/>
                  <a:gd name="connsiteX12" fmla="*/ 331019 w 1607369"/>
                  <a:gd name="connsiteY12" fmla="*/ 45243 h 1440655"/>
                  <a:gd name="connsiteX13" fmla="*/ 242912 w 1607369"/>
                  <a:gd name="connsiteY13" fmla="*/ 28575 h 1440655"/>
                  <a:gd name="connsiteX14" fmla="*/ 154806 w 1607369"/>
                  <a:gd name="connsiteY14" fmla="*/ 9525 h 1440655"/>
                  <a:gd name="connsiteX15" fmla="*/ 116706 w 1607369"/>
                  <a:gd name="connsiteY15" fmla="*/ 0 h 1440655"/>
                  <a:gd name="connsiteX16" fmla="*/ 88131 w 1607369"/>
                  <a:gd name="connsiteY16" fmla="*/ 111918 h 1440655"/>
                  <a:gd name="connsiteX17" fmla="*/ 102419 w 1607369"/>
                  <a:gd name="connsiteY17" fmla="*/ 140493 h 1440655"/>
                  <a:gd name="connsiteX18" fmla="*/ 107181 w 1607369"/>
                  <a:gd name="connsiteY18" fmla="*/ 157162 h 1440655"/>
                  <a:gd name="connsiteX19" fmla="*/ 97656 w 1607369"/>
                  <a:gd name="connsiteY19" fmla="*/ 178593 h 1440655"/>
                  <a:gd name="connsiteX20" fmla="*/ 100037 w 1607369"/>
                  <a:gd name="connsiteY20" fmla="*/ 200025 h 1440655"/>
                  <a:gd name="connsiteX21" fmla="*/ 109562 w 1607369"/>
                  <a:gd name="connsiteY21" fmla="*/ 211931 h 1440655"/>
                  <a:gd name="connsiteX22" fmla="*/ 121469 w 1607369"/>
                  <a:gd name="connsiteY22" fmla="*/ 214312 h 1440655"/>
                  <a:gd name="connsiteX23" fmla="*/ 126231 w 1607369"/>
                  <a:gd name="connsiteY23" fmla="*/ 216693 h 1440655"/>
                  <a:gd name="connsiteX24" fmla="*/ 133375 w 1607369"/>
                  <a:gd name="connsiteY24" fmla="*/ 230981 h 1440655"/>
                  <a:gd name="connsiteX25" fmla="*/ 142900 w 1607369"/>
                  <a:gd name="connsiteY25" fmla="*/ 254793 h 1440655"/>
                  <a:gd name="connsiteX26" fmla="*/ 152425 w 1607369"/>
                  <a:gd name="connsiteY26" fmla="*/ 273843 h 1440655"/>
                  <a:gd name="connsiteX27" fmla="*/ 159569 w 1607369"/>
                  <a:gd name="connsiteY27" fmla="*/ 290512 h 1440655"/>
                  <a:gd name="connsiteX28" fmla="*/ 166712 w 1607369"/>
                  <a:gd name="connsiteY28" fmla="*/ 297656 h 1440655"/>
                  <a:gd name="connsiteX29" fmla="*/ 183381 w 1607369"/>
                  <a:gd name="connsiteY29" fmla="*/ 302418 h 1440655"/>
                  <a:gd name="connsiteX30" fmla="*/ 192906 w 1607369"/>
                  <a:gd name="connsiteY30" fmla="*/ 309562 h 1440655"/>
                  <a:gd name="connsiteX31" fmla="*/ 183381 w 1607369"/>
                  <a:gd name="connsiteY31" fmla="*/ 340518 h 1440655"/>
                  <a:gd name="connsiteX32" fmla="*/ 173856 w 1607369"/>
                  <a:gd name="connsiteY32" fmla="*/ 369093 h 1440655"/>
                  <a:gd name="connsiteX33" fmla="*/ 164331 w 1607369"/>
                  <a:gd name="connsiteY33" fmla="*/ 383381 h 1440655"/>
                  <a:gd name="connsiteX34" fmla="*/ 157187 w 1607369"/>
                  <a:gd name="connsiteY34" fmla="*/ 402431 h 1440655"/>
                  <a:gd name="connsiteX35" fmla="*/ 154806 w 1607369"/>
                  <a:gd name="connsiteY35" fmla="*/ 421481 h 1440655"/>
                  <a:gd name="connsiteX36" fmla="*/ 154806 w 1607369"/>
                  <a:gd name="connsiteY36" fmla="*/ 433387 h 1440655"/>
                  <a:gd name="connsiteX37" fmla="*/ 164331 w 1607369"/>
                  <a:gd name="connsiteY37" fmla="*/ 442912 h 1440655"/>
                  <a:gd name="connsiteX38" fmla="*/ 178619 w 1607369"/>
                  <a:gd name="connsiteY38" fmla="*/ 442912 h 1440655"/>
                  <a:gd name="connsiteX39" fmla="*/ 188144 w 1607369"/>
                  <a:gd name="connsiteY39" fmla="*/ 435768 h 1440655"/>
                  <a:gd name="connsiteX40" fmla="*/ 188144 w 1607369"/>
                  <a:gd name="connsiteY40" fmla="*/ 435768 h 1440655"/>
                  <a:gd name="connsiteX41" fmla="*/ 209575 w 1607369"/>
                  <a:gd name="connsiteY41" fmla="*/ 423862 h 1440655"/>
                  <a:gd name="connsiteX42" fmla="*/ 214337 w 1607369"/>
                  <a:gd name="connsiteY42" fmla="*/ 469106 h 1440655"/>
                  <a:gd name="connsiteX43" fmla="*/ 219100 w 1607369"/>
                  <a:gd name="connsiteY43" fmla="*/ 490537 h 1440655"/>
                  <a:gd name="connsiteX44" fmla="*/ 223862 w 1607369"/>
                  <a:gd name="connsiteY44" fmla="*/ 516731 h 1440655"/>
                  <a:gd name="connsiteX45" fmla="*/ 221481 w 1607369"/>
                  <a:gd name="connsiteY45" fmla="*/ 521493 h 1440655"/>
                  <a:gd name="connsiteX46" fmla="*/ 252437 w 1607369"/>
                  <a:gd name="connsiteY46" fmla="*/ 552450 h 1440655"/>
                  <a:gd name="connsiteX47" fmla="*/ 252437 w 1607369"/>
                  <a:gd name="connsiteY47" fmla="*/ 583406 h 1440655"/>
                  <a:gd name="connsiteX48" fmla="*/ 261962 w 1607369"/>
                  <a:gd name="connsiteY48" fmla="*/ 592931 h 1440655"/>
                  <a:gd name="connsiteX49" fmla="*/ 271487 w 1607369"/>
                  <a:gd name="connsiteY49" fmla="*/ 581025 h 1440655"/>
                  <a:gd name="connsiteX50" fmla="*/ 271487 w 1607369"/>
                  <a:gd name="connsiteY50" fmla="*/ 581025 h 1440655"/>
                  <a:gd name="connsiteX51" fmla="*/ 297681 w 1607369"/>
                  <a:gd name="connsiteY51" fmla="*/ 588168 h 1440655"/>
                  <a:gd name="connsiteX52" fmla="*/ 297681 w 1607369"/>
                  <a:gd name="connsiteY52" fmla="*/ 588168 h 1440655"/>
                  <a:gd name="connsiteX53" fmla="*/ 331019 w 1607369"/>
                  <a:gd name="connsiteY53" fmla="*/ 585787 h 1440655"/>
                  <a:gd name="connsiteX54" fmla="*/ 350069 w 1607369"/>
                  <a:gd name="connsiteY54" fmla="*/ 585787 h 1440655"/>
                  <a:gd name="connsiteX55" fmla="*/ 364356 w 1607369"/>
                  <a:gd name="connsiteY55" fmla="*/ 592931 h 1440655"/>
                  <a:gd name="connsiteX56" fmla="*/ 371500 w 1607369"/>
                  <a:gd name="connsiteY56" fmla="*/ 592931 h 1440655"/>
                  <a:gd name="connsiteX57" fmla="*/ 381025 w 1607369"/>
                  <a:gd name="connsiteY57" fmla="*/ 588168 h 1440655"/>
                  <a:gd name="connsiteX58" fmla="*/ 385787 w 1607369"/>
                  <a:gd name="connsiteY58" fmla="*/ 581025 h 1440655"/>
                  <a:gd name="connsiteX59" fmla="*/ 392931 w 1607369"/>
                  <a:gd name="connsiteY59" fmla="*/ 576262 h 1440655"/>
                  <a:gd name="connsiteX60" fmla="*/ 404837 w 1607369"/>
                  <a:gd name="connsiteY60" fmla="*/ 576262 h 1440655"/>
                  <a:gd name="connsiteX61" fmla="*/ 414362 w 1607369"/>
                  <a:gd name="connsiteY61" fmla="*/ 600075 h 1440655"/>
                  <a:gd name="connsiteX62" fmla="*/ 416744 w 1607369"/>
                  <a:gd name="connsiteY62" fmla="*/ 604837 h 1440655"/>
                  <a:gd name="connsiteX63" fmla="*/ 400075 w 1607369"/>
                  <a:gd name="connsiteY63" fmla="*/ 733425 h 1440655"/>
                  <a:gd name="connsiteX64" fmla="*/ 392931 w 1607369"/>
                  <a:gd name="connsiteY64" fmla="*/ 783431 h 1440655"/>
                  <a:gd name="connsiteX65" fmla="*/ 383406 w 1607369"/>
                  <a:gd name="connsiteY65" fmla="*/ 835818 h 1440655"/>
                  <a:gd name="connsiteX66" fmla="*/ 373881 w 1607369"/>
                  <a:gd name="connsiteY66" fmla="*/ 873918 h 1440655"/>
                  <a:gd name="connsiteX67" fmla="*/ 371499 w 1607369"/>
                  <a:gd name="connsiteY67" fmla="*/ 900113 h 1440655"/>
                  <a:gd name="connsiteX68" fmla="*/ 109561 w 1607369"/>
                  <a:gd name="connsiteY68" fmla="*/ 854868 h 1440655"/>
                  <a:gd name="connsiteX69" fmla="*/ 23 w 1607369"/>
                  <a:gd name="connsiteY69" fmla="*/ 1440655 h 1440655"/>
                  <a:gd name="connsiteX0" fmla="*/ 1607369 w 1607369"/>
                  <a:gd name="connsiteY0" fmla="*/ 166687 h 1440655"/>
                  <a:gd name="connsiteX1" fmla="*/ 1493069 w 1607369"/>
                  <a:gd name="connsiteY1" fmla="*/ 166687 h 1440655"/>
                  <a:gd name="connsiteX2" fmla="*/ 1388294 w 1607369"/>
                  <a:gd name="connsiteY2" fmla="*/ 164306 h 1440655"/>
                  <a:gd name="connsiteX3" fmla="*/ 1300187 w 1607369"/>
                  <a:gd name="connsiteY3" fmla="*/ 161925 h 1440655"/>
                  <a:gd name="connsiteX4" fmla="*/ 1207319 w 1607369"/>
                  <a:gd name="connsiteY4" fmla="*/ 157162 h 1440655"/>
                  <a:gd name="connsiteX5" fmla="*/ 1121594 w 1607369"/>
                  <a:gd name="connsiteY5" fmla="*/ 150018 h 1440655"/>
                  <a:gd name="connsiteX6" fmla="*/ 1064444 w 1607369"/>
                  <a:gd name="connsiteY6" fmla="*/ 145256 h 1440655"/>
                  <a:gd name="connsiteX7" fmla="*/ 1014437 w 1607369"/>
                  <a:gd name="connsiteY7" fmla="*/ 140493 h 1440655"/>
                  <a:gd name="connsiteX8" fmla="*/ 897756 w 1607369"/>
                  <a:gd name="connsiteY8" fmla="*/ 123825 h 1440655"/>
                  <a:gd name="connsiteX9" fmla="*/ 721544 w 1607369"/>
                  <a:gd name="connsiteY9" fmla="*/ 107156 h 1440655"/>
                  <a:gd name="connsiteX10" fmla="*/ 528662 w 1607369"/>
                  <a:gd name="connsiteY10" fmla="*/ 80962 h 1440655"/>
                  <a:gd name="connsiteX11" fmla="*/ 419125 w 1607369"/>
                  <a:gd name="connsiteY11" fmla="*/ 61912 h 1440655"/>
                  <a:gd name="connsiteX12" fmla="*/ 331019 w 1607369"/>
                  <a:gd name="connsiteY12" fmla="*/ 45243 h 1440655"/>
                  <a:gd name="connsiteX13" fmla="*/ 242912 w 1607369"/>
                  <a:gd name="connsiteY13" fmla="*/ 28575 h 1440655"/>
                  <a:gd name="connsiteX14" fmla="*/ 154806 w 1607369"/>
                  <a:gd name="connsiteY14" fmla="*/ 9525 h 1440655"/>
                  <a:gd name="connsiteX15" fmla="*/ 116706 w 1607369"/>
                  <a:gd name="connsiteY15" fmla="*/ 0 h 1440655"/>
                  <a:gd name="connsiteX16" fmla="*/ 88131 w 1607369"/>
                  <a:gd name="connsiteY16" fmla="*/ 111918 h 1440655"/>
                  <a:gd name="connsiteX17" fmla="*/ 102419 w 1607369"/>
                  <a:gd name="connsiteY17" fmla="*/ 140493 h 1440655"/>
                  <a:gd name="connsiteX18" fmla="*/ 107181 w 1607369"/>
                  <a:gd name="connsiteY18" fmla="*/ 157162 h 1440655"/>
                  <a:gd name="connsiteX19" fmla="*/ 97656 w 1607369"/>
                  <a:gd name="connsiteY19" fmla="*/ 178593 h 1440655"/>
                  <a:gd name="connsiteX20" fmla="*/ 100037 w 1607369"/>
                  <a:gd name="connsiteY20" fmla="*/ 200025 h 1440655"/>
                  <a:gd name="connsiteX21" fmla="*/ 109562 w 1607369"/>
                  <a:gd name="connsiteY21" fmla="*/ 211931 h 1440655"/>
                  <a:gd name="connsiteX22" fmla="*/ 121469 w 1607369"/>
                  <a:gd name="connsiteY22" fmla="*/ 214312 h 1440655"/>
                  <a:gd name="connsiteX23" fmla="*/ 126231 w 1607369"/>
                  <a:gd name="connsiteY23" fmla="*/ 216693 h 1440655"/>
                  <a:gd name="connsiteX24" fmla="*/ 133375 w 1607369"/>
                  <a:gd name="connsiteY24" fmla="*/ 230981 h 1440655"/>
                  <a:gd name="connsiteX25" fmla="*/ 142900 w 1607369"/>
                  <a:gd name="connsiteY25" fmla="*/ 254793 h 1440655"/>
                  <a:gd name="connsiteX26" fmla="*/ 152425 w 1607369"/>
                  <a:gd name="connsiteY26" fmla="*/ 273843 h 1440655"/>
                  <a:gd name="connsiteX27" fmla="*/ 159569 w 1607369"/>
                  <a:gd name="connsiteY27" fmla="*/ 290512 h 1440655"/>
                  <a:gd name="connsiteX28" fmla="*/ 166712 w 1607369"/>
                  <a:gd name="connsiteY28" fmla="*/ 297656 h 1440655"/>
                  <a:gd name="connsiteX29" fmla="*/ 183381 w 1607369"/>
                  <a:gd name="connsiteY29" fmla="*/ 302418 h 1440655"/>
                  <a:gd name="connsiteX30" fmla="*/ 192906 w 1607369"/>
                  <a:gd name="connsiteY30" fmla="*/ 309562 h 1440655"/>
                  <a:gd name="connsiteX31" fmla="*/ 183381 w 1607369"/>
                  <a:gd name="connsiteY31" fmla="*/ 340518 h 1440655"/>
                  <a:gd name="connsiteX32" fmla="*/ 173856 w 1607369"/>
                  <a:gd name="connsiteY32" fmla="*/ 369093 h 1440655"/>
                  <a:gd name="connsiteX33" fmla="*/ 164331 w 1607369"/>
                  <a:gd name="connsiteY33" fmla="*/ 383381 h 1440655"/>
                  <a:gd name="connsiteX34" fmla="*/ 157187 w 1607369"/>
                  <a:gd name="connsiteY34" fmla="*/ 402431 h 1440655"/>
                  <a:gd name="connsiteX35" fmla="*/ 154806 w 1607369"/>
                  <a:gd name="connsiteY35" fmla="*/ 421481 h 1440655"/>
                  <a:gd name="connsiteX36" fmla="*/ 154806 w 1607369"/>
                  <a:gd name="connsiteY36" fmla="*/ 433387 h 1440655"/>
                  <a:gd name="connsiteX37" fmla="*/ 164331 w 1607369"/>
                  <a:gd name="connsiteY37" fmla="*/ 442912 h 1440655"/>
                  <a:gd name="connsiteX38" fmla="*/ 178619 w 1607369"/>
                  <a:gd name="connsiteY38" fmla="*/ 442912 h 1440655"/>
                  <a:gd name="connsiteX39" fmla="*/ 188144 w 1607369"/>
                  <a:gd name="connsiteY39" fmla="*/ 435768 h 1440655"/>
                  <a:gd name="connsiteX40" fmla="*/ 188144 w 1607369"/>
                  <a:gd name="connsiteY40" fmla="*/ 435768 h 1440655"/>
                  <a:gd name="connsiteX41" fmla="*/ 209575 w 1607369"/>
                  <a:gd name="connsiteY41" fmla="*/ 423862 h 1440655"/>
                  <a:gd name="connsiteX42" fmla="*/ 214337 w 1607369"/>
                  <a:gd name="connsiteY42" fmla="*/ 469106 h 1440655"/>
                  <a:gd name="connsiteX43" fmla="*/ 219100 w 1607369"/>
                  <a:gd name="connsiteY43" fmla="*/ 490537 h 1440655"/>
                  <a:gd name="connsiteX44" fmla="*/ 223862 w 1607369"/>
                  <a:gd name="connsiteY44" fmla="*/ 516731 h 1440655"/>
                  <a:gd name="connsiteX45" fmla="*/ 221481 w 1607369"/>
                  <a:gd name="connsiteY45" fmla="*/ 521493 h 1440655"/>
                  <a:gd name="connsiteX46" fmla="*/ 252437 w 1607369"/>
                  <a:gd name="connsiteY46" fmla="*/ 552450 h 1440655"/>
                  <a:gd name="connsiteX47" fmla="*/ 252437 w 1607369"/>
                  <a:gd name="connsiteY47" fmla="*/ 583406 h 1440655"/>
                  <a:gd name="connsiteX48" fmla="*/ 261962 w 1607369"/>
                  <a:gd name="connsiteY48" fmla="*/ 592931 h 1440655"/>
                  <a:gd name="connsiteX49" fmla="*/ 271487 w 1607369"/>
                  <a:gd name="connsiteY49" fmla="*/ 581025 h 1440655"/>
                  <a:gd name="connsiteX50" fmla="*/ 271487 w 1607369"/>
                  <a:gd name="connsiteY50" fmla="*/ 581025 h 1440655"/>
                  <a:gd name="connsiteX51" fmla="*/ 297681 w 1607369"/>
                  <a:gd name="connsiteY51" fmla="*/ 588168 h 1440655"/>
                  <a:gd name="connsiteX52" fmla="*/ 297681 w 1607369"/>
                  <a:gd name="connsiteY52" fmla="*/ 588168 h 1440655"/>
                  <a:gd name="connsiteX53" fmla="*/ 331019 w 1607369"/>
                  <a:gd name="connsiteY53" fmla="*/ 585787 h 1440655"/>
                  <a:gd name="connsiteX54" fmla="*/ 350069 w 1607369"/>
                  <a:gd name="connsiteY54" fmla="*/ 585787 h 1440655"/>
                  <a:gd name="connsiteX55" fmla="*/ 364356 w 1607369"/>
                  <a:gd name="connsiteY55" fmla="*/ 592931 h 1440655"/>
                  <a:gd name="connsiteX56" fmla="*/ 371500 w 1607369"/>
                  <a:gd name="connsiteY56" fmla="*/ 592931 h 1440655"/>
                  <a:gd name="connsiteX57" fmla="*/ 381025 w 1607369"/>
                  <a:gd name="connsiteY57" fmla="*/ 588168 h 1440655"/>
                  <a:gd name="connsiteX58" fmla="*/ 385787 w 1607369"/>
                  <a:gd name="connsiteY58" fmla="*/ 581025 h 1440655"/>
                  <a:gd name="connsiteX59" fmla="*/ 392931 w 1607369"/>
                  <a:gd name="connsiteY59" fmla="*/ 576262 h 1440655"/>
                  <a:gd name="connsiteX60" fmla="*/ 404837 w 1607369"/>
                  <a:gd name="connsiteY60" fmla="*/ 576262 h 1440655"/>
                  <a:gd name="connsiteX61" fmla="*/ 414362 w 1607369"/>
                  <a:gd name="connsiteY61" fmla="*/ 600075 h 1440655"/>
                  <a:gd name="connsiteX62" fmla="*/ 416744 w 1607369"/>
                  <a:gd name="connsiteY62" fmla="*/ 604837 h 1440655"/>
                  <a:gd name="connsiteX63" fmla="*/ 400075 w 1607369"/>
                  <a:gd name="connsiteY63" fmla="*/ 733425 h 1440655"/>
                  <a:gd name="connsiteX64" fmla="*/ 392931 w 1607369"/>
                  <a:gd name="connsiteY64" fmla="*/ 783431 h 1440655"/>
                  <a:gd name="connsiteX65" fmla="*/ 383406 w 1607369"/>
                  <a:gd name="connsiteY65" fmla="*/ 835818 h 1440655"/>
                  <a:gd name="connsiteX66" fmla="*/ 373881 w 1607369"/>
                  <a:gd name="connsiteY66" fmla="*/ 873918 h 1440655"/>
                  <a:gd name="connsiteX67" fmla="*/ 371499 w 1607369"/>
                  <a:gd name="connsiteY67" fmla="*/ 900113 h 1440655"/>
                  <a:gd name="connsiteX68" fmla="*/ 114323 w 1607369"/>
                  <a:gd name="connsiteY68" fmla="*/ 857249 h 1440655"/>
                  <a:gd name="connsiteX69" fmla="*/ 23 w 1607369"/>
                  <a:gd name="connsiteY69" fmla="*/ 1440655 h 1440655"/>
                  <a:gd name="connsiteX0" fmla="*/ 1607361 w 1607361"/>
                  <a:gd name="connsiteY0" fmla="*/ 166687 h 1440655"/>
                  <a:gd name="connsiteX1" fmla="*/ 1493061 w 1607361"/>
                  <a:gd name="connsiteY1" fmla="*/ 166687 h 1440655"/>
                  <a:gd name="connsiteX2" fmla="*/ 1388286 w 1607361"/>
                  <a:gd name="connsiteY2" fmla="*/ 164306 h 1440655"/>
                  <a:gd name="connsiteX3" fmla="*/ 1300179 w 1607361"/>
                  <a:gd name="connsiteY3" fmla="*/ 161925 h 1440655"/>
                  <a:gd name="connsiteX4" fmla="*/ 1207311 w 1607361"/>
                  <a:gd name="connsiteY4" fmla="*/ 157162 h 1440655"/>
                  <a:gd name="connsiteX5" fmla="*/ 1121586 w 1607361"/>
                  <a:gd name="connsiteY5" fmla="*/ 150018 h 1440655"/>
                  <a:gd name="connsiteX6" fmla="*/ 1064436 w 1607361"/>
                  <a:gd name="connsiteY6" fmla="*/ 145256 h 1440655"/>
                  <a:gd name="connsiteX7" fmla="*/ 1014429 w 1607361"/>
                  <a:gd name="connsiteY7" fmla="*/ 140493 h 1440655"/>
                  <a:gd name="connsiteX8" fmla="*/ 897748 w 1607361"/>
                  <a:gd name="connsiteY8" fmla="*/ 123825 h 1440655"/>
                  <a:gd name="connsiteX9" fmla="*/ 721536 w 1607361"/>
                  <a:gd name="connsiteY9" fmla="*/ 107156 h 1440655"/>
                  <a:gd name="connsiteX10" fmla="*/ 528654 w 1607361"/>
                  <a:gd name="connsiteY10" fmla="*/ 80962 h 1440655"/>
                  <a:gd name="connsiteX11" fmla="*/ 419117 w 1607361"/>
                  <a:gd name="connsiteY11" fmla="*/ 61912 h 1440655"/>
                  <a:gd name="connsiteX12" fmla="*/ 331011 w 1607361"/>
                  <a:gd name="connsiteY12" fmla="*/ 45243 h 1440655"/>
                  <a:gd name="connsiteX13" fmla="*/ 242904 w 1607361"/>
                  <a:gd name="connsiteY13" fmla="*/ 28575 h 1440655"/>
                  <a:gd name="connsiteX14" fmla="*/ 154798 w 1607361"/>
                  <a:gd name="connsiteY14" fmla="*/ 9525 h 1440655"/>
                  <a:gd name="connsiteX15" fmla="*/ 116698 w 1607361"/>
                  <a:gd name="connsiteY15" fmla="*/ 0 h 1440655"/>
                  <a:gd name="connsiteX16" fmla="*/ 88123 w 1607361"/>
                  <a:gd name="connsiteY16" fmla="*/ 111918 h 1440655"/>
                  <a:gd name="connsiteX17" fmla="*/ 102411 w 1607361"/>
                  <a:gd name="connsiteY17" fmla="*/ 140493 h 1440655"/>
                  <a:gd name="connsiteX18" fmla="*/ 107173 w 1607361"/>
                  <a:gd name="connsiteY18" fmla="*/ 157162 h 1440655"/>
                  <a:gd name="connsiteX19" fmla="*/ 97648 w 1607361"/>
                  <a:gd name="connsiteY19" fmla="*/ 178593 h 1440655"/>
                  <a:gd name="connsiteX20" fmla="*/ 100029 w 1607361"/>
                  <a:gd name="connsiteY20" fmla="*/ 200025 h 1440655"/>
                  <a:gd name="connsiteX21" fmla="*/ 109554 w 1607361"/>
                  <a:gd name="connsiteY21" fmla="*/ 211931 h 1440655"/>
                  <a:gd name="connsiteX22" fmla="*/ 121461 w 1607361"/>
                  <a:gd name="connsiteY22" fmla="*/ 214312 h 1440655"/>
                  <a:gd name="connsiteX23" fmla="*/ 126223 w 1607361"/>
                  <a:gd name="connsiteY23" fmla="*/ 216693 h 1440655"/>
                  <a:gd name="connsiteX24" fmla="*/ 133367 w 1607361"/>
                  <a:gd name="connsiteY24" fmla="*/ 230981 h 1440655"/>
                  <a:gd name="connsiteX25" fmla="*/ 142892 w 1607361"/>
                  <a:gd name="connsiteY25" fmla="*/ 254793 h 1440655"/>
                  <a:gd name="connsiteX26" fmla="*/ 152417 w 1607361"/>
                  <a:gd name="connsiteY26" fmla="*/ 273843 h 1440655"/>
                  <a:gd name="connsiteX27" fmla="*/ 159561 w 1607361"/>
                  <a:gd name="connsiteY27" fmla="*/ 290512 h 1440655"/>
                  <a:gd name="connsiteX28" fmla="*/ 166704 w 1607361"/>
                  <a:gd name="connsiteY28" fmla="*/ 297656 h 1440655"/>
                  <a:gd name="connsiteX29" fmla="*/ 183373 w 1607361"/>
                  <a:gd name="connsiteY29" fmla="*/ 302418 h 1440655"/>
                  <a:gd name="connsiteX30" fmla="*/ 192898 w 1607361"/>
                  <a:gd name="connsiteY30" fmla="*/ 309562 h 1440655"/>
                  <a:gd name="connsiteX31" fmla="*/ 183373 w 1607361"/>
                  <a:gd name="connsiteY31" fmla="*/ 340518 h 1440655"/>
                  <a:gd name="connsiteX32" fmla="*/ 173848 w 1607361"/>
                  <a:gd name="connsiteY32" fmla="*/ 369093 h 1440655"/>
                  <a:gd name="connsiteX33" fmla="*/ 164323 w 1607361"/>
                  <a:gd name="connsiteY33" fmla="*/ 383381 h 1440655"/>
                  <a:gd name="connsiteX34" fmla="*/ 157179 w 1607361"/>
                  <a:gd name="connsiteY34" fmla="*/ 402431 h 1440655"/>
                  <a:gd name="connsiteX35" fmla="*/ 154798 w 1607361"/>
                  <a:gd name="connsiteY35" fmla="*/ 421481 h 1440655"/>
                  <a:gd name="connsiteX36" fmla="*/ 154798 w 1607361"/>
                  <a:gd name="connsiteY36" fmla="*/ 433387 h 1440655"/>
                  <a:gd name="connsiteX37" fmla="*/ 164323 w 1607361"/>
                  <a:gd name="connsiteY37" fmla="*/ 442912 h 1440655"/>
                  <a:gd name="connsiteX38" fmla="*/ 178611 w 1607361"/>
                  <a:gd name="connsiteY38" fmla="*/ 442912 h 1440655"/>
                  <a:gd name="connsiteX39" fmla="*/ 188136 w 1607361"/>
                  <a:gd name="connsiteY39" fmla="*/ 435768 h 1440655"/>
                  <a:gd name="connsiteX40" fmla="*/ 188136 w 1607361"/>
                  <a:gd name="connsiteY40" fmla="*/ 435768 h 1440655"/>
                  <a:gd name="connsiteX41" fmla="*/ 209567 w 1607361"/>
                  <a:gd name="connsiteY41" fmla="*/ 423862 h 1440655"/>
                  <a:gd name="connsiteX42" fmla="*/ 214329 w 1607361"/>
                  <a:gd name="connsiteY42" fmla="*/ 469106 h 1440655"/>
                  <a:gd name="connsiteX43" fmla="*/ 219092 w 1607361"/>
                  <a:gd name="connsiteY43" fmla="*/ 490537 h 1440655"/>
                  <a:gd name="connsiteX44" fmla="*/ 223854 w 1607361"/>
                  <a:gd name="connsiteY44" fmla="*/ 516731 h 1440655"/>
                  <a:gd name="connsiteX45" fmla="*/ 221473 w 1607361"/>
                  <a:gd name="connsiteY45" fmla="*/ 521493 h 1440655"/>
                  <a:gd name="connsiteX46" fmla="*/ 252429 w 1607361"/>
                  <a:gd name="connsiteY46" fmla="*/ 552450 h 1440655"/>
                  <a:gd name="connsiteX47" fmla="*/ 252429 w 1607361"/>
                  <a:gd name="connsiteY47" fmla="*/ 583406 h 1440655"/>
                  <a:gd name="connsiteX48" fmla="*/ 261954 w 1607361"/>
                  <a:gd name="connsiteY48" fmla="*/ 592931 h 1440655"/>
                  <a:gd name="connsiteX49" fmla="*/ 271479 w 1607361"/>
                  <a:gd name="connsiteY49" fmla="*/ 581025 h 1440655"/>
                  <a:gd name="connsiteX50" fmla="*/ 271479 w 1607361"/>
                  <a:gd name="connsiteY50" fmla="*/ 581025 h 1440655"/>
                  <a:gd name="connsiteX51" fmla="*/ 297673 w 1607361"/>
                  <a:gd name="connsiteY51" fmla="*/ 588168 h 1440655"/>
                  <a:gd name="connsiteX52" fmla="*/ 297673 w 1607361"/>
                  <a:gd name="connsiteY52" fmla="*/ 588168 h 1440655"/>
                  <a:gd name="connsiteX53" fmla="*/ 331011 w 1607361"/>
                  <a:gd name="connsiteY53" fmla="*/ 585787 h 1440655"/>
                  <a:gd name="connsiteX54" fmla="*/ 350061 w 1607361"/>
                  <a:gd name="connsiteY54" fmla="*/ 585787 h 1440655"/>
                  <a:gd name="connsiteX55" fmla="*/ 364348 w 1607361"/>
                  <a:gd name="connsiteY55" fmla="*/ 592931 h 1440655"/>
                  <a:gd name="connsiteX56" fmla="*/ 371492 w 1607361"/>
                  <a:gd name="connsiteY56" fmla="*/ 592931 h 1440655"/>
                  <a:gd name="connsiteX57" fmla="*/ 381017 w 1607361"/>
                  <a:gd name="connsiteY57" fmla="*/ 588168 h 1440655"/>
                  <a:gd name="connsiteX58" fmla="*/ 385779 w 1607361"/>
                  <a:gd name="connsiteY58" fmla="*/ 581025 h 1440655"/>
                  <a:gd name="connsiteX59" fmla="*/ 392923 w 1607361"/>
                  <a:gd name="connsiteY59" fmla="*/ 576262 h 1440655"/>
                  <a:gd name="connsiteX60" fmla="*/ 404829 w 1607361"/>
                  <a:gd name="connsiteY60" fmla="*/ 576262 h 1440655"/>
                  <a:gd name="connsiteX61" fmla="*/ 414354 w 1607361"/>
                  <a:gd name="connsiteY61" fmla="*/ 600075 h 1440655"/>
                  <a:gd name="connsiteX62" fmla="*/ 416736 w 1607361"/>
                  <a:gd name="connsiteY62" fmla="*/ 604837 h 1440655"/>
                  <a:gd name="connsiteX63" fmla="*/ 400067 w 1607361"/>
                  <a:gd name="connsiteY63" fmla="*/ 733425 h 1440655"/>
                  <a:gd name="connsiteX64" fmla="*/ 392923 w 1607361"/>
                  <a:gd name="connsiteY64" fmla="*/ 783431 h 1440655"/>
                  <a:gd name="connsiteX65" fmla="*/ 383398 w 1607361"/>
                  <a:gd name="connsiteY65" fmla="*/ 835818 h 1440655"/>
                  <a:gd name="connsiteX66" fmla="*/ 373873 w 1607361"/>
                  <a:gd name="connsiteY66" fmla="*/ 873918 h 1440655"/>
                  <a:gd name="connsiteX67" fmla="*/ 371491 w 1607361"/>
                  <a:gd name="connsiteY67" fmla="*/ 900113 h 1440655"/>
                  <a:gd name="connsiteX68" fmla="*/ 114315 w 1607361"/>
                  <a:gd name="connsiteY68" fmla="*/ 857249 h 1440655"/>
                  <a:gd name="connsiteX69" fmla="*/ 15 w 1607361"/>
                  <a:gd name="connsiteY69" fmla="*/ 1440655 h 1440655"/>
                  <a:gd name="connsiteX0" fmla="*/ 1615158 w 1615158"/>
                  <a:gd name="connsiteY0" fmla="*/ 166687 h 1485262"/>
                  <a:gd name="connsiteX1" fmla="*/ 1500858 w 1615158"/>
                  <a:gd name="connsiteY1" fmla="*/ 166687 h 1485262"/>
                  <a:gd name="connsiteX2" fmla="*/ 1396083 w 1615158"/>
                  <a:gd name="connsiteY2" fmla="*/ 164306 h 1485262"/>
                  <a:gd name="connsiteX3" fmla="*/ 1307976 w 1615158"/>
                  <a:gd name="connsiteY3" fmla="*/ 161925 h 1485262"/>
                  <a:gd name="connsiteX4" fmla="*/ 1215108 w 1615158"/>
                  <a:gd name="connsiteY4" fmla="*/ 157162 h 1485262"/>
                  <a:gd name="connsiteX5" fmla="*/ 1129383 w 1615158"/>
                  <a:gd name="connsiteY5" fmla="*/ 150018 h 1485262"/>
                  <a:gd name="connsiteX6" fmla="*/ 1072233 w 1615158"/>
                  <a:gd name="connsiteY6" fmla="*/ 145256 h 1485262"/>
                  <a:gd name="connsiteX7" fmla="*/ 1022226 w 1615158"/>
                  <a:gd name="connsiteY7" fmla="*/ 140493 h 1485262"/>
                  <a:gd name="connsiteX8" fmla="*/ 905545 w 1615158"/>
                  <a:gd name="connsiteY8" fmla="*/ 123825 h 1485262"/>
                  <a:gd name="connsiteX9" fmla="*/ 729333 w 1615158"/>
                  <a:gd name="connsiteY9" fmla="*/ 107156 h 1485262"/>
                  <a:gd name="connsiteX10" fmla="*/ 536451 w 1615158"/>
                  <a:gd name="connsiteY10" fmla="*/ 80962 h 1485262"/>
                  <a:gd name="connsiteX11" fmla="*/ 426914 w 1615158"/>
                  <a:gd name="connsiteY11" fmla="*/ 61912 h 1485262"/>
                  <a:gd name="connsiteX12" fmla="*/ 338808 w 1615158"/>
                  <a:gd name="connsiteY12" fmla="*/ 45243 h 1485262"/>
                  <a:gd name="connsiteX13" fmla="*/ 250701 w 1615158"/>
                  <a:gd name="connsiteY13" fmla="*/ 28575 h 1485262"/>
                  <a:gd name="connsiteX14" fmla="*/ 162595 w 1615158"/>
                  <a:gd name="connsiteY14" fmla="*/ 9525 h 1485262"/>
                  <a:gd name="connsiteX15" fmla="*/ 124495 w 1615158"/>
                  <a:gd name="connsiteY15" fmla="*/ 0 h 1485262"/>
                  <a:gd name="connsiteX16" fmla="*/ 95920 w 1615158"/>
                  <a:gd name="connsiteY16" fmla="*/ 111918 h 1485262"/>
                  <a:gd name="connsiteX17" fmla="*/ 110208 w 1615158"/>
                  <a:gd name="connsiteY17" fmla="*/ 140493 h 1485262"/>
                  <a:gd name="connsiteX18" fmla="*/ 114970 w 1615158"/>
                  <a:gd name="connsiteY18" fmla="*/ 157162 h 1485262"/>
                  <a:gd name="connsiteX19" fmla="*/ 105445 w 1615158"/>
                  <a:gd name="connsiteY19" fmla="*/ 178593 h 1485262"/>
                  <a:gd name="connsiteX20" fmla="*/ 107826 w 1615158"/>
                  <a:gd name="connsiteY20" fmla="*/ 200025 h 1485262"/>
                  <a:gd name="connsiteX21" fmla="*/ 117351 w 1615158"/>
                  <a:gd name="connsiteY21" fmla="*/ 211931 h 1485262"/>
                  <a:gd name="connsiteX22" fmla="*/ 129258 w 1615158"/>
                  <a:gd name="connsiteY22" fmla="*/ 214312 h 1485262"/>
                  <a:gd name="connsiteX23" fmla="*/ 134020 w 1615158"/>
                  <a:gd name="connsiteY23" fmla="*/ 216693 h 1485262"/>
                  <a:gd name="connsiteX24" fmla="*/ 141164 w 1615158"/>
                  <a:gd name="connsiteY24" fmla="*/ 230981 h 1485262"/>
                  <a:gd name="connsiteX25" fmla="*/ 150689 w 1615158"/>
                  <a:gd name="connsiteY25" fmla="*/ 254793 h 1485262"/>
                  <a:gd name="connsiteX26" fmla="*/ 160214 w 1615158"/>
                  <a:gd name="connsiteY26" fmla="*/ 273843 h 1485262"/>
                  <a:gd name="connsiteX27" fmla="*/ 167358 w 1615158"/>
                  <a:gd name="connsiteY27" fmla="*/ 290512 h 1485262"/>
                  <a:gd name="connsiteX28" fmla="*/ 174501 w 1615158"/>
                  <a:gd name="connsiteY28" fmla="*/ 297656 h 1485262"/>
                  <a:gd name="connsiteX29" fmla="*/ 191170 w 1615158"/>
                  <a:gd name="connsiteY29" fmla="*/ 302418 h 1485262"/>
                  <a:gd name="connsiteX30" fmla="*/ 200695 w 1615158"/>
                  <a:gd name="connsiteY30" fmla="*/ 309562 h 1485262"/>
                  <a:gd name="connsiteX31" fmla="*/ 191170 w 1615158"/>
                  <a:gd name="connsiteY31" fmla="*/ 340518 h 1485262"/>
                  <a:gd name="connsiteX32" fmla="*/ 181645 w 1615158"/>
                  <a:gd name="connsiteY32" fmla="*/ 369093 h 1485262"/>
                  <a:gd name="connsiteX33" fmla="*/ 172120 w 1615158"/>
                  <a:gd name="connsiteY33" fmla="*/ 383381 h 1485262"/>
                  <a:gd name="connsiteX34" fmla="*/ 164976 w 1615158"/>
                  <a:gd name="connsiteY34" fmla="*/ 402431 h 1485262"/>
                  <a:gd name="connsiteX35" fmla="*/ 162595 w 1615158"/>
                  <a:gd name="connsiteY35" fmla="*/ 421481 h 1485262"/>
                  <a:gd name="connsiteX36" fmla="*/ 162595 w 1615158"/>
                  <a:gd name="connsiteY36" fmla="*/ 433387 h 1485262"/>
                  <a:gd name="connsiteX37" fmla="*/ 172120 w 1615158"/>
                  <a:gd name="connsiteY37" fmla="*/ 442912 h 1485262"/>
                  <a:gd name="connsiteX38" fmla="*/ 186408 w 1615158"/>
                  <a:gd name="connsiteY38" fmla="*/ 442912 h 1485262"/>
                  <a:gd name="connsiteX39" fmla="*/ 195933 w 1615158"/>
                  <a:gd name="connsiteY39" fmla="*/ 435768 h 1485262"/>
                  <a:gd name="connsiteX40" fmla="*/ 195933 w 1615158"/>
                  <a:gd name="connsiteY40" fmla="*/ 435768 h 1485262"/>
                  <a:gd name="connsiteX41" fmla="*/ 217364 w 1615158"/>
                  <a:gd name="connsiteY41" fmla="*/ 423862 h 1485262"/>
                  <a:gd name="connsiteX42" fmla="*/ 222126 w 1615158"/>
                  <a:gd name="connsiteY42" fmla="*/ 469106 h 1485262"/>
                  <a:gd name="connsiteX43" fmla="*/ 226889 w 1615158"/>
                  <a:gd name="connsiteY43" fmla="*/ 490537 h 1485262"/>
                  <a:gd name="connsiteX44" fmla="*/ 231651 w 1615158"/>
                  <a:gd name="connsiteY44" fmla="*/ 516731 h 1485262"/>
                  <a:gd name="connsiteX45" fmla="*/ 229270 w 1615158"/>
                  <a:gd name="connsiteY45" fmla="*/ 521493 h 1485262"/>
                  <a:gd name="connsiteX46" fmla="*/ 260226 w 1615158"/>
                  <a:gd name="connsiteY46" fmla="*/ 552450 h 1485262"/>
                  <a:gd name="connsiteX47" fmla="*/ 260226 w 1615158"/>
                  <a:gd name="connsiteY47" fmla="*/ 583406 h 1485262"/>
                  <a:gd name="connsiteX48" fmla="*/ 269751 w 1615158"/>
                  <a:gd name="connsiteY48" fmla="*/ 592931 h 1485262"/>
                  <a:gd name="connsiteX49" fmla="*/ 279276 w 1615158"/>
                  <a:gd name="connsiteY49" fmla="*/ 581025 h 1485262"/>
                  <a:gd name="connsiteX50" fmla="*/ 279276 w 1615158"/>
                  <a:gd name="connsiteY50" fmla="*/ 581025 h 1485262"/>
                  <a:gd name="connsiteX51" fmla="*/ 305470 w 1615158"/>
                  <a:gd name="connsiteY51" fmla="*/ 588168 h 1485262"/>
                  <a:gd name="connsiteX52" fmla="*/ 305470 w 1615158"/>
                  <a:gd name="connsiteY52" fmla="*/ 588168 h 1485262"/>
                  <a:gd name="connsiteX53" fmla="*/ 338808 w 1615158"/>
                  <a:gd name="connsiteY53" fmla="*/ 585787 h 1485262"/>
                  <a:gd name="connsiteX54" fmla="*/ 357858 w 1615158"/>
                  <a:gd name="connsiteY54" fmla="*/ 585787 h 1485262"/>
                  <a:gd name="connsiteX55" fmla="*/ 372145 w 1615158"/>
                  <a:gd name="connsiteY55" fmla="*/ 592931 h 1485262"/>
                  <a:gd name="connsiteX56" fmla="*/ 379289 w 1615158"/>
                  <a:gd name="connsiteY56" fmla="*/ 592931 h 1485262"/>
                  <a:gd name="connsiteX57" fmla="*/ 388814 w 1615158"/>
                  <a:gd name="connsiteY57" fmla="*/ 588168 h 1485262"/>
                  <a:gd name="connsiteX58" fmla="*/ 393576 w 1615158"/>
                  <a:gd name="connsiteY58" fmla="*/ 581025 h 1485262"/>
                  <a:gd name="connsiteX59" fmla="*/ 400720 w 1615158"/>
                  <a:gd name="connsiteY59" fmla="*/ 576262 h 1485262"/>
                  <a:gd name="connsiteX60" fmla="*/ 412626 w 1615158"/>
                  <a:gd name="connsiteY60" fmla="*/ 576262 h 1485262"/>
                  <a:gd name="connsiteX61" fmla="*/ 422151 w 1615158"/>
                  <a:gd name="connsiteY61" fmla="*/ 600075 h 1485262"/>
                  <a:gd name="connsiteX62" fmla="*/ 424533 w 1615158"/>
                  <a:gd name="connsiteY62" fmla="*/ 604837 h 1485262"/>
                  <a:gd name="connsiteX63" fmla="*/ 407864 w 1615158"/>
                  <a:gd name="connsiteY63" fmla="*/ 733425 h 1485262"/>
                  <a:gd name="connsiteX64" fmla="*/ 400720 w 1615158"/>
                  <a:gd name="connsiteY64" fmla="*/ 783431 h 1485262"/>
                  <a:gd name="connsiteX65" fmla="*/ 391195 w 1615158"/>
                  <a:gd name="connsiteY65" fmla="*/ 835818 h 1485262"/>
                  <a:gd name="connsiteX66" fmla="*/ 381670 w 1615158"/>
                  <a:gd name="connsiteY66" fmla="*/ 873918 h 1485262"/>
                  <a:gd name="connsiteX67" fmla="*/ 379288 w 1615158"/>
                  <a:gd name="connsiteY67" fmla="*/ 900113 h 1485262"/>
                  <a:gd name="connsiteX68" fmla="*/ 122112 w 1615158"/>
                  <a:gd name="connsiteY68" fmla="*/ 857249 h 1485262"/>
                  <a:gd name="connsiteX69" fmla="*/ 7812 w 1615158"/>
                  <a:gd name="connsiteY69" fmla="*/ 1440655 h 1485262"/>
                  <a:gd name="connsiteX70" fmla="*/ 10195 w 1615158"/>
                  <a:gd name="connsiteY70" fmla="*/ 1445418 h 1485262"/>
                  <a:gd name="connsiteX0" fmla="*/ 1607884 w 1607884"/>
                  <a:gd name="connsiteY0" fmla="*/ 166687 h 1528762"/>
                  <a:gd name="connsiteX1" fmla="*/ 1493584 w 1607884"/>
                  <a:gd name="connsiteY1" fmla="*/ 166687 h 1528762"/>
                  <a:gd name="connsiteX2" fmla="*/ 1388809 w 1607884"/>
                  <a:gd name="connsiteY2" fmla="*/ 164306 h 1528762"/>
                  <a:gd name="connsiteX3" fmla="*/ 1300702 w 1607884"/>
                  <a:gd name="connsiteY3" fmla="*/ 161925 h 1528762"/>
                  <a:gd name="connsiteX4" fmla="*/ 1207834 w 1607884"/>
                  <a:gd name="connsiteY4" fmla="*/ 157162 h 1528762"/>
                  <a:gd name="connsiteX5" fmla="*/ 1122109 w 1607884"/>
                  <a:gd name="connsiteY5" fmla="*/ 150018 h 1528762"/>
                  <a:gd name="connsiteX6" fmla="*/ 1064959 w 1607884"/>
                  <a:gd name="connsiteY6" fmla="*/ 145256 h 1528762"/>
                  <a:gd name="connsiteX7" fmla="*/ 1014952 w 1607884"/>
                  <a:gd name="connsiteY7" fmla="*/ 140493 h 1528762"/>
                  <a:gd name="connsiteX8" fmla="*/ 898271 w 1607884"/>
                  <a:gd name="connsiteY8" fmla="*/ 123825 h 1528762"/>
                  <a:gd name="connsiteX9" fmla="*/ 722059 w 1607884"/>
                  <a:gd name="connsiteY9" fmla="*/ 107156 h 1528762"/>
                  <a:gd name="connsiteX10" fmla="*/ 529177 w 1607884"/>
                  <a:gd name="connsiteY10" fmla="*/ 80962 h 1528762"/>
                  <a:gd name="connsiteX11" fmla="*/ 419640 w 1607884"/>
                  <a:gd name="connsiteY11" fmla="*/ 61912 h 1528762"/>
                  <a:gd name="connsiteX12" fmla="*/ 331534 w 1607884"/>
                  <a:gd name="connsiteY12" fmla="*/ 45243 h 1528762"/>
                  <a:gd name="connsiteX13" fmla="*/ 243427 w 1607884"/>
                  <a:gd name="connsiteY13" fmla="*/ 28575 h 1528762"/>
                  <a:gd name="connsiteX14" fmla="*/ 155321 w 1607884"/>
                  <a:gd name="connsiteY14" fmla="*/ 9525 h 1528762"/>
                  <a:gd name="connsiteX15" fmla="*/ 117221 w 1607884"/>
                  <a:gd name="connsiteY15" fmla="*/ 0 h 1528762"/>
                  <a:gd name="connsiteX16" fmla="*/ 88646 w 1607884"/>
                  <a:gd name="connsiteY16" fmla="*/ 111918 h 1528762"/>
                  <a:gd name="connsiteX17" fmla="*/ 102934 w 1607884"/>
                  <a:gd name="connsiteY17" fmla="*/ 140493 h 1528762"/>
                  <a:gd name="connsiteX18" fmla="*/ 107696 w 1607884"/>
                  <a:gd name="connsiteY18" fmla="*/ 157162 h 1528762"/>
                  <a:gd name="connsiteX19" fmla="*/ 98171 w 1607884"/>
                  <a:gd name="connsiteY19" fmla="*/ 178593 h 1528762"/>
                  <a:gd name="connsiteX20" fmla="*/ 100552 w 1607884"/>
                  <a:gd name="connsiteY20" fmla="*/ 200025 h 1528762"/>
                  <a:gd name="connsiteX21" fmla="*/ 110077 w 1607884"/>
                  <a:gd name="connsiteY21" fmla="*/ 211931 h 1528762"/>
                  <a:gd name="connsiteX22" fmla="*/ 121984 w 1607884"/>
                  <a:gd name="connsiteY22" fmla="*/ 214312 h 1528762"/>
                  <a:gd name="connsiteX23" fmla="*/ 126746 w 1607884"/>
                  <a:gd name="connsiteY23" fmla="*/ 216693 h 1528762"/>
                  <a:gd name="connsiteX24" fmla="*/ 133890 w 1607884"/>
                  <a:gd name="connsiteY24" fmla="*/ 230981 h 1528762"/>
                  <a:gd name="connsiteX25" fmla="*/ 143415 w 1607884"/>
                  <a:gd name="connsiteY25" fmla="*/ 254793 h 1528762"/>
                  <a:gd name="connsiteX26" fmla="*/ 152940 w 1607884"/>
                  <a:gd name="connsiteY26" fmla="*/ 273843 h 1528762"/>
                  <a:gd name="connsiteX27" fmla="*/ 160084 w 1607884"/>
                  <a:gd name="connsiteY27" fmla="*/ 290512 h 1528762"/>
                  <a:gd name="connsiteX28" fmla="*/ 167227 w 1607884"/>
                  <a:gd name="connsiteY28" fmla="*/ 297656 h 1528762"/>
                  <a:gd name="connsiteX29" fmla="*/ 183896 w 1607884"/>
                  <a:gd name="connsiteY29" fmla="*/ 302418 h 1528762"/>
                  <a:gd name="connsiteX30" fmla="*/ 193421 w 1607884"/>
                  <a:gd name="connsiteY30" fmla="*/ 309562 h 1528762"/>
                  <a:gd name="connsiteX31" fmla="*/ 183896 w 1607884"/>
                  <a:gd name="connsiteY31" fmla="*/ 340518 h 1528762"/>
                  <a:gd name="connsiteX32" fmla="*/ 174371 w 1607884"/>
                  <a:gd name="connsiteY32" fmla="*/ 369093 h 1528762"/>
                  <a:gd name="connsiteX33" fmla="*/ 164846 w 1607884"/>
                  <a:gd name="connsiteY33" fmla="*/ 383381 h 1528762"/>
                  <a:gd name="connsiteX34" fmla="*/ 157702 w 1607884"/>
                  <a:gd name="connsiteY34" fmla="*/ 402431 h 1528762"/>
                  <a:gd name="connsiteX35" fmla="*/ 155321 w 1607884"/>
                  <a:gd name="connsiteY35" fmla="*/ 421481 h 1528762"/>
                  <a:gd name="connsiteX36" fmla="*/ 155321 w 1607884"/>
                  <a:gd name="connsiteY36" fmla="*/ 433387 h 1528762"/>
                  <a:gd name="connsiteX37" fmla="*/ 164846 w 1607884"/>
                  <a:gd name="connsiteY37" fmla="*/ 442912 h 1528762"/>
                  <a:gd name="connsiteX38" fmla="*/ 179134 w 1607884"/>
                  <a:gd name="connsiteY38" fmla="*/ 442912 h 1528762"/>
                  <a:gd name="connsiteX39" fmla="*/ 188659 w 1607884"/>
                  <a:gd name="connsiteY39" fmla="*/ 435768 h 1528762"/>
                  <a:gd name="connsiteX40" fmla="*/ 188659 w 1607884"/>
                  <a:gd name="connsiteY40" fmla="*/ 435768 h 1528762"/>
                  <a:gd name="connsiteX41" fmla="*/ 210090 w 1607884"/>
                  <a:gd name="connsiteY41" fmla="*/ 423862 h 1528762"/>
                  <a:gd name="connsiteX42" fmla="*/ 214852 w 1607884"/>
                  <a:gd name="connsiteY42" fmla="*/ 469106 h 1528762"/>
                  <a:gd name="connsiteX43" fmla="*/ 219615 w 1607884"/>
                  <a:gd name="connsiteY43" fmla="*/ 490537 h 1528762"/>
                  <a:gd name="connsiteX44" fmla="*/ 224377 w 1607884"/>
                  <a:gd name="connsiteY44" fmla="*/ 516731 h 1528762"/>
                  <a:gd name="connsiteX45" fmla="*/ 221996 w 1607884"/>
                  <a:gd name="connsiteY45" fmla="*/ 521493 h 1528762"/>
                  <a:gd name="connsiteX46" fmla="*/ 252952 w 1607884"/>
                  <a:gd name="connsiteY46" fmla="*/ 552450 h 1528762"/>
                  <a:gd name="connsiteX47" fmla="*/ 252952 w 1607884"/>
                  <a:gd name="connsiteY47" fmla="*/ 583406 h 1528762"/>
                  <a:gd name="connsiteX48" fmla="*/ 262477 w 1607884"/>
                  <a:gd name="connsiteY48" fmla="*/ 592931 h 1528762"/>
                  <a:gd name="connsiteX49" fmla="*/ 272002 w 1607884"/>
                  <a:gd name="connsiteY49" fmla="*/ 581025 h 1528762"/>
                  <a:gd name="connsiteX50" fmla="*/ 272002 w 1607884"/>
                  <a:gd name="connsiteY50" fmla="*/ 581025 h 1528762"/>
                  <a:gd name="connsiteX51" fmla="*/ 298196 w 1607884"/>
                  <a:gd name="connsiteY51" fmla="*/ 588168 h 1528762"/>
                  <a:gd name="connsiteX52" fmla="*/ 298196 w 1607884"/>
                  <a:gd name="connsiteY52" fmla="*/ 588168 h 1528762"/>
                  <a:gd name="connsiteX53" fmla="*/ 331534 w 1607884"/>
                  <a:gd name="connsiteY53" fmla="*/ 585787 h 1528762"/>
                  <a:gd name="connsiteX54" fmla="*/ 350584 w 1607884"/>
                  <a:gd name="connsiteY54" fmla="*/ 585787 h 1528762"/>
                  <a:gd name="connsiteX55" fmla="*/ 364871 w 1607884"/>
                  <a:gd name="connsiteY55" fmla="*/ 592931 h 1528762"/>
                  <a:gd name="connsiteX56" fmla="*/ 372015 w 1607884"/>
                  <a:gd name="connsiteY56" fmla="*/ 592931 h 1528762"/>
                  <a:gd name="connsiteX57" fmla="*/ 381540 w 1607884"/>
                  <a:gd name="connsiteY57" fmla="*/ 588168 h 1528762"/>
                  <a:gd name="connsiteX58" fmla="*/ 386302 w 1607884"/>
                  <a:gd name="connsiteY58" fmla="*/ 581025 h 1528762"/>
                  <a:gd name="connsiteX59" fmla="*/ 393446 w 1607884"/>
                  <a:gd name="connsiteY59" fmla="*/ 576262 h 1528762"/>
                  <a:gd name="connsiteX60" fmla="*/ 405352 w 1607884"/>
                  <a:gd name="connsiteY60" fmla="*/ 576262 h 1528762"/>
                  <a:gd name="connsiteX61" fmla="*/ 414877 w 1607884"/>
                  <a:gd name="connsiteY61" fmla="*/ 600075 h 1528762"/>
                  <a:gd name="connsiteX62" fmla="*/ 417259 w 1607884"/>
                  <a:gd name="connsiteY62" fmla="*/ 604837 h 1528762"/>
                  <a:gd name="connsiteX63" fmla="*/ 400590 w 1607884"/>
                  <a:gd name="connsiteY63" fmla="*/ 733425 h 1528762"/>
                  <a:gd name="connsiteX64" fmla="*/ 393446 w 1607884"/>
                  <a:gd name="connsiteY64" fmla="*/ 783431 h 1528762"/>
                  <a:gd name="connsiteX65" fmla="*/ 383921 w 1607884"/>
                  <a:gd name="connsiteY65" fmla="*/ 835818 h 1528762"/>
                  <a:gd name="connsiteX66" fmla="*/ 374396 w 1607884"/>
                  <a:gd name="connsiteY66" fmla="*/ 873918 h 1528762"/>
                  <a:gd name="connsiteX67" fmla="*/ 372014 w 1607884"/>
                  <a:gd name="connsiteY67" fmla="*/ 900113 h 1528762"/>
                  <a:gd name="connsiteX68" fmla="*/ 114838 w 1607884"/>
                  <a:gd name="connsiteY68" fmla="*/ 857249 h 1528762"/>
                  <a:gd name="connsiteX69" fmla="*/ 538 w 1607884"/>
                  <a:gd name="connsiteY69" fmla="*/ 1440655 h 1528762"/>
                  <a:gd name="connsiteX70" fmla="*/ 455358 w 1607884"/>
                  <a:gd name="connsiteY70" fmla="*/ 1528762 h 1528762"/>
                  <a:gd name="connsiteX0" fmla="*/ 1608014 w 1608014"/>
                  <a:gd name="connsiteY0" fmla="*/ 166687 h 1516679"/>
                  <a:gd name="connsiteX1" fmla="*/ 1493714 w 1608014"/>
                  <a:gd name="connsiteY1" fmla="*/ 166687 h 1516679"/>
                  <a:gd name="connsiteX2" fmla="*/ 1388939 w 1608014"/>
                  <a:gd name="connsiteY2" fmla="*/ 164306 h 1516679"/>
                  <a:gd name="connsiteX3" fmla="*/ 1300832 w 1608014"/>
                  <a:gd name="connsiteY3" fmla="*/ 161925 h 1516679"/>
                  <a:gd name="connsiteX4" fmla="*/ 1207964 w 1608014"/>
                  <a:gd name="connsiteY4" fmla="*/ 157162 h 1516679"/>
                  <a:gd name="connsiteX5" fmla="*/ 1122239 w 1608014"/>
                  <a:gd name="connsiteY5" fmla="*/ 150018 h 1516679"/>
                  <a:gd name="connsiteX6" fmla="*/ 1065089 w 1608014"/>
                  <a:gd name="connsiteY6" fmla="*/ 145256 h 1516679"/>
                  <a:gd name="connsiteX7" fmla="*/ 1015082 w 1608014"/>
                  <a:gd name="connsiteY7" fmla="*/ 140493 h 1516679"/>
                  <a:gd name="connsiteX8" fmla="*/ 898401 w 1608014"/>
                  <a:gd name="connsiteY8" fmla="*/ 123825 h 1516679"/>
                  <a:gd name="connsiteX9" fmla="*/ 722189 w 1608014"/>
                  <a:gd name="connsiteY9" fmla="*/ 107156 h 1516679"/>
                  <a:gd name="connsiteX10" fmla="*/ 529307 w 1608014"/>
                  <a:gd name="connsiteY10" fmla="*/ 80962 h 1516679"/>
                  <a:gd name="connsiteX11" fmla="*/ 419770 w 1608014"/>
                  <a:gd name="connsiteY11" fmla="*/ 61912 h 1516679"/>
                  <a:gd name="connsiteX12" fmla="*/ 331664 w 1608014"/>
                  <a:gd name="connsiteY12" fmla="*/ 45243 h 1516679"/>
                  <a:gd name="connsiteX13" fmla="*/ 243557 w 1608014"/>
                  <a:gd name="connsiteY13" fmla="*/ 28575 h 1516679"/>
                  <a:gd name="connsiteX14" fmla="*/ 155451 w 1608014"/>
                  <a:gd name="connsiteY14" fmla="*/ 9525 h 1516679"/>
                  <a:gd name="connsiteX15" fmla="*/ 117351 w 1608014"/>
                  <a:gd name="connsiteY15" fmla="*/ 0 h 1516679"/>
                  <a:gd name="connsiteX16" fmla="*/ 88776 w 1608014"/>
                  <a:gd name="connsiteY16" fmla="*/ 111918 h 1516679"/>
                  <a:gd name="connsiteX17" fmla="*/ 103064 w 1608014"/>
                  <a:gd name="connsiteY17" fmla="*/ 140493 h 1516679"/>
                  <a:gd name="connsiteX18" fmla="*/ 107826 w 1608014"/>
                  <a:gd name="connsiteY18" fmla="*/ 157162 h 1516679"/>
                  <a:gd name="connsiteX19" fmla="*/ 98301 w 1608014"/>
                  <a:gd name="connsiteY19" fmla="*/ 178593 h 1516679"/>
                  <a:gd name="connsiteX20" fmla="*/ 100682 w 1608014"/>
                  <a:gd name="connsiteY20" fmla="*/ 200025 h 1516679"/>
                  <a:gd name="connsiteX21" fmla="*/ 110207 w 1608014"/>
                  <a:gd name="connsiteY21" fmla="*/ 211931 h 1516679"/>
                  <a:gd name="connsiteX22" fmla="*/ 122114 w 1608014"/>
                  <a:gd name="connsiteY22" fmla="*/ 214312 h 1516679"/>
                  <a:gd name="connsiteX23" fmla="*/ 126876 w 1608014"/>
                  <a:gd name="connsiteY23" fmla="*/ 216693 h 1516679"/>
                  <a:gd name="connsiteX24" fmla="*/ 134020 w 1608014"/>
                  <a:gd name="connsiteY24" fmla="*/ 230981 h 1516679"/>
                  <a:gd name="connsiteX25" fmla="*/ 143545 w 1608014"/>
                  <a:gd name="connsiteY25" fmla="*/ 254793 h 1516679"/>
                  <a:gd name="connsiteX26" fmla="*/ 153070 w 1608014"/>
                  <a:gd name="connsiteY26" fmla="*/ 273843 h 1516679"/>
                  <a:gd name="connsiteX27" fmla="*/ 160214 w 1608014"/>
                  <a:gd name="connsiteY27" fmla="*/ 290512 h 1516679"/>
                  <a:gd name="connsiteX28" fmla="*/ 167357 w 1608014"/>
                  <a:gd name="connsiteY28" fmla="*/ 297656 h 1516679"/>
                  <a:gd name="connsiteX29" fmla="*/ 184026 w 1608014"/>
                  <a:gd name="connsiteY29" fmla="*/ 302418 h 1516679"/>
                  <a:gd name="connsiteX30" fmla="*/ 193551 w 1608014"/>
                  <a:gd name="connsiteY30" fmla="*/ 309562 h 1516679"/>
                  <a:gd name="connsiteX31" fmla="*/ 184026 w 1608014"/>
                  <a:gd name="connsiteY31" fmla="*/ 340518 h 1516679"/>
                  <a:gd name="connsiteX32" fmla="*/ 174501 w 1608014"/>
                  <a:gd name="connsiteY32" fmla="*/ 369093 h 1516679"/>
                  <a:gd name="connsiteX33" fmla="*/ 164976 w 1608014"/>
                  <a:gd name="connsiteY33" fmla="*/ 383381 h 1516679"/>
                  <a:gd name="connsiteX34" fmla="*/ 157832 w 1608014"/>
                  <a:gd name="connsiteY34" fmla="*/ 402431 h 1516679"/>
                  <a:gd name="connsiteX35" fmla="*/ 155451 w 1608014"/>
                  <a:gd name="connsiteY35" fmla="*/ 421481 h 1516679"/>
                  <a:gd name="connsiteX36" fmla="*/ 155451 w 1608014"/>
                  <a:gd name="connsiteY36" fmla="*/ 433387 h 1516679"/>
                  <a:gd name="connsiteX37" fmla="*/ 164976 w 1608014"/>
                  <a:gd name="connsiteY37" fmla="*/ 442912 h 1516679"/>
                  <a:gd name="connsiteX38" fmla="*/ 179264 w 1608014"/>
                  <a:gd name="connsiteY38" fmla="*/ 442912 h 1516679"/>
                  <a:gd name="connsiteX39" fmla="*/ 188789 w 1608014"/>
                  <a:gd name="connsiteY39" fmla="*/ 435768 h 1516679"/>
                  <a:gd name="connsiteX40" fmla="*/ 188789 w 1608014"/>
                  <a:gd name="connsiteY40" fmla="*/ 435768 h 1516679"/>
                  <a:gd name="connsiteX41" fmla="*/ 210220 w 1608014"/>
                  <a:gd name="connsiteY41" fmla="*/ 423862 h 1516679"/>
                  <a:gd name="connsiteX42" fmla="*/ 214982 w 1608014"/>
                  <a:gd name="connsiteY42" fmla="*/ 469106 h 1516679"/>
                  <a:gd name="connsiteX43" fmla="*/ 219745 w 1608014"/>
                  <a:gd name="connsiteY43" fmla="*/ 490537 h 1516679"/>
                  <a:gd name="connsiteX44" fmla="*/ 224507 w 1608014"/>
                  <a:gd name="connsiteY44" fmla="*/ 516731 h 1516679"/>
                  <a:gd name="connsiteX45" fmla="*/ 222126 w 1608014"/>
                  <a:gd name="connsiteY45" fmla="*/ 521493 h 1516679"/>
                  <a:gd name="connsiteX46" fmla="*/ 253082 w 1608014"/>
                  <a:gd name="connsiteY46" fmla="*/ 552450 h 1516679"/>
                  <a:gd name="connsiteX47" fmla="*/ 253082 w 1608014"/>
                  <a:gd name="connsiteY47" fmla="*/ 583406 h 1516679"/>
                  <a:gd name="connsiteX48" fmla="*/ 262607 w 1608014"/>
                  <a:gd name="connsiteY48" fmla="*/ 592931 h 1516679"/>
                  <a:gd name="connsiteX49" fmla="*/ 272132 w 1608014"/>
                  <a:gd name="connsiteY49" fmla="*/ 581025 h 1516679"/>
                  <a:gd name="connsiteX50" fmla="*/ 272132 w 1608014"/>
                  <a:gd name="connsiteY50" fmla="*/ 581025 h 1516679"/>
                  <a:gd name="connsiteX51" fmla="*/ 298326 w 1608014"/>
                  <a:gd name="connsiteY51" fmla="*/ 588168 h 1516679"/>
                  <a:gd name="connsiteX52" fmla="*/ 298326 w 1608014"/>
                  <a:gd name="connsiteY52" fmla="*/ 588168 h 1516679"/>
                  <a:gd name="connsiteX53" fmla="*/ 331664 w 1608014"/>
                  <a:gd name="connsiteY53" fmla="*/ 585787 h 1516679"/>
                  <a:gd name="connsiteX54" fmla="*/ 350714 w 1608014"/>
                  <a:gd name="connsiteY54" fmla="*/ 585787 h 1516679"/>
                  <a:gd name="connsiteX55" fmla="*/ 365001 w 1608014"/>
                  <a:gd name="connsiteY55" fmla="*/ 592931 h 1516679"/>
                  <a:gd name="connsiteX56" fmla="*/ 372145 w 1608014"/>
                  <a:gd name="connsiteY56" fmla="*/ 592931 h 1516679"/>
                  <a:gd name="connsiteX57" fmla="*/ 381670 w 1608014"/>
                  <a:gd name="connsiteY57" fmla="*/ 588168 h 1516679"/>
                  <a:gd name="connsiteX58" fmla="*/ 386432 w 1608014"/>
                  <a:gd name="connsiteY58" fmla="*/ 581025 h 1516679"/>
                  <a:gd name="connsiteX59" fmla="*/ 393576 w 1608014"/>
                  <a:gd name="connsiteY59" fmla="*/ 576262 h 1516679"/>
                  <a:gd name="connsiteX60" fmla="*/ 405482 w 1608014"/>
                  <a:gd name="connsiteY60" fmla="*/ 576262 h 1516679"/>
                  <a:gd name="connsiteX61" fmla="*/ 415007 w 1608014"/>
                  <a:gd name="connsiteY61" fmla="*/ 600075 h 1516679"/>
                  <a:gd name="connsiteX62" fmla="*/ 417389 w 1608014"/>
                  <a:gd name="connsiteY62" fmla="*/ 604837 h 1516679"/>
                  <a:gd name="connsiteX63" fmla="*/ 400720 w 1608014"/>
                  <a:gd name="connsiteY63" fmla="*/ 733425 h 1516679"/>
                  <a:gd name="connsiteX64" fmla="*/ 393576 w 1608014"/>
                  <a:gd name="connsiteY64" fmla="*/ 783431 h 1516679"/>
                  <a:gd name="connsiteX65" fmla="*/ 384051 w 1608014"/>
                  <a:gd name="connsiteY65" fmla="*/ 835818 h 1516679"/>
                  <a:gd name="connsiteX66" fmla="*/ 374526 w 1608014"/>
                  <a:gd name="connsiteY66" fmla="*/ 873918 h 1516679"/>
                  <a:gd name="connsiteX67" fmla="*/ 372144 w 1608014"/>
                  <a:gd name="connsiteY67" fmla="*/ 900113 h 1516679"/>
                  <a:gd name="connsiteX68" fmla="*/ 114968 w 1608014"/>
                  <a:gd name="connsiteY68" fmla="*/ 857249 h 1516679"/>
                  <a:gd name="connsiteX69" fmla="*/ 668 w 1608014"/>
                  <a:gd name="connsiteY69" fmla="*/ 1440655 h 1516679"/>
                  <a:gd name="connsiteX70" fmla="*/ 360238 w 1608014"/>
                  <a:gd name="connsiteY70" fmla="*/ 1514474 h 1516679"/>
                  <a:gd name="connsiteX0" fmla="*/ 1607361 w 1607361"/>
                  <a:gd name="connsiteY0" fmla="*/ 166687 h 1440655"/>
                  <a:gd name="connsiteX1" fmla="*/ 1493061 w 1607361"/>
                  <a:gd name="connsiteY1" fmla="*/ 166687 h 1440655"/>
                  <a:gd name="connsiteX2" fmla="*/ 1388286 w 1607361"/>
                  <a:gd name="connsiteY2" fmla="*/ 164306 h 1440655"/>
                  <a:gd name="connsiteX3" fmla="*/ 1300179 w 1607361"/>
                  <a:gd name="connsiteY3" fmla="*/ 161925 h 1440655"/>
                  <a:gd name="connsiteX4" fmla="*/ 1207311 w 1607361"/>
                  <a:gd name="connsiteY4" fmla="*/ 157162 h 1440655"/>
                  <a:gd name="connsiteX5" fmla="*/ 1121586 w 1607361"/>
                  <a:gd name="connsiteY5" fmla="*/ 150018 h 1440655"/>
                  <a:gd name="connsiteX6" fmla="*/ 1064436 w 1607361"/>
                  <a:gd name="connsiteY6" fmla="*/ 145256 h 1440655"/>
                  <a:gd name="connsiteX7" fmla="*/ 1014429 w 1607361"/>
                  <a:gd name="connsiteY7" fmla="*/ 140493 h 1440655"/>
                  <a:gd name="connsiteX8" fmla="*/ 897748 w 1607361"/>
                  <a:gd name="connsiteY8" fmla="*/ 123825 h 1440655"/>
                  <a:gd name="connsiteX9" fmla="*/ 721536 w 1607361"/>
                  <a:gd name="connsiteY9" fmla="*/ 107156 h 1440655"/>
                  <a:gd name="connsiteX10" fmla="*/ 528654 w 1607361"/>
                  <a:gd name="connsiteY10" fmla="*/ 80962 h 1440655"/>
                  <a:gd name="connsiteX11" fmla="*/ 419117 w 1607361"/>
                  <a:gd name="connsiteY11" fmla="*/ 61912 h 1440655"/>
                  <a:gd name="connsiteX12" fmla="*/ 331011 w 1607361"/>
                  <a:gd name="connsiteY12" fmla="*/ 45243 h 1440655"/>
                  <a:gd name="connsiteX13" fmla="*/ 242904 w 1607361"/>
                  <a:gd name="connsiteY13" fmla="*/ 28575 h 1440655"/>
                  <a:gd name="connsiteX14" fmla="*/ 154798 w 1607361"/>
                  <a:gd name="connsiteY14" fmla="*/ 9525 h 1440655"/>
                  <a:gd name="connsiteX15" fmla="*/ 116698 w 1607361"/>
                  <a:gd name="connsiteY15" fmla="*/ 0 h 1440655"/>
                  <a:gd name="connsiteX16" fmla="*/ 88123 w 1607361"/>
                  <a:gd name="connsiteY16" fmla="*/ 111918 h 1440655"/>
                  <a:gd name="connsiteX17" fmla="*/ 102411 w 1607361"/>
                  <a:gd name="connsiteY17" fmla="*/ 140493 h 1440655"/>
                  <a:gd name="connsiteX18" fmla="*/ 107173 w 1607361"/>
                  <a:gd name="connsiteY18" fmla="*/ 157162 h 1440655"/>
                  <a:gd name="connsiteX19" fmla="*/ 97648 w 1607361"/>
                  <a:gd name="connsiteY19" fmla="*/ 178593 h 1440655"/>
                  <a:gd name="connsiteX20" fmla="*/ 100029 w 1607361"/>
                  <a:gd name="connsiteY20" fmla="*/ 200025 h 1440655"/>
                  <a:gd name="connsiteX21" fmla="*/ 109554 w 1607361"/>
                  <a:gd name="connsiteY21" fmla="*/ 211931 h 1440655"/>
                  <a:gd name="connsiteX22" fmla="*/ 121461 w 1607361"/>
                  <a:gd name="connsiteY22" fmla="*/ 214312 h 1440655"/>
                  <a:gd name="connsiteX23" fmla="*/ 126223 w 1607361"/>
                  <a:gd name="connsiteY23" fmla="*/ 216693 h 1440655"/>
                  <a:gd name="connsiteX24" fmla="*/ 133367 w 1607361"/>
                  <a:gd name="connsiteY24" fmla="*/ 230981 h 1440655"/>
                  <a:gd name="connsiteX25" fmla="*/ 142892 w 1607361"/>
                  <a:gd name="connsiteY25" fmla="*/ 254793 h 1440655"/>
                  <a:gd name="connsiteX26" fmla="*/ 152417 w 1607361"/>
                  <a:gd name="connsiteY26" fmla="*/ 273843 h 1440655"/>
                  <a:gd name="connsiteX27" fmla="*/ 159561 w 1607361"/>
                  <a:gd name="connsiteY27" fmla="*/ 290512 h 1440655"/>
                  <a:gd name="connsiteX28" fmla="*/ 166704 w 1607361"/>
                  <a:gd name="connsiteY28" fmla="*/ 297656 h 1440655"/>
                  <a:gd name="connsiteX29" fmla="*/ 183373 w 1607361"/>
                  <a:gd name="connsiteY29" fmla="*/ 302418 h 1440655"/>
                  <a:gd name="connsiteX30" fmla="*/ 192898 w 1607361"/>
                  <a:gd name="connsiteY30" fmla="*/ 309562 h 1440655"/>
                  <a:gd name="connsiteX31" fmla="*/ 183373 w 1607361"/>
                  <a:gd name="connsiteY31" fmla="*/ 340518 h 1440655"/>
                  <a:gd name="connsiteX32" fmla="*/ 173848 w 1607361"/>
                  <a:gd name="connsiteY32" fmla="*/ 369093 h 1440655"/>
                  <a:gd name="connsiteX33" fmla="*/ 164323 w 1607361"/>
                  <a:gd name="connsiteY33" fmla="*/ 383381 h 1440655"/>
                  <a:gd name="connsiteX34" fmla="*/ 157179 w 1607361"/>
                  <a:gd name="connsiteY34" fmla="*/ 402431 h 1440655"/>
                  <a:gd name="connsiteX35" fmla="*/ 154798 w 1607361"/>
                  <a:gd name="connsiteY35" fmla="*/ 421481 h 1440655"/>
                  <a:gd name="connsiteX36" fmla="*/ 154798 w 1607361"/>
                  <a:gd name="connsiteY36" fmla="*/ 433387 h 1440655"/>
                  <a:gd name="connsiteX37" fmla="*/ 164323 w 1607361"/>
                  <a:gd name="connsiteY37" fmla="*/ 442912 h 1440655"/>
                  <a:gd name="connsiteX38" fmla="*/ 178611 w 1607361"/>
                  <a:gd name="connsiteY38" fmla="*/ 442912 h 1440655"/>
                  <a:gd name="connsiteX39" fmla="*/ 188136 w 1607361"/>
                  <a:gd name="connsiteY39" fmla="*/ 435768 h 1440655"/>
                  <a:gd name="connsiteX40" fmla="*/ 188136 w 1607361"/>
                  <a:gd name="connsiteY40" fmla="*/ 435768 h 1440655"/>
                  <a:gd name="connsiteX41" fmla="*/ 209567 w 1607361"/>
                  <a:gd name="connsiteY41" fmla="*/ 423862 h 1440655"/>
                  <a:gd name="connsiteX42" fmla="*/ 214329 w 1607361"/>
                  <a:gd name="connsiteY42" fmla="*/ 469106 h 1440655"/>
                  <a:gd name="connsiteX43" fmla="*/ 219092 w 1607361"/>
                  <a:gd name="connsiteY43" fmla="*/ 490537 h 1440655"/>
                  <a:gd name="connsiteX44" fmla="*/ 223854 w 1607361"/>
                  <a:gd name="connsiteY44" fmla="*/ 516731 h 1440655"/>
                  <a:gd name="connsiteX45" fmla="*/ 221473 w 1607361"/>
                  <a:gd name="connsiteY45" fmla="*/ 521493 h 1440655"/>
                  <a:gd name="connsiteX46" fmla="*/ 252429 w 1607361"/>
                  <a:gd name="connsiteY46" fmla="*/ 552450 h 1440655"/>
                  <a:gd name="connsiteX47" fmla="*/ 252429 w 1607361"/>
                  <a:gd name="connsiteY47" fmla="*/ 583406 h 1440655"/>
                  <a:gd name="connsiteX48" fmla="*/ 261954 w 1607361"/>
                  <a:gd name="connsiteY48" fmla="*/ 592931 h 1440655"/>
                  <a:gd name="connsiteX49" fmla="*/ 271479 w 1607361"/>
                  <a:gd name="connsiteY49" fmla="*/ 581025 h 1440655"/>
                  <a:gd name="connsiteX50" fmla="*/ 271479 w 1607361"/>
                  <a:gd name="connsiteY50" fmla="*/ 581025 h 1440655"/>
                  <a:gd name="connsiteX51" fmla="*/ 297673 w 1607361"/>
                  <a:gd name="connsiteY51" fmla="*/ 588168 h 1440655"/>
                  <a:gd name="connsiteX52" fmla="*/ 297673 w 1607361"/>
                  <a:gd name="connsiteY52" fmla="*/ 588168 h 1440655"/>
                  <a:gd name="connsiteX53" fmla="*/ 331011 w 1607361"/>
                  <a:gd name="connsiteY53" fmla="*/ 585787 h 1440655"/>
                  <a:gd name="connsiteX54" fmla="*/ 350061 w 1607361"/>
                  <a:gd name="connsiteY54" fmla="*/ 585787 h 1440655"/>
                  <a:gd name="connsiteX55" fmla="*/ 364348 w 1607361"/>
                  <a:gd name="connsiteY55" fmla="*/ 592931 h 1440655"/>
                  <a:gd name="connsiteX56" fmla="*/ 371492 w 1607361"/>
                  <a:gd name="connsiteY56" fmla="*/ 592931 h 1440655"/>
                  <a:gd name="connsiteX57" fmla="*/ 381017 w 1607361"/>
                  <a:gd name="connsiteY57" fmla="*/ 588168 h 1440655"/>
                  <a:gd name="connsiteX58" fmla="*/ 385779 w 1607361"/>
                  <a:gd name="connsiteY58" fmla="*/ 581025 h 1440655"/>
                  <a:gd name="connsiteX59" fmla="*/ 392923 w 1607361"/>
                  <a:gd name="connsiteY59" fmla="*/ 576262 h 1440655"/>
                  <a:gd name="connsiteX60" fmla="*/ 404829 w 1607361"/>
                  <a:gd name="connsiteY60" fmla="*/ 576262 h 1440655"/>
                  <a:gd name="connsiteX61" fmla="*/ 414354 w 1607361"/>
                  <a:gd name="connsiteY61" fmla="*/ 600075 h 1440655"/>
                  <a:gd name="connsiteX62" fmla="*/ 416736 w 1607361"/>
                  <a:gd name="connsiteY62" fmla="*/ 604837 h 1440655"/>
                  <a:gd name="connsiteX63" fmla="*/ 400067 w 1607361"/>
                  <a:gd name="connsiteY63" fmla="*/ 733425 h 1440655"/>
                  <a:gd name="connsiteX64" fmla="*/ 392923 w 1607361"/>
                  <a:gd name="connsiteY64" fmla="*/ 783431 h 1440655"/>
                  <a:gd name="connsiteX65" fmla="*/ 383398 w 1607361"/>
                  <a:gd name="connsiteY65" fmla="*/ 835818 h 1440655"/>
                  <a:gd name="connsiteX66" fmla="*/ 373873 w 1607361"/>
                  <a:gd name="connsiteY66" fmla="*/ 873918 h 1440655"/>
                  <a:gd name="connsiteX67" fmla="*/ 371491 w 1607361"/>
                  <a:gd name="connsiteY67" fmla="*/ 900113 h 1440655"/>
                  <a:gd name="connsiteX68" fmla="*/ 114315 w 1607361"/>
                  <a:gd name="connsiteY68" fmla="*/ 857249 h 1440655"/>
                  <a:gd name="connsiteX69" fmla="*/ 15 w 1607361"/>
                  <a:gd name="connsiteY69" fmla="*/ 1440655 h 1440655"/>
                  <a:gd name="connsiteX0" fmla="*/ 1597838 w 1597838"/>
                  <a:gd name="connsiteY0" fmla="*/ 166687 h 1390648"/>
                  <a:gd name="connsiteX1" fmla="*/ 1483538 w 1597838"/>
                  <a:gd name="connsiteY1" fmla="*/ 166687 h 1390648"/>
                  <a:gd name="connsiteX2" fmla="*/ 1378763 w 1597838"/>
                  <a:gd name="connsiteY2" fmla="*/ 164306 h 1390648"/>
                  <a:gd name="connsiteX3" fmla="*/ 1290656 w 1597838"/>
                  <a:gd name="connsiteY3" fmla="*/ 161925 h 1390648"/>
                  <a:gd name="connsiteX4" fmla="*/ 1197788 w 1597838"/>
                  <a:gd name="connsiteY4" fmla="*/ 157162 h 1390648"/>
                  <a:gd name="connsiteX5" fmla="*/ 1112063 w 1597838"/>
                  <a:gd name="connsiteY5" fmla="*/ 150018 h 1390648"/>
                  <a:gd name="connsiteX6" fmla="*/ 1054913 w 1597838"/>
                  <a:gd name="connsiteY6" fmla="*/ 145256 h 1390648"/>
                  <a:gd name="connsiteX7" fmla="*/ 1004906 w 1597838"/>
                  <a:gd name="connsiteY7" fmla="*/ 140493 h 1390648"/>
                  <a:gd name="connsiteX8" fmla="*/ 888225 w 1597838"/>
                  <a:gd name="connsiteY8" fmla="*/ 123825 h 1390648"/>
                  <a:gd name="connsiteX9" fmla="*/ 712013 w 1597838"/>
                  <a:gd name="connsiteY9" fmla="*/ 107156 h 1390648"/>
                  <a:gd name="connsiteX10" fmla="*/ 519131 w 1597838"/>
                  <a:gd name="connsiteY10" fmla="*/ 80962 h 1390648"/>
                  <a:gd name="connsiteX11" fmla="*/ 409594 w 1597838"/>
                  <a:gd name="connsiteY11" fmla="*/ 61912 h 1390648"/>
                  <a:gd name="connsiteX12" fmla="*/ 321488 w 1597838"/>
                  <a:gd name="connsiteY12" fmla="*/ 45243 h 1390648"/>
                  <a:gd name="connsiteX13" fmla="*/ 233381 w 1597838"/>
                  <a:gd name="connsiteY13" fmla="*/ 28575 h 1390648"/>
                  <a:gd name="connsiteX14" fmla="*/ 145275 w 1597838"/>
                  <a:gd name="connsiteY14" fmla="*/ 9525 h 1390648"/>
                  <a:gd name="connsiteX15" fmla="*/ 107175 w 1597838"/>
                  <a:gd name="connsiteY15" fmla="*/ 0 h 1390648"/>
                  <a:gd name="connsiteX16" fmla="*/ 78600 w 1597838"/>
                  <a:gd name="connsiteY16" fmla="*/ 111918 h 1390648"/>
                  <a:gd name="connsiteX17" fmla="*/ 92888 w 1597838"/>
                  <a:gd name="connsiteY17" fmla="*/ 140493 h 1390648"/>
                  <a:gd name="connsiteX18" fmla="*/ 97650 w 1597838"/>
                  <a:gd name="connsiteY18" fmla="*/ 157162 h 1390648"/>
                  <a:gd name="connsiteX19" fmla="*/ 88125 w 1597838"/>
                  <a:gd name="connsiteY19" fmla="*/ 178593 h 1390648"/>
                  <a:gd name="connsiteX20" fmla="*/ 90506 w 1597838"/>
                  <a:gd name="connsiteY20" fmla="*/ 200025 h 1390648"/>
                  <a:gd name="connsiteX21" fmla="*/ 100031 w 1597838"/>
                  <a:gd name="connsiteY21" fmla="*/ 211931 h 1390648"/>
                  <a:gd name="connsiteX22" fmla="*/ 111938 w 1597838"/>
                  <a:gd name="connsiteY22" fmla="*/ 214312 h 1390648"/>
                  <a:gd name="connsiteX23" fmla="*/ 116700 w 1597838"/>
                  <a:gd name="connsiteY23" fmla="*/ 216693 h 1390648"/>
                  <a:gd name="connsiteX24" fmla="*/ 123844 w 1597838"/>
                  <a:gd name="connsiteY24" fmla="*/ 230981 h 1390648"/>
                  <a:gd name="connsiteX25" fmla="*/ 133369 w 1597838"/>
                  <a:gd name="connsiteY25" fmla="*/ 254793 h 1390648"/>
                  <a:gd name="connsiteX26" fmla="*/ 142894 w 1597838"/>
                  <a:gd name="connsiteY26" fmla="*/ 273843 h 1390648"/>
                  <a:gd name="connsiteX27" fmla="*/ 150038 w 1597838"/>
                  <a:gd name="connsiteY27" fmla="*/ 290512 h 1390648"/>
                  <a:gd name="connsiteX28" fmla="*/ 157181 w 1597838"/>
                  <a:gd name="connsiteY28" fmla="*/ 297656 h 1390648"/>
                  <a:gd name="connsiteX29" fmla="*/ 173850 w 1597838"/>
                  <a:gd name="connsiteY29" fmla="*/ 302418 h 1390648"/>
                  <a:gd name="connsiteX30" fmla="*/ 183375 w 1597838"/>
                  <a:gd name="connsiteY30" fmla="*/ 309562 h 1390648"/>
                  <a:gd name="connsiteX31" fmla="*/ 173850 w 1597838"/>
                  <a:gd name="connsiteY31" fmla="*/ 340518 h 1390648"/>
                  <a:gd name="connsiteX32" fmla="*/ 164325 w 1597838"/>
                  <a:gd name="connsiteY32" fmla="*/ 369093 h 1390648"/>
                  <a:gd name="connsiteX33" fmla="*/ 154800 w 1597838"/>
                  <a:gd name="connsiteY33" fmla="*/ 383381 h 1390648"/>
                  <a:gd name="connsiteX34" fmla="*/ 147656 w 1597838"/>
                  <a:gd name="connsiteY34" fmla="*/ 402431 h 1390648"/>
                  <a:gd name="connsiteX35" fmla="*/ 145275 w 1597838"/>
                  <a:gd name="connsiteY35" fmla="*/ 421481 h 1390648"/>
                  <a:gd name="connsiteX36" fmla="*/ 145275 w 1597838"/>
                  <a:gd name="connsiteY36" fmla="*/ 433387 h 1390648"/>
                  <a:gd name="connsiteX37" fmla="*/ 154800 w 1597838"/>
                  <a:gd name="connsiteY37" fmla="*/ 442912 h 1390648"/>
                  <a:gd name="connsiteX38" fmla="*/ 169088 w 1597838"/>
                  <a:gd name="connsiteY38" fmla="*/ 442912 h 1390648"/>
                  <a:gd name="connsiteX39" fmla="*/ 178613 w 1597838"/>
                  <a:gd name="connsiteY39" fmla="*/ 435768 h 1390648"/>
                  <a:gd name="connsiteX40" fmla="*/ 178613 w 1597838"/>
                  <a:gd name="connsiteY40" fmla="*/ 435768 h 1390648"/>
                  <a:gd name="connsiteX41" fmla="*/ 200044 w 1597838"/>
                  <a:gd name="connsiteY41" fmla="*/ 423862 h 1390648"/>
                  <a:gd name="connsiteX42" fmla="*/ 204806 w 1597838"/>
                  <a:gd name="connsiteY42" fmla="*/ 469106 h 1390648"/>
                  <a:gd name="connsiteX43" fmla="*/ 209569 w 1597838"/>
                  <a:gd name="connsiteY43" fmla="*/ 490537 h 1390648"/>
                  <a:gd name="connsiteX44" fmla="*/ 214331 w 1597838"/>
                  <a:gd name="connsiteY44" fmla="*/ 516731 h 1390648"/>
                  <a:gd name="connsiteX45" fmla="*/ 211950 w 1597838"/>
                  <a:gd name="connsiteY45" fmla="*/ 521493 h 1390648"/>
                  <a:gd name="connsiteX46" fmla="*/ 242906 w 1597838"/>
                  <a:gd name="connsiteY46" fmla="*/ 552450 h 1390648"/>
                  <a:gd name="connsiteX47" fmla="*/ 242906 w 1597838"/>
                  <a:gd name="connsiteY47" fmla="*/ 583406 h 1390648"/>
                  <a:gd name="connsiteX48" fmla="*/ 252431 w 1597838"/>
                  <a:gd name="connsiteY48" fmla="*/ 592931 h 1390648"/>
                  <a:gd name="connsiteX49" fmla="*/ 261956 w 1597838"/>
                  <a:gd name="connsiteY49" fmla="*/ 581025 h 1390648"/>
                  <a:gd name="connsiteX50" fmla="*/ 261956 w 1597838"/>
                  <a:gd name="connsiteY50" fmla="*/ 581025 h 1390648"/>
                  <a:gd name="connsiteX51" fmla="*/ 288150 w 1597838"/>
                  <a:gd name="connsiteY51" fmla="*/ 588168 h 1390648"/>
                  <a:gd name="connsiteX52" fmla="*/ 288150 w 1597838"/>
                  <a:gd name="connsiteY52" fmla="*/ 588168 h 1390648"/>
                  <a:gd name="connsiteX53" fmla="*/ 321488 w 1597838"/>
                  <a:gd name="connsiteY53" fmla="*/ 585787 h 1390648"/>
                  <a:gd name="connsiteX54" fmla="*/ 340538 w 1597838"/>
                  <a:gd name="connsiteY54" fmla="*/ 585787 h 1390648"/>
                  <a:gd name="connsiteX55" fmla="*/ 354825 w 1597838"/>
                  <a:gd name="connsiteY55" fmla="*/ 592931 h 1390648"/>
                  <a:gd name="connsiteX56" fmla="*/ 361969 w 1597838"/>
                  <a:gd name="connsiteY56" fmla="*/ 592931 h 1390648"/>
                  <a:gd name="connsiteX57" fmla="*/ 371494 w 1597838"/>
                  <a:gd name="connsiteY57" fmla="*/ 588168 h 1390648"/>
                  <a:gd name="connsiteX58" fmla="*/ 376256 w 1597838"/>
                  <a:gd name="connsiteY58" fmla="*/ 581025 h 1390648"/>
                  <a:gd name="connsiteX59" fmla="*/ 383400 w 1597838"/>
                  <a:gd name="connsiteY59" fmla="*/ 576262 h 1390648"/>
                  <a:gd name="connsiteX60" fmla="*/ 395306 w 1597838"/>
                  <a:gd name="connsiteY60" fmla="*/ 576262 h 1390648"/>
                  <a:gd name="connsiteX61" fmla="*/ 404831 w 1597838"/>
                  <a:gd name="connsiteY61" fmla="*/ 600075 h 1390648"/>
                  <a:gd name="connsiteX62" fmla="*/ 407213 w 1597838"/>
                  <a:gd name="connsiteY62" fmla="*/ 604837 h 1390648"/>
                  <a:gd name="connsiteX63" fmla="*/ 390544 w 1597838"/>
                  <a:gd name="connsiteY63" fmla="*/ 733425 h 1390648"/>
                  <a:gd name="connsiteX64" fmla="*/ 383400 w 1597838"/>
                  <a:gd name="connsiteY64" fmla="*/ 783431 h 1390648"/>
                  <a:gd name="connsiteX65" fmla="*/ 373875 w 1597838"/>
                  <a:gd name="connsiteY65" fmla="*/ 835818 h 1390648"/>
                  <a:gd name="connsiteX66" fmla="*/ 364350 w 1597838"/>
                  <a:gd name="connsiteY66" fmla="*/ 873918 h 1390648"/>
                  <a:gd name="connsiteX67" fmla="*/ 361968 w 1597838"/>
                  <a:gd name="connsiteY67" fmla="*/ 900113 h 1390648"/>
                  <a:gd name="connsiteX68" fmla="*/ 104792 w 1597838"/>
                  <a:gd name="connsiteY68" fmla="*/ 857249 h 1390648"/>
                  <a:gd name="connsiteX69" fmla="*/ 17 w 1597838"/>
                  <a:gd name="connsiteY69" fmla="*/ 1390648 h 1390648"/>
                  <a:gd name="connsiteX0" fmla="*/ 1581173 w 1581173"/>
                  <a:gd name="connsiteY0" fmla="*/ 166687 h 1307304"/>
                  <a:gd name="connsiteX1" fmla="*/ 1466873 w 1581173"/>
                  <a:gd name="connsiteY1" fmla="*/ 166687 h 1307304"/>
                  <a:gd name="connsiteX2" fmla="*/ 1362098 w 1581173"/>
                  <a:gd name="connsiteY2" fmla="*/ 164306 h 1307304"/>
                  <a:gd name="connsiteX3" fmla="*/ 1273991 w 1581173"/>
                  <a:gd name="connsiteY3" fmla="*/ 161925 h 1307304"/>
                  <a:gd name="connsiteX4" fmla="*/ 1181123 w 1581173"/>
                  <a:gd name="connsiteY4" fmla="*/ 157162 h 1307304"/>
                  <a:gd name="connsiteX5" fmla="*/ 1095398 w 1581173"/>
                  <a:gd name="connsiteY5" fmla="*/ 150018 h 1307304"/>
                  <a:gd name="connsiteX6" fmla="*/ 1038248 w 1581173"/>
                  <a:gd name="connsiteY6" fmla="*/ 145256 h 1307304"/>
                  <a:gd name="connsiteX7" fmla="*/ 988241 w 1581173"/>
                  <a:gd name="connsiteY7" fmla="*/ 140493 h 1307304"/>
                  <a:gd name="connsiteX8" fmla="*/ 871560 w 1581173"/>
                  <a:gd name="connsiteY8" fmla="*/ 123825 h 1307304"/>
                  <a:gd name="connsiteX9" fmla="*/ 695348 w 1581173"/>
                  <a:gd name="connsiteY9" fmla="*/ 107156 h 1307304"/>
                  <a:gd name="connsiteX10" fmla="*/ 502466 w 1581173"/>
                  <a:gd name="connsiteY10" fmla="*/ 80962 h 1307304"/>
                  <a:gd name="connsiteX11" fmla="*/ 392929 w 1581173"/>
                  <a:gd name="connsiteY11" fmla="*/ 61912 h 1307304"/>
                  <a:gd name="connsiteX12" fmla="*/ 304823 w 1581173"/>
                  <a:gd name="connsiteY12" fmla="*/ 45243 h 1307304"/>
                  <a:gd name="connsiteX13" fmla="*/ 216716 w 1581173"/>
                  <a:gd name="connsiteY13" fmla="*/ 28575 h 1307304"/>
                  <a:gd name="connsiteX14" fmla="*/ 128610 w 1581173"/>
                  <a:gd name="connsiteY14" fmla="*/ 9525 h 1307304"/>
                  <a:gd name="connsiteX15" fmla="*/ 90510 w 1581173"/>
                  <a:gd name="connsiteY15" fmla="*/ 0 h 1307304"/>
                  <a:gd name="connsiteX16" fmla="*/ 61935 w 1581173"/>
                  <a:gd name="connsiteY16" fmla="*/ 111918 h 1307304"/>
                  <a:gd name="connsiteX17" fmla="*/ 76223 w 1581173"/>
                  <a:gd name="connsiteY17" fmla="*/ 140493 h 1307304"/>
                  <a:gd name="connsiteX18" fmla="*/ 80985 w 1581173"/>
                  <a:gd name="connsiteY18" fmla="*/ 157162 h 1307304"/>
                  <a:gd name="connsiteX19" fmla="*/ 71460 w 1581173"/>
                  <a:gd name="connsiteY19" fmla="*/ 178593 h 1307304"/>
                  <a:gd name="connsiteX20" fmla="*/ 73841 w 1581173"/>
                  <a:gd name="connsiteY20" fmla="*/ 200025 h 1307304"/>
                  <a:gd name="connsiteX21" fmla="*/ 83366 w 1581173"/>
                  <a:gd name="connsiteY21" fmla="*/ 211931 h 1307304"/>
                  <a:gd name="connsiteX22" fmla="*/ 95273 w 1581173"/>
                  <a:gd name="connsiteY22" fmla="*/ 214312 h 1307304"/>
                  <a:gd name="connsiteX23" fmla="*/ 100035 w 1581173"/>
                  <a:gd name="connsiteY23" fmla="*/ 216693 h 1307304"/>
                  <a:gd name="connsiteX24" fmla="*/ 107179 w 1581173"/>
                  <a:gd name="connsiteY24" fmla="*/ 230981 h 1307304"/>
                  <a:gd name="connsiteX25" fmla="*/ 116704 w 1581173"/>
                  <a:gd name="connsiteY25" fmla="*/ 254793 h 1307304"/>
                  <a:gd name="connsiteX26" fmla="*/ 126229 w 1581173"/>
                  <a:gd name="connsiteY26" fmla="*/ 273843 h 1307304"/>
                  <a:gd name="connsiteX27" fmla="*/ 133373 w 1581173"/>
                  <a:gd name="connsiteY27" fmla="*/ 290512 h 1307304"/>
                  <a:gd name="connsiteX28" fmla="*/ 140516 w 1581173"/>
                  <a:gd name="connsiteY28" fmla="*/ 297656 h 1307304"/>
                  <a:gd name="connsiteX29" fmla="*/ 157185 w 1581173"/>
                  <a:gd name="connsiteY29" fmla="*/ 302418 h 1307304"/>
                  <a:gd name="connsiteX30" fmla="*/ 166710 w 1581173"/>
                  <a:gd name="connsiteY30" fmla="*/ 309562 h 1307304"/>
                  <a:gd name="connsiteX31" fmla="*/ 157185 w 1581173"/>
                  <a:gd name="connsiteY31" fmla="*/ 340518 h 1307304"/>
                  <a:gd name="connsiteX32" fmla="*/ 147660 w 1581173"/>
                  <a:gd name="connsiteY32" fmla="*/ 369093 h 1307304"/>
                  <a:gd name="connsiteX33" fmla="*/ 138135 w 1581173"/>
                  <a:gd name="connsiteY33" fmla="*/ 383381 h 1307304"/>
                  <a:gd name="connsiteX34" fmla="*/ 130991 w 1581173"/>
                  <a:gd name="connsiteY34" fmla="*/ 402431 h 1307304"/>
                  <a:gd name="connsiteX35" fmla="*/ 128610 w 1581173"/>
                  <a:gd name="connsiteY35" fmla="*/ 421481 h 1307304"/>
                  <a:gd name="connsiteX36" fmla="*/ 128610 w 1581173"/>
                  <a:gd name="connsiteY36" fmla="*/ 433387 h 1307304"/>
                  <a:gd name="connsiteX37" fmla="*/ 138135 w 1581173"/>
                  <a:gd name="connsiteY37" fmla="*/ 442912 h 1307304"/>
                  <a:gd name="connsiteX38" fmla="*/ 152423 w 1581173"/>
                  <a:gd name="connsiteY38" fmla="*/ 442912 h 1307304"/>
                  <a:gd name="connsiteX39" fmla="*/ 161948 w 1581173"/>
                  <a:gd name="connsiteY39" fmla="*/ 435768 h 1307304"/>
                  <a:gd name="connsiteX40" fmla="*/ 161948 w 1581173"/>
                  <a:gd name="connsiteY40" fmla="*/ 435768 h 1307304"/>
                  <a:gd name="connsiteX41" fmla="*/ 183379 w 1581173"/>
                  <a:gd name="connsiteY41" fmla="*/ 423862 h 1307304"/>
                  <a:gd name="connsiteX42" fmla="*/ 188141 w 1581173"/>
                  <a:gd name="connsiteY42" fmla="*/ 469106 h 1307304"/>
                  <a:gd name="connsiteX43" fmla="*/ 192904 w 1581173"/>
                  <a:gd name="connsiteY43" fmla="*/ 490537 h 1307304"/>
                  <a:gd name="connsiteX44" fmla="*/ 197666 w 1581173"/>
                  <a:gd name="connsiteY44" fmla="*/ 516731 h 1307304"/>
                  <a:gd name="connsiteX45" fmla="*/ 195285 w 1581173"/>
                  <a:gd name="connsiteY45" fmla="*/ 521493 h 1307304"/>
                  <a:gd name="connsiteX46" fmla="*/ 226241 w 1581173"/>
                  <a:gd name="connsiteY46" fmla="*/ 552450 h 1307304"/>
                  <a:gd name="connsiteX47" fmla="*/ 226241 w 1581173"/>
                  <a:gd name="connsiteY47" fmla="*/ 583406 h 1307304"/>
                  <a:gd name="connsiteX48" fmla="*/ 235766 w 1581173"/>
                  <a:gd name="connsiteY48" fmla="*/ 592931 h 1307304"/>
                  <a:gd name="connsiteX49" fmla="*/ 245291 w 1581173"/>
                  <a:gd name="connsiteY49" fmla="*/ 581025 h 1307304"/>
                  <a:gd name="connsiteX50" fmla="*/ 245291 w 1581173"/>
                  <a:gd name="connsiteY50" fmla="*/ 581025 h 1307304"/>
                  <a:gd name="connsiteX51" fmla="*/ 271485 w 1581173"/>
                  <a:gd name="connsiteY51" fmla="*/ 588168 h 1307304"/>
                  <a:gd name="connsiteX52" fmla="*/ 271485 w 1581173"/>
                  <a:gd name="connsiteY52" fmla="*/ 588168 h 1307304"/>
                  <a:gd name="connsiteX53" fmla="*/ 304823 w 1581173"/>
                  <a:gd name="connsiteY53" fmla="*/ 585787 h 1307304"/>
                  <a:gd name="connsiteX54" fmla="*/ 323873 w 1581173"/>
                  <a:gd name="connsiteY54" fmla="*/ 585787 h 1307304"/>
                  <a:gd name="connsiteX55" fmla="*/ 338160 w 1581173"/>
                  <a:gd name="connsiteY55" fmla="*/ 592931 h 1307304"/>
                  <a:gd name="connsiteX56" fmla="*/ 345304 w 1581173"/>
                  <a:gd name="connsiteY56" fmla="*/ 592931 h 1307304"/>
                  <a:gd name="connsiteX57" fmla="*/ 354829 w 1581173"/>
                  <a:gd name="connsiteY57" fmla="*/ 588168 h 1307304"/>
                  <a:gd name="connsiteX58" fmla="*/ 359591 w 1581173"/>
                  <a:gd name="connsiteY58" fmla="*/ 581025 h 1307304"/>
                  <a:gd name="connsiteX59" fmla="*/ 366735 w 1581173"/>
                  <a:gd name="connsiteY59" fmla="*/ 576262 h 1307304"/>
                  <a:gd name="connsiteX60" fmla="*/ 378641 w 1581173"/>
                  <a:gd name="connsiteY60" fmla="*/ 576262 h 1307304"/>
                  <a:gd name="connsiteX61" fmla="*/ 388166 w 1581173"/>
                  <a:gd name="connsiteY61" fmla="*/ 600075 h 1307304"/>
                  <a:gd name="connsiteX62" fmla="*/ 390548 w 1581173"/>
                  <a:gd name="connsiteY62" fmla="*/ 604837 h 1307304"/>
                  <a:gd name="connsiteX63" fmla="*/ 373879 w 1581173"/>
                  <a:gd name="connsiteY63" fmla="*/ 733425 h 1307304"/>
                  <a:gd name="connsiteX64" fmla="*/ 366735 w 1581173"/>
                  <a:gd name="connsiteY64" fmla="*/ 783431 h 1307304"/>
                  <a:gd name="connsiteX65" fmla="*/ 357210 w 1581173"/>
                  <a:gd name="connsiteY65" fmla="*/ 835818 h 1307304"/>
                  <a:gd name="connsiteX66" fmla="*/ 347685 w 1581173"/>
                  <a:gd name="connsiteY66" fmla="*/ 873918 h 1307304"/>
                  <a:gd name="connsiteX67" fmla="*/ 345303 w 1581173"/>
                  <a:gd name="connsiteY67" fmla="*/ 900113 h 1307304"/>
                  <a:gd name="connsiteX68" fmla="*/ 88127 w 1581173"/>
                  <a:gd name="connsiteY68" fmla="*/ 857249 h 1307304"/>
                  <a:gd name="connsiteX69" fmla="*/ 20 w 1581173"/>
                  <a:gd name="connsiteY69" fmla="*/ 1307304 h 1307304"/>
                  <a:gd name="connsiteX0" fmla="*/ 1586458 w 1586458"/>
                  <a:gd name="connsiteY0" fmla="*/ 166687 h 1342766"/>
                  <a:gd name="connsiteX1" fmla="*/ 1472158 w 1586458"/>
                  <a:gd name="connsiteY1" fmla="*/ 166687 h 1342766"/>
                  <a:gd name="connsiteX2" fmla="*/ 1367383 w 1586458"/>
                  <a:gd name="connsiteY2" fmla="*/ 164306 h 1342766"/>
                  <a:gd name="connsiteX3" fmla="*/ 1279276 w 1586458"/>
                  <a:gd name="connsiteY3" fmla="*/ 161925 h 1342766"/>
                  <a:gd name="connsiteX4" fmla="*/ 1186408 w 1586458"/>
                  <a:gd name="connsiteY4" fmla="*/ 157162 h 1342766"/>
                  <a:gd name="connsiteX5" fmla="*/ 1100683 w 1586458"/>
                  <a:gd name="connsiteY5" fmla="*/ 150018 h 1342766"/>
                  <a:gd name="connsiteX6" fmla="*/ 1043533 w 1586458"/>
                  <a:gd name="connsiteY6" fmla="*/ 145256 h 1342766"/>
                  <a:gd name="connsiteX7" fmla="*/ 993526 w 1586458"/>
                  <a:gd name="connsiteY7" fmla="*/ 140493 h 1342766"/>
                  <a:gd name="connsiteX8" fmla="*/ 876845 w 1586458"/>
                  <a:gd name="connsiteY8" fmla="*/ 123825 h 1342766"/>
                  <a:gd name="connsiteX9" fmla="*/ 700633 w 1586458"/>
                  <a:gd name="connsiteY9" fmla="*/ 107156 h 1342766"/>
                  <a:gd name="connsiteX10" fmla="*/ 507751 w 1586458"/>
                  <a:gd name="connsiteY10" fmla="*/ 80962 h 1342766"/>
                  <a:gd name="connsiteX11" fmla="*/ 398214 w 1586458"/>
                  <a:gd name="connsiteY11" fmla="*/ 61912 h 1342766"/>
                  <a:gd name="connsiteX12" fmla="*/ 310108 w 1586458"/>
                  <a:gd name="connsiteY12" fmla="*/ 45243 h 1342766"/>
                  <a:gd name="connsiteX13" fmla="*/ 222001 w 1586458"/>
                  <a:gd name="connsiteY13" fmla="*/ 28575 h 1342766"/>
                  <a:gd name="connsiteX14" fmla="*/ 133895 w 1586458"/>
                  <a:gd name="connsiteY14" fmla="*/ 9525 h 1342766"/>
                  <a:gd name="connsiteX15" fmla="*/ 95795 w 1586458"/>
                  <a:gd name="connsiteY15" fmla="*/ 0 h 1342766"/>
                  <a:gd name="connsiteX16" fmla="*/ 67220 w 1586458"/>
                  <a:gd name="connsiteY16" fmla="*/ 111918 h 1342766"/>
                  <a:gd name="connsiteX17" fmla="*/ 81508 w 1586458"/>
                  <a:gd name="connsiteY17" fmla="*/ 140493 h 1342766"/>
                  <a:gd name="connsiteX18" fmla="*/ 86270 w 1586458"/>
                  <a:gd name="connsiteY18" fmla="*/ 157162 h 1342766"/>
                  <a:gd name="connsiteX19" fmla="*/ 76745 w 1586458"/>
                  <a:gd name="connsiteY19" fmla="*/ 178593 h 1342766"/>
                  <a:gd name="connsiteX20" fmla="*/ 79126 w 1586458"/>
                  <a:gd name="connsiteY20" fmla="*/ 200025 h 1342766"/>
                  <a:gd name="connsiteX21" fmla="*/ 88651 w 1586458"/>
                  <a:gd name="connsiteY21" fmla="*/ 211931 h 1342766"/>
                  <a:gd name="connsiteX22" fmla="*/ 100558 w 1586458"/>
                  <a:gd name="connsiteY22" fmla="*/ 214312 h 1342766"/>
                  <a:gd name="connsiteX23" fmla="*/ 105320 w 1586458"/>
                  <a:gd name="connsiteY23" fmla="*/ 216693 h 1342766"/>
                  <a:gd name="connsiteX24" fmla="*/ 112464 w 1586458"/>
                  <a:gd name="connsiteY24" fmla="*/ 230981 h 1342766"/>
                  <a:gd name="connsiteX25" fmla="*/ 121989 w 1586458"/>
                  <a:gd name="connsiteY25" fmla="*/ 254793 h 1342766"/>
                  <a:gd name="connsiteX26" fmla="*/ 131514 w 1586458"/>
                  <a:gd name="connsiteY26" fmla="*/ 273843 h 1342766"/>
                  <a:gd name="connsiteX27" fmla="*/ 138658 w 1586458"/>
                  <a:gd name="connsiteY27" fmla="*/ 290512 h 1342766"/>
                  <a:gd name="connsiteX28" fmla="*/ 145801 w 1586458"/>
                  <a:gd name="connsiteY28" fmla="*/ 297656 h 1342766"/>
                  <a:gd name="connsiteX29" fmla="*/ 162470 w 1586458"/>
                  <a:gd name="connsiteY29" fmla="*/ 302418 h 1342766"/>
                  <a:gd name="connsiteX30" fmla="*/ 171995 w 1586458"/>
                  <a:gd name="connsiteY30" fmla="*/ 309562 h 1342766"/>
                  <a:gd name="connsiteX31" fmla="*/ 162470 w 1586458"/>
                  <a:gd name="connsiteY31" fmla="*/ 340518 h 1342766"/>
                  <a:gd name="connsiteX32" fmla="*/ 152945 w 1586458"/>
                  <a:gd name="connsiteY32" fmla="*/ 369093 h 1342766"/>
                  <a:gd name="connsiteX33" fmla="*/ 143420 w 1586458"/>
                  <a:gd name="connsiteY33" fmla="*/ 383381 h 1342766"/>
                  <a:gd name="connsiteX34" fmla="*/ 136276 w 1586458"/>
                  <a:gd name="connsiteY34" fmla="*/ 402431 h 1342766"/>
                  <a:gd name="connsiteX35" fmla="*/ 133895 w 1586458"/>
                  <a:gd name="connsiteY35" fmla="*/ 421481 h 1342766"/>
                  <a:gd name="connsiteX36" fmla="*/ 133895 w 1586458"/>
                  <a:gd name="connsiteY36" fmla="*/ 433387 h 1342766"/>
                  <a:gd name="connsiteX37" fmla="*/ 143420 w 1586458"/>
                  <a:gd name="connsiteY37" fmla="*/ 442912 h 1342766"/>
                  <a:gd name="connsiteX38" fmla="*/ 157708 w 1586458"/>
                  <a:gd name="connsiteY38" fmla="*/ 442912 h 1342766"/>
                  <a:gd name="connsiteX39" fmla="*/ 167233 w 1586458"/>
                  <a:gd name="connsiteY39" fmla="*/ 435768 h 1342766"/>
                  <a:gd name="connsiteX40" fmla="*/ 167233 w 1586458"/>
                  <a:gd name="connsiteY40" fmla="*/ 435768 h 1342766"/>
                  <a:gd name="connsiteX41" fmla="*/ 188664 w 1586458"/>
                  <a:gd name="connsiteY41" fmla="*/ 423862 h 1342766"/>
                  <a:gd name="connsiteX42" fmla="*/ 193426 w 1586458"/>
                  <a:gd name="connsiteY42" fmla="*/ 469106 h 1342766"/>
                  <a:gd name="connsiteX43" fmla="*/ 198189 w 1586458"/>
                  <a:gd name="connsiteY43" fmla="*/ 490537 h 1342766"/>
                  <a:gd name="connsiteX44" fmla="*/ 202951 w 1586458"/>
                  <a:gd name="connsiteY44" fmla="*/ 516731 h 1342766"/>
                  <a:gd name="connsiteX45" fmla="*/ 200570 w 1586458"/>
                  <a:gd name="connsiteY45" fmla="*/ 521493 h 1342766"/>
                  <a:gd name="connsiteX46" fmla="*/ 231526 w 1586458"/>
                  <a:gd name="connsiteY46" fmla="*/ 552450 h 1342766"/>
                  <a:gd name="connsiteX47" fmla="*/ 231526 w 1586458"/>
                  <a:gd name="connsiteY47" fmla="*/ 583406 h 1342766"/>
                  <a:gd name="connsiteX48" fmla="*/ 241051 w 1586458"/>
                  <a:gd name="connsiteY48" fmla="*/ 592931 h 1342766"/>
                  <a:gd name="connsiteX49" fmla="*/ 250576 w 1586458"/>
                  <a:gd name="connsiteY49" fmla="*/ 581025 h 1342766"/>
                  <a:gd name="connsiteX50" fmla="*/ 250576 w 1586458"/>
                  <a:gd name="connsiteY50" fmla="*/ 581025 h 1342766"/>
                  <a:gd name="connsiteX51" fmla="*/ 276770 w 1586458"/>
                  <a:gd name="connsiteY51" fmla="*/ 588168 h 1342766"/>
                  <a:gd name="connsiteX52" fmla="*/ 276770 w 1586458"/>
                  <a:gd name="connsiteY52" fmla="*/ 588168 h 1342766"/>
                  <a:gd name="connsiteX53" fmla="*/ 310108 w 1586458"/>
                  <a:gd name="connsiteY53" fmla="*/ 585787 h 1342766"/>
                  <a:gd name="connsiteX54" fmla="*/ 329158 w 1586458"/>
                  <a:gd name="connsiteY54" fmla="*/ 585787 h 1342766"/>
                  <a:gd name="connsiteX55" fmla="*/ 343445 w 1586458"/>
                  <a:gd name="connsiteY55" fmla="*/ 592931 h 1342766"/>
                  <a:gd name="connsiteX56" fmla="*/ 350589 w 1586458"/>
                  <a:gd name="connsiteY56" fmla="*/ 592931 h 1342766"/>
                  <a:gd name="connsiteX57" fmla="*/ 360114 w 1586458"/>
                  <a:gd name="connsiteY57" fmla="*/ 588168 h 1342766"/>
                  <a:gd name="connsiteX58" fmla="*/ 364876 w 1586458"/>
                  <a:gd name="connsiteY58" fmla="*/ 581025 h 1342766"/>
                  <a:gd name="connsiteX59" fmla="*/ 372020 w 1586458"/>
                  <a:gd name="connsiteY59" fmla="*/ 576262 h 1342766"/>
                  <a:gd name="connsiteX60" fmla="*/ 383926 w 1586458"/>
                  <a:gd name="connsiteY60" fmla="*/ 576262 h 1342766"/>
                  <a:gd name="connsiteX61" fmla="*/ 393451 w 1586458"/>
                  <a:gd name="connsiteY61" fmla="*/ 600075 h 1342766"/>
                  <a:gd name="connsiteX62" fmla="*/ 395833 w 1586458"/>
                  <a:gd name="connsiteY62" fmla="*/ 604837 h 1342766"/>
                  <a:gd name="connsiteX63" fmla="*/ 379164 w 1586458"/>
                  <a:gd name="connsiteY63" fmla="*/ 733425 h 1342766"/>
                  <a:gd name="connsiteX64" fmla="*/ 372020 w 1586458"/>
                  <a:gd name="connsiteY64" fmla="*/ 783431 h 1342766"/>
                  <a:gd name="connsiteX65" fmla="*/ 362495 w 1586458"/>
                  <a:gd name="connsiteY65" fmla="*/ 835818 h 1342766"/>
                  <a:gd name="connsiteX66" fmla="*/ 352970 w 1586458"/>
                  <a:gd name="connsiteY66" fmla="*/ 873918 h 1342766"/>
                  <a:gd name="connsiteX67" fmla="*/ 350588 w 1586458"/>
                  <a:gd name="connsiteY67" fmla="*/ 900113 h 1342766"/>
                  <a:gd name="connsiteX68" fmla="*/ 93412 w 1586458"/>
                  <a:gd name="connsiteY68" fmla="*/ 857249 h 1342766"/>
                  <a:gd name="connsiteX69" fmla="*/ 5305 w 1586458"/>
                  <a:gd name="connsiteY69" fmla="*/ 1307304 h 1342766"/>
                  <a:gd name="connsiteX70" fmla="*/ 10069 w 1586458"/>
                  <a:gd name="connsiteY70" fmla="*/ 1314450 h 1342766"/>
                  <a:gd name="connsiteX0" fmla="*/ 1602660 w 1602660"/>
                  <a:gd name="connsiteY0" fmla="*/ 166687 h 1440657"/>
                  <a:gd name="connsiteX1" fmla="*/ 1488360 w 1602660"/>
                  <a:gd name="connsiteY1" fmla="*/ 166687 h 1440657"/>
                  <a:gd name="connsiteX2" fmla="*/ 1383585 w 1602660"/>
                  <a:gd name="connsiteY2" fmla="*/ 164306 h 1440657"/>
                  <a:gd name="connsiteX3" fmla="*/ 1295478 w 1602660"/>
                  <a:gd name="connsiteY3" fmla="*/ 161925 h 1440657"/>
                  <a:gd name="connsiteX4" fmla="*/ 1202610 w 1602660"/>
                  <a:gd name="connsiteY4" fmla="*/ 157162 h 1440657"/>
                  <a:gd name="connsiteX5" fmla="*/ 1116885 w 1602660"/>
                  <a:gd name="connsiteY5" fmla="*/ 150018 h 1440657"/>
                  <a:gd name="connsiteX6" fmla="*/ 1059735 w 1602660"/>
                  <a:gd name="connsiteY6" fmla="*/ 145256 h 1440657"/>
                  <a:gd name="connsiteX7" fmla="*/ 1009728 w 1602660"/>
                  <a:gd name="connsiteY7" fmla="*/ 140493 h 1440657"/>
                  <a:gd name="connsiteX8" fmla="*/ 893047 w 1602660"/>
                  <a:gd name="connsiteY8" fmla="*/ 123825 h 1440657"/>
                  <a:gd name="connsiteX9" fmla="*/ 716835 w 1602660"/>
                  <a:gd name="connsiteY9" fmla="*/ 107156 h 1440657"/>
                  <a:gd name="connsiteX10" fmla="*/ 523953 w 1602660"/>
                  <a:gd name="connsiteY10" fmla="*/ 80962 h 1440657"/>
                  <a:gd name="connsiteX11" fmla="*/ 414416 w 1602660"/>
                  <a:gd name="connsiteY11" fmla="*/ 61912 h 1440657"/>
                  <a:gd name="connsiteX12" fmla="*/ 326310 w 1602660"/>
                  <a:gd name="connsiteY12" fmla="*/ 45243 h 1440657"/>
                  <a:gd name="connsiteX13" fmla="*/ 238203 w 1602660"/>
                  <a:gd name="connsiteY13" fmla="*/ 28575 h 1440657"/>
                  <a:gd name="connsiteX14" fmla="*/ 150097 w 1602660"/>
                  <a:gd name="connsiteY14" fmla="*/ 9525 h 1440657"/>
                  <a:gd name="connsiteX15" fmla="*/ 111997 w 1602660"/>
                  <a:gd name="connsiteY15" fmla="*/ 0 h 1440657"/>
                  <a:gd name="connsiteX16" fmla="*/ 83422 w 1602660"/>
                  <a:gd name="connsiteY16" fmla="*/ 111918 h 1440657"/>
                  <a:gd name="connsiteX17" fmla="*/ 97710 w 1602660"/>
                  <a:gd name="connsiteY17" fmla="*/ 140493 h 1440657"/>
                  <a:gd name="connsiteX18" fmla="*/ 102472 w 1602660"/>
                  <a:gd name="connsiteY18" fmla="*/ 157162 h 1440657"/>
                  <a:gd name="connsiteX19" fmla="*/ 92947 w 1602660"/>
                  <a:gd name="connsiteY19" fmla="*/ 178593 h 1440657"/>
                  <a:gd name="connsiteX20" fmla="*/ 95328 w 1602660"/>
                  <a:gd name="connsiteY20" fmla="*/ 200025 h 1440657"/>
                  <a:gd name="connsiteX21" fmla="*/ 104853 w 1602660"/>
                  <a:gd name="connsiteY21" fmla="*/ 211931 h 1440657"/>
                  <a:gd name="connsiteX22" fmla="*/ 116760 w 1602660"/>
                  <a:gd name="connsiteY22" fmla="*/ 214312 h 1440657"/>
                  <a:gd name="connsiteX23" fmla="*/ 121522 w 1602660"/>
                  <a:gd name="connsiteY23" fmla="*/ 216693 h 1440657"/>
                  <a:gd name="connsiteX24" fmla="*/ 128666 w 1602660"/>
                  <a:gd name="connsiteY24" fmla="*/ 230981 h 1440657"/>
                  <a:gd name="connsiteX25" fmla="*/ 138191 w 1602660"/>
                  <a:gd name="connsiteY25" fmla="*/ 254793 h 1440657"/>
                  <a:gd name="connsiteX26" fmla="*/ 147716 w 1602660"/>
                  <a:gd name="connsiteY26" fmla="*/ 273843 h 1440657"/>
                  <a:gd name="connsiteX27" fmla="*/ 154860 w 1602660"/>
                  <a:gd name="connsiteY27" fmla="*/ 290512 h 1440657"/>
                  <a:gd name="connsiteX28" fmla="*/ 162003 w 1602660"/>
                  <a:gd name="connsiteY28" fmla="*/ 297656 h 1440657"/>
                  <a:gd name="connsiteX29" fmla="*/ 178672 w 1602660"/>
                  <a:gd name="connsiteY29" fmla="*/ 302418 h 1440657"/>
                  <a:gd name="connsiteX30" fmla="*/ 188197 w 1602660"/>
                  <a:gd name="connsiteY30" fmla="*/ 309562 h 1440657"/>
                  <a:gd name="connsiteX31" fmla="*/ 178672 w 1602660"/>
                  <a:gd name="connsiteY31" fmla="*/ 340518 h 1440657"/>
                  <a:gd name="connsiteX32" fmla="*/ 169147 w 1602660"/>
                  <a:gd name="connsiteY32" fmla="*/ 369093 h 1440657"/>
                  <a:gd name="connsiteX33" fmla="*/ 159622 w 1602660"/>
                  <a:gd name="connsiteY33" fmla="*/ 383381 h 1440657"/>
                  <a:gd name="connsiteX34" fmla="*/ 152478 w 1602660"/>
                  <a:gd name="connsiteY34" fmla="*/ 402431 h 1440657"/>
                  <a:gd name="connsiteX35" fmla="*/ 150097 w 1602660"/>
                  <a:gd name="connsiteY35" fmla="*/ 421481 h 1440657"/>
                  <a:gd name="connsiteX36" fmla="*/ 150097 w 1602660"/>
                  <a:gd name="connsiteY36" fmla="*/ 433387 h 1440657"/>
                  <a:gd name="connsiteX37" fmla="*/ 159622 w 1602660"/>
                  <a:gd name="connsiteY37" fmla="*/ 442912 h 1440657"/>
                  <a:gd name="connsiteX38" fmla="*/ 173910 w 1602660"/>
                  <a:gd name="connsiteY38" fmla="*/ 442912 h 1440657"/>
                  <a:gd name="connsiteX39" fmla="*/ 183435 w 1602660"/>
                  <a:gd name="connsiteY39" fmla="*/ 435768 h 1440657"/>
                  <a:gd name="connsiteX40" fmla="*/ 183435 w 1602660"/>
                  <a:gd name="connsiteY40" fmla="*/ 435768 h 1440657"/>
                  <a:gd name="connsiteX41" fmla="*/ 204866 w 1602660"/>
                  <a:gd name="connsiteY41" fmla="*/ 423862 h 1440657"/>
                  <a:gd name="connsiteX42" fmla="*/ 209628 w 1602660"/>
                  <a:gd name="connsiteY42" fmla="*/ 469106 h 1440657"/>
                  <a:gd name="connsiteX43" fmla="*/ 214391 w 1602660"/>
                  <a:gd name="connsiteY43" fmla="*/ 490537 h 1440657"/>
                  <a:gd name="connsiteX44" fmla="*/ 219153 w 1602660"/>
                  <a:gd name="connsiteY44" fmla="*/ 516731 h 1440657"/>
                  <a:gd name="connsiteX45" fmla="*/ 216772 w 1602660"/>
                  <a:gd name="connsiteY45" fmla="*/ 521493 h 1440657"/>
                  <a:gd name="connsiteX46" fmla="*/ 247728 w 1602660"/>
                  <a:gd name="connsiteY46" fmla="*/ 552450 h 1440657"/>
                  <a:gd name="connsiteX47" fmla="*/ 247728 w 1602660"/>
                  <a:gd name="connsiteY47" fmla="*/ 583406 h 1440657"/>
                  <a:gd name="connsiteX48" fmla="*/ 257253 w 1602660"/>
                  <a:gd name="connsiteY48" fmla="*/ 592931 h 1440657"/>
                  <a:gd name="connsiteX49" fmla="*/ 266778 w 1602660"/>
                  <a:gd name="connsiteY49" fmla="*/ 581025 h 1440657"/>
                  <a:gd name="connsiteX50" fmla="*/ 266778 w 1602660"/>
                  <a:gd name="connsiteY50" fmla="*/ 581025 h 1440657"/>
                  <a:gd name="connsiteX51" fmla="*/ 292972 w 1602660"/>
                  <a:gd name="connsiteY51" fmla="*/ 588168 h 1440657"/>
                  <a:gd name="connsiteX52" fmla="*/ 292972 w 1602660"/>
                  <a:gd name="connsiteY52" fmla="*/ 588168 h 1440657"/>
                  <a:gd name="connsiteX53" fmla="*/ 326310 w 1602660"/>
                  <a:gd name="connsiteY53" fmla="*/ 585787 h 1440657"/>
                  <a:gd name="connsiteX54" fmla="*/ 345360 w 1602660"/>
                  <a:gd name="connsiteY54" fmla="*/ 585787 h 1440657"/>
                  <a:gd name="connsiteX55" fmla="*/ 359647 w 1602660"/>
                  <a:gd name="connsiteY55" fmla="*/ 592931 h 1440657"/>
                  <a:gd name="connsiteX56" fmla="*/ 366791 w 1602660"/>
                  <a:gd name="connsiteY56" fmla="*/ 592931 h 1440657"/>
                  <a:gd name="connsiteX57" fmla="*/ 376316 w 1602660"/>
                  <a:gd name="connsiteY57" fmla="*/ 588168 h 1440657"/>
                  <a:gd name="connsiteX58" fmla="*/ 381078 w 1602660"/>
                  <a:gd name="connsiteY58" fmla="*/ 581025 h 1440657"/>
                  <a:gd name="connsiteX59" fmla="*/ 388222 w 1602660"/>
                  <a:gd name="connsiteY59" fmla="*/ 576262 h 1440657"/>
                  <a:gd name="connsiteX60" fmla="*/ 400128 w 1602660"/>
                  <a:gd name="connsiteY60" fmla="*/ 576262 h 1440657"/>
                  <a:gd name="connsiteX61" fmla="*/ 409653 w 1602660"/>
                  <a:gd name="connsiteY61" fmla="*/ 600075 h 1440657"/>
                  <a:gd name="connsiteX62" fmla="*/ 412035 w 1602660"/>
                  <a:gd name="connsiteY62" fmla="*/ 604837 h 1440657"/>
                  <a:gd name="connsiteX63" fmla="*/ 395366 w 1602660"/>
                  <a:gd name="connsiteY63" fmla="*/ 733425 h 1440657"/>
                  <a:gd name="connsiteX64" fmla="*/ 388222 w 1602660"/>
                  <a:gd name="connsiteY64" fmla="*/ 783431 h 1440657"/>
                  <a:gd name="connsiteX65" fmla="*/ 378697 w 1602660"/>
                  <a:gd name="connsiteY65" fmla="*/ 835818 h 1440657"/>
                  <a:gd name="connsiteX66" fmla="*/ 369172 w 1602660"/>
                  <a:gd name="connsiteY66" fmla="*/ 873918 h 1440657"/>
                  <a:gd name="connsiteX67" fmla="*/ 366790 w 1602660"/>
                  <a:gd name="connsiteY67" fmla="*/ 900113 h 1440657"/>
                  <a:gd name="connsiteX68" fmla="*/ 109614 w 1602660"/>
                  <a:gd name="connsiteY68" fmla="*/ 857249 h 1440657"/>
                  <a:gd name="connsiteX69" fmla="*/ 21507 w 1602660"/>
                  <a:gd name="connsiteY69" fmla="*/ 1307304 h 1440657"/>
                  <a:gd name="connsiteX70" fmla="*/ 78 w 1602660"/>
                  <a:gd name="connsiteY70" fmla="*/ 1440657 h 1440657"/>
                  <a:gd name="connsiteX0" fmla="*/ 1602852 w 1602852"/>
                  <a:gd name="connsiteY0" fmla="*/ 166687 h 1449876"/>
                  <a:gd name="connsiteX1" fmla="*/ 1488552 w 1602852"/>
                  <a:gd name="connsiteY1" fmla="*/ 166687 h 1449876"/>
                  <a:gd name="connsiteX2" fmla="*/ 1383777 w 1602852"/>
                  <a:gd name="connsiteY2" fmla="*/ 164306 h 1449876"/>
                  <a:gd name="connsiteX3" fmla="*/ 1295670 w 1602852"/>
                  <a:gd name="connsiteY3" fmla="*/ 161925 h 1449876"/>
                  <a:gd name="connsiteX4" fmla="*/ 1202802 w 1602852"/>
                  <a:gd name="connsiteY4" fmla="*/ 157162 h 1449876"/>
                  <a:gd name="connsiteX5" fmla="*/ 1117077 w 1602852"/>
                  <a:gd name="connsiteY5" fmla="*/ 150018 h 1449876"/>
                  <a:gd name="connsiteX6" fmla="*/ 1059927 w 1602852"/>
                  <a:gd name="connsiteY6" fmla="*/ 145256 h 1449876"/>
                  <a:gd name="connsiteX7" fmla="*/ 1009920 w 1602852"/>
                  <a:gd name="connsiteY7" fmla="*/ 140493 h 1449876"/>
                  <a:gd name="connsiteX8" fmla="*/ 893239 w 1602852"/>
                  <a:gd name="connsiteY8" fmla="*/ 123825 h 1449876"/>
                  <a:gd name="connsiteX9" fmla="*/ 717027 w 1602852"/>
                  <a:gd name="connsiteY9" fmla="*/ 107156 h 1449876"/>
                  <a:gd name="connsiteX10" fmla="*/ 524145 w 1602852"/>
                  <a:gd name="connsiteY10" fmla="*/ 80962 h 1449876"/>
                  <a:gd name="connsiteX11" fmla="*/ 414608 w 1602852"/>
                  <a:gd name="connsiteY11" fmla="*/ 61912 h 1449876"/>
                  <a:gd name="connsiteX12" fmla="*/ 326502 w 1602852"/>
                  <a:gd name="connsiteY12" fmla="*/ 45243 h 1449876"/>
                  <a:gd name="connsiteX13" fmla="*/ 238395 w 1602852"/>
                  <a:gd name="connsiteY13" fmla="*/ 28575 h 1449876"/>
                  <a:gd name="connsiteX14" fmla="*/ 150289 w 1602852"/>
                  <a:gd name="connsiteY14" fmla="*/ 9525 h 1449876"/>
                  <a:gd name="connsiteX15" fmla="*/ 112189 w 1602852"/>
                  <a:gd name="connsiteY15" fmla="*/ 0 h 1449876"/>
                  <a:gd name="connsiteX16" fmla="*/ 83614 w 1602852"/>
                  <a:gd name="connsiteY16" fmla="*/ 111918 h 1449876"/>
                  <a:gd name="connsiteX17" fmla="*/ 97902 w 1602852"/>
                  <a:gd name="connsiteY17" fmla="*/ 140493 h 1449876"/>
                  <a:gd name="connsiteX18" fmla="*/ 102664 w 1602852"/>
                  <a:gd name="connsiteY18" fmla="*/ 157162 h 1449876"/>
                  <a:gd name="connsiteX19" fmla="*/ 93139 w 1602852"/>
                  <a:gd name="connsiteY19" fmla="*/ 178593 h 1449876"/>
                  <a:gd name="connsiteX20" fmla="*/ 95520 w 1602852"/>
                  <a:gd name="connsiteY20" fmla="*/ 200025 h 1449876"/>
                  <a:gd name="connsiteX21" fmla="*/ 105045 w 1602852"/>
                  <a:gd name="connsiteY21" fmla="*/ 211931 h 1449876"/>
                  <a:gd name="connsiteX22" fmla="*/ 116952 w 1602852"/>
                  <a:gd name="connsiteY22" fmla="*/ 214312 h 1449876"/>
                  <a:gd name="connsiteX23" fmla="*/ 121714 w 1602852"/>
                  <a:gd name="connsiteY23" fmla="*/ 216693 h 1449876"/>
                  <a:gd name="connsiteX24" fmla="*/ 128858 w 1602852"/>
                  <a:gd name="connsiteY24" fmla="*/ 230981 h 1449876"/>
                  <a:gd name="connsiteX25" fmla="*/ 138383 w 1602852"/>
                  <a:gd name="connsiteY25" fmla="*/ 254793 h 1449876"/>
                  <a:gd name="connsiteX26" fmla="*/ 147908 w 1602852"/>
                  <a:gd name="connsiteY26" fmla="*/ 273843 h 1449876"/>
                  <a:gd name="connsiteX27" fmla="*/ 155052 w 1602852"/>
                  <a:gd name="connsiteY27" fmla="*/ 290512 h 1449876"/>
                  <a:gd name="connsiteX28" fmla="*/ 162195 w 1602852"/>
                  <a:gd name="connsiteY28" fmla="*/ 297656 h 1449876"/>
                  <a:gd name="connsiteX29" fmla="*/ 178864 w 1602852"/>
                  <a:gd name="connsiteY29" fmla="*/ 302418 h 1449876"/>
                  <a:gd name="connsiteX30" fmla="*/ 188389 w 1602852"/>
                  <a:gd name="connsiteY30" fmla="*/ 309562 h 1449876"/>
                  <a:gd name="connsiteX31" fmla="*/ 178864 w 1602852"/>
                  <a:gd name="connsiteY31" fmla="*/ 340518 h 1449876"/>
                  <a:gd name="connsiteX32" fmla="*/ 169339 w 1602852"/>
                  <a:gd name="connsiteY32" fmla="*/ 369093 h 1449876"/>
                  <a:gd name="connsiteX33" fmla="*/ 159814 w 1602852"/>
                  <a:gd name="connsiteY33" fmla="*/ 383381 h 1449876"/>
                  <a:gd name="connsiteX34" fmla="*/ 152670 w 1602852"/>
                  <a:gd name="connsiteY34" fmla="*/ 402431 h 1449876"/>
                  <a:gd name="connsiteX35" fmla="*/ 150289 w 1602852"/>
                  <a:gd name="connsiteY35" fmla="*/ 421481 h 1449876"/>
                  <a:gd name="connsiteX36" fmla="*/ 150289 w 1602852"/>
                  <a:gd name="connsiteY36" fmla="*/ 433387 h 1449876"/>
                  <a:gd name="connsiteX37" fmla="*/ 159814 w 1602852"/>
                  <a:gd name="connsiteY37" fmla="*/ 442912 h 1449876"/>
                  <a:gd name="connsiteX38" fmla="*/ 174102 w 1602852"/>
                  <a:gd name="connsiteY38" fmla="*/ 442912 h 1449876"/>
                  <a:gd name="connsiteX39" fmla="*/ 183627 w 1602852"/>
                  <a:gd name="connsiteY39" fmla="*/ 435768 h 1449876"/>
                  <a:gd name="connsiteX40" fmla="*/ 183627 w 1602852"/>
                  <a:gd name="connsiteY40" fmla="*/ 435768 h 1449876"/>
                  <a:gd name="connsiteX41" fmla="*/ 205058 w 1602852"/>
                  <a:gd name="connsiteY41" fmla="*/ 423862 h 1449876"/>
                  <a:gd name="connsiteX42" fmla="*/ 209820 w 1602852"/>
                  <a:gd name="connsiteY42" fmla="*/ 469106 h 1449876"/>
                  <a:gd name="connsiteX43" fmla="*/ 214583 w 1602852"/>
                  <a:gd name="connsiteY43" fmla="*/ 490537 h 1449876"/>
                  <a:gd name="connsiteX44" fmla="*/ 219345 w 1602852"/>
                  <a:gd name="connsiteY44" fmla="*/ 516731 h 1449876"/>
                  <a:gd name="connsiteX45" fmla="*/ 216964 w 1602852"/>
                  <a:gd name="connsiteY45" fmla="*/ 521493 h 1449876"/>
                  <a:gd name="connsiteX46" fmla="*/ 247920 w 1602852"/>
                  <a:gd name="connsiteY46" fmla="*/ 552450 h 1449876"/>
                  <a:gd name="connsiteX47" fmla="*/ 247920 w 1602852"/>
                  <a:gd name="connsiteY47" fmla="*/ 583406 h 1449876"/>
                  <a:gd name="connsiteX48" fmla="*/ 257445 w 1602852"/>
                  <a:gd name="connsiteY48" fmla="*/ 592931 h 1449876"/>
                  <a:gd name="connsiteX49" fmla="*/ 266970 w 1602852"/>
                  <a:gd name="connsiteY49" fmla="*/ 581025 h 1449876"/>
                  <a:gd name="connsiteX50" fmla="*/ 266970 w 1602852"/>
                  <a:gd name="connsiteY50" fmla="*/ 581025 h 1449876"/>
                  <a:gd name="connsiteX51" fmla="*/ 293164 w 1602852"/>
                  <a:gd name="connsiteY51" fmla="*/ 588168 h 1449876"/>
                  <a:gd name="connsiteX52" fmla="*/ 293164 w 1602852"/>
                  <a:gd name="connsiteY52" fmla="*/ 588168 h 1449876"/>
                  <a:gd name="connsiteX53" fmla="*/ 326502 w 1602852"/>
                  <a:gd name="connsiteY53" fmla="*/ 585787 h 1449876"/>
                  <a:gd name="connsiteX54" fmla="*/ 345552 w 1602852"/>
                  <a:gd name="connsiteY54" fmla="*/ 585787 h 1449876"/>
                  <a:gd name="connsiteX55" fmla="*/ 359839 w 1602852"/>
                  <a:gd name="connsiteY55" fmla="*/ 592931 h 1449876"/>
                  <a:gd name="connsiteX56" fmla="*/ 366983 w 1602852"/>
                  <a:gd name="connsiteY56" fmla="*/ 592931 h 1449876"/>
                  <a:gd name="connsiteX57" fmla="*/ 376508 w 1602852"/>
                  <a:gd name="connsiteY57" fmla="*/ 588168 h 1449876"/>
                  <a:gd name="connsiteX58" fmla="*/ 381270 w 1602852"/>
                  <a:gd name="connsiteY58" fmla="*/ 581025 h 1449876"/>
                  <a:gd name="connsiteX59" fmla="*/ 388414 w 1602852"/>
                  <a:gd name="connsiteY59" fmla="*/ 576262 h 1449876"/>
                  <a:gd name="connsiteX60" fmla="*/ 400320 w 1602852"/>
                  <a:gd name="connsiteY60" fmla="*/ 576262 h 1449876"/>
                  <a:gd name="connsiteX61" fmla="*/ 409845 w 1602852"/>
                  <a:gd name="connsiteY61" fmla="*/ 600075 h 1449876"/>
                  <a:gd name="connsiteX62" fmla="*/ 412227 w 1602852"/>
                  <a:gd name="connsiteY62" fmla="*/ 604837 h 1449876"/>
                  <a:gd name="connsiteX63" fmla="*/ 395558 w 1602852"/>
                  <a:gd name="connsiteY63" fmla="*/ 733425 h 1449876"/>
                  <a:gd name="connsiteX64" fmla="*/ 388414 w 1602852"/>
                  <a:gd name="connsiteY64" fmla="*/ 783431 h 1449876"/>
                  <a:gd name="connsiteX65" fmla="*/ 378889 w 1602852"/>
                  <a:gd name="connsiteY65" fmla="*/ 835818 h 1449876"/>
                  <a:gd name="connsiteX66" fmla="*/ 369364 w 1602852"/>
                  <a:gd name="connsiteY66" fmla="*/ 873918 h 1449876"/>
                  <a:gd name="connsiteX67" fmla="*/ 366982 w 1602852"/>
                  <a:gd name="connsiteY67" fmla="*/ 900113 h 1449876"/>
                  <a:gd name="connsiteX68" fmla="*/ 109806 w 1602852"/>
                  <a:gd name="connsiteY68" fmla="*/ 857249 h 1449876"/>
                  <a:gd name="connsiteX69" fmla="*/ 21699 w 1602852"/>
                  <a:gd name="connsiteY69" fmla="*/ 1307304 h 1449876"/>
                  <a:gd name="connsiteX70" fmla="*/ 270 w 1602852"/>
                  <a:gd name="connsiteY70" fmla="*/ 1440657 h 1449876"/>
                  <a:gd name="connsiteX71" fmla="*/ 9794 w 1602852"/>
                  <a:gd name="connsiteY71" fmla="*/ 1438275 h 1449876"/>
                  <a:gd name="connsiteX0" fmla="*/ 1602661 w 1602661"/>
                  <a:gd name="connsiteY0" fmla="*/ 166687 h 1524002"/>
                  <a:gd name="connsiteX1" fmla="*/ 1488361 w 1602661"/>
                  <a:gd name="connsiteY1" fmla="*/ 166687 h 1524002"/>
                  <a:gd name="connsiteX2" fmla="*/ 1383586 w 1602661"/>
                  <a:gd name="connsiteY2" fmla="*/ 164306 h 1524002"/>
                  <a:gd name="connsiteX3" fmla="*/ 1295479 w 1602661"/>
                  <a:gd name="connsiteY3" fmla="*/ 161925 h 1524002"/>
                  <a:gd name="connsiteX4" fmla="*/ 1202611 w 1602661"/>
                  <a:gd name="connsiteY4" fmla="*/ 157162 h 1524002"/>
                  <a:gd name="connsiteX5" fmla="*/ 1116886 w 1602661"/>
                  <a:gd name="connsiteY5" fmla="*/ 150018 h 1524002"/>
                  <a:gd name="connsiteX6" fmla="*/ 1059736 w 1602661"/>
                  <a:gd name="connsiteY6" fmla="*/ 145256 h 1524002"/>
                  <a:gd name="connsiteX7" fmla="*/ 1009729 w 1602661"/>
                  <a:gd name="connsiteY7" fmla="*/ 140493 h 1524002"/>
                  <a:gd name="connsiteX8" fmla="*/ 893048 w 1602661"/>
                  <a:gd name="connsiteY8" fmla="*/ 123825 h 1524002"/>
                  <a:gd name="connsiteX9" fmla="*/ 716836 w 1602661"/>
                  <a:gd name="connsiteY9" fmla="*/ 107156 h 1524002"/>
                  <a:gd name="connsiteX10" fmla="*/ 523954 w 1602661"/>
                  <a:gd name="connsiteY10" fmla="*/ 80962 h 1524002"/>
                  <a:gd name="connsiteX11" fmla="*/ 414417 w 1602661"/>
                  <a:gd name="connsiteY11" fmla="*/ 61912 h 1524002"/>
                  <a:gd name="connsiteX12" fmla="*/ 326311 w 1602661"/>
                  <a:gd name="connsiteY12" fmla="*/ 45243 h 1524002"/>
                  <a:gd name="connsiteX13" fmla="*/ 238204 w 1602661"/>
                  <a:gd name="connsiteY13" fmla="*/ 28575 h 1524002"/>
                  <a:gd name="connsiteX14" fmla="*/ 150098 w 1602661"/>
                  <a:gd name="connsiteY14" fmla="*/ 9525 h 1524002"/>
                  <a:gd name="connsiteX15" fmla="*/ 111998 w 1602661"/>
                  <a:gd name="connsiteY15" fmla="*/ 0 h 1524002"/>
                  <a:gd name="connsiteX16" fmla="*/ 83423 w 1602661"/>
                  <a:gd name="connsiteY16" fmla="*/ 111918 h 1524002"/>
                  <a:gd name="connsiteX17" fmla="*/ 97711 w 1602661"/>
                  <a:gd name="connsiteY17" fmla="*/ 140493 h 1524002"/>
                  <a:gd name="connsiteX18" fmla="*/ 102473 w 1602661"/>
                  <a:gd name="connsiteY18" fmla="*/ 157162 h 1524002"/>
                  <a:gd name="connsiteX19" fmla="*/ 92948 w 1602661"/>
                  <a:gd name="connsiteY19" fmla="*/ 178593 h 1524002"/>
                  <a:gd name="connsiteX20" fmla="*/ 95329 w 1602661"/>
                  <a:gd name="connsiteY20" fmla="*/ 200025 h 1524002"/>
                  <a:gd name="connsiteX21" fmla="*/ 104854 w 1602661"/>
                  <a:gd name="connsiteY21" fmla="*/ 211931 h 1524002"/>
                  <a:gd name="connsiteX22" fmla="*/ 116761 w 1602661"/>
                  <a:gd name="connsiteY22" fmla="*/ 214312 h 1524002"/>
                  <a:gd name="connsiteX23" fmla="*/ 121523 w 1602661"/>
                  <a:gd name="connsiteY23" fmla="*/ 216693 h 1524002"/>
                  <a:gd name="connsiteX24" fmla="*/ 128667 w 1602661"/>
                  <a:gd name="connsiteY24" fmla="*/ 230981 h 1524002"/>
                  <a:gd name="connsiteX25" fmla="*/ 138192 w 1602661"/>
                  <a:gd name="connsiteY25" fmla="*/ 254793 h 1524002"/>
                  <a:gd name="connsiteX26" fmla="*/ 147717 w 1602661"/>
                  <a:gd name="connsiteY26" fmla="*/ 273843 h 1524002"/>
                  <a:gd name="connsiteX27" fmla="*/ 154861 w 1602661"/>
                  <a:gd name="connsiteY27" fmla="*/ 290512 h 1524002"/>
                  <a:gd name="connsiteX28" fmla="*/ 162004 w 1602661"/>
                  <a:gd name="connsiteY28" fmla="*/ 297656 h 1524002"/>
                  <a:gd name="connsiteX29" fmla="*/ 178673 w 1602661"/>
                  <a:gd name="connsiteY29" fmla="*/ 302418 h 1524002"/>
                  <a:gd name="connsiteX30" fmla="*/ 188198 w 1602661"/>
                  <a:gd name="connsiteY30" fmla="*/ 309562 h 1524002"/>
                  <a:gd name="connsiteX31" fmla="*/ 178673 w 1602661"/>
                  <a:gd name="connsiteY31" fmla="*/ 340518 h 1524002"/>
                  <a:gd name="connsiteX32" fmla="*/ 169148 w 1602661"/>
                  <a:gd name="connsiteY32" fmla="*/ 369093 h 1524002"/>
                  <a:gd name="connsiteX33" fmla="*/ 159623 w 1602661"/>
                  <a:gd name="connsiteY33" fmla="*/ 383381 h 1524002"/>
                  <a:gd name="connsiteX34" fmla="*/ 152479 w 1602661"/>
                  <a:gd name="connsiteY34" fmla="*/ 402431 h 1524002"/>
                  <a:gd name="connsiteX35" fmla="*/ 150098 w 1602661"/>
                  <a:gd name="connsiteY35" fmla="*/ 421481 h 1524002"/>
                  <a:gd name="connsiteX36" fmla="*/ 150098 w 1602661"/>
                  <a:gd name="connsiteY36" fmla="*/ 433387 h 1524002"/>
                  <a:gd name="connsiteX37" fmla="*/ 159623 w 1602661"/>
                  <a:gd name="connsiteY37" fmla="*/ 442912 h 1524002"/>
                  <a:gd name="connsiteX38" fmla="*/ 173911 w 1602661"/>
                  <a:gd name="connsiteY38" fmla="*/ 442912 h 1524002"/>
                  <a:gd name="connsiteX39" fmla="*/ 183436 w 1602661"/>
                  <a:gd name="connsiteY39" fmla="*/ 435768 h 1524002"/>
                  <a:gd name="connsiteX40" fmla="*/ 183436 w 1602661"/>
                  <a:gd name="connsiteY40" fmla="*/ 435768 h 1524002"/>
                  <a:gd name="connsiteX41" fmla="*/ 204867 w 1602661"/>
                  <a:gd name="connsiteY41" fmla="*/ 423862 h 1524002"/>
                  <a:gd name="connsiteX42" fmla="*/ 209629 w 1602661"/>
                  <a:gd name="connsiteY42" fmla="*/ 469106 h 1524002"/>
                  <a:gd name="connsiteX43" fmla="*/ 214392 w 1602661"/>
                  <a:gd name="connsiteY43" fmla="*/ 490537 h 1524002"/>
                  <a:gd name="connsiteX44" fmla="*/ 219154 w 1602661"/>
                  <a:gd name="connsiteY44" fmla="*/ 516731 h 1524002"/>
                  <a:gd name="connsiteX45" fmla="*/ 216773 w 1602661"/>
                  <a:gd name="connsiteY45" fmla="*/ 521493 h 1524002"/>
                  <a:gd name="connsiteX46" fmla="*/ 247729 w 1602661"/>
                  <a:gd name="connsiteY46" fmla="*/ 552450 h 1524002"/>
                  <a:gd name="connsiteX47" fmla="*/ 247729 w 1602661"/>
                  <a:gd name="connsiteY47" fmla="*/ 583406 h 1524002"/>
                  <a:gd name="connsiteX48" fmla="*/ 257254 w 1602661"/>
                  <a:gd name="connsiteY48" fmla="*/ 592931 h 1524002"/>
                  <a:gd name="connsiteX49" fmla="*/ 266779 w 1602661"/>
                  <a:gd name="connsiteY49" fmla="*/ 581025 h 1524002"/>
                  <a:gd name="connsiteX50" fmla="*/ 266779 w 1602661"/>
                  <a:gd name="connsiteY50" fmla="*/ 581025 h 1524002"/>
                  <a:gd name="connsiteX51" fmla="*/ 292973 w 1602661"/>
                  <a:gd name="connsiteY51" fmla="*/ 588168 h 1524002"/>
                  <a:gd name="connsiteX52" fmla="*/ 292973 w 1602661"/>
                  <a:gd name="connsiteY52" fmla="*/ 588168 h 1524002"/>
                  <a:gd name="connsiteX53" fmla="*/ 326311 w 1602661"/>
                  <a:gd name="connsiteY53" fmla="*/ 585787 h 1524002"/>
                  <a:gd name="connsiteX54" fmla="*/ 345361 w 1602661"/>
                  <a:gd name="connsiteY54" fmla="*/ 585787 h 1524002"/>
                  <a:gd name="connsiteX55" fmla="*/ 359648 w 1602661"/>
                  <a:gd name="connsiteY55" fmla="*/ 592931 h 1524002"/>
                  <a:gd name="connsiteX56" fmla="*/ 366792 w 1602661"/>
                  <a:gd name="connsiteY56" fmla="*/ 592931 h 1524002"/>
                  <a:gd name="connsiteX57" fmla="*/ 376317 w 1602661"/>
                  <a:gd name="connsiteY57" fmla="*/ 588168 h 1524002"/>
                  <a:gd name="connsiteX58" fmla="*/ 381079 w 1602661"/>
                  <a:gd name="connsiteY58" fmla="*/ 581025 h 1524002"/>
                  <a:gd name="connsiteX59" fmla="*/ 388223 w 1602661"/>
                  <a:gd name="connsiteY59" fmla="*/ 576262 h 1524002"/>
                  <a:gd name="connsiteX60" fmla="*/ 400129 w 1602661"/>
                  <a:gd name="connsiteY60" fmla="*/ 576262 h 1524002"/>
                  <a:gd name="connsiteX61" fmla="*/ 409654 w 1602661"/>
                  <a:gd name="connsiteY61" fmla="*/ 600075 h 1524002"/>
                  <a:gd name="connsiteX62" fmla="*/ 412036 w 1602661"/>
                  <a:gd name="connsiteY62" fmla="*/ 604837 h 1524002"/>
                  <a:gd name="connsiteX63" fmla="*/ 395367 w 1602661"/>
                  <a:gd name="connsiteY63" fmla="*/ 733425 h 1524002"/>
                  <a:gd name="connsiteX64" fmla="*/ 388223 w 1602661"/>
                  <a:gd name="connsiteY64" fmla="*/ 783431 h 1524002"/>
                  <a:gd name="connsiteX65" fmla="*/ 378698 w 1602661"/>
                  <a:gd name="connsiteY65" fmla="*/ 835818 h 1524002"/>
                  <a:gd name="connsiteX66" fmla="*/ 369173 w 1602661"/>
                  <a:gd name="connsiteY66" fmla="*/ 873918 h 1524002"/>
                  <a:gd name="connsiteX67" fmla="*/ 366791 w 1602661"/>
                  <a:gd name="connsiteY67" fmla="*/ 900113 h 1524002"/>
                  <a:gd name="connsiteX68" fmla="*/ 109615 w 1602661"/>
                  <a:gd name="connsiteY68" fmla="*/ 857249 h 1524002"/>
                  <a:gd name="connsiteX69" fmla="*/ 21508 w 1602661"/>
                  <a:gd name="connsiteY69" fmla="*/ 1307304 h 1524002"/>
                  <a:gd name="connsiteX70" fmla="*/ 79 w 1602661"/>
                  <a:gd name="connsiteY70" fmla="*/ 1440657 h 1524002"/>
                  <a:gd name="connsiteX71" fmla="*/ 450134 w 1602661"/>
                  <a:gd name="connsiteY71" fmla="*/ 1524000 h 1524002"/>
                  <a:gd name="connsiteX0" fmla="*/ 1612146 w 1612146"/>
                  <a:gd name="connsiteY0" fmla="*/ 166687 h 1524002"/>
                  <a:gd name="connsiteX1" fmla="*/ 1497846 w 1612146"/>
                  <a:gd name="connsiteY1" fmla="*/ 166687 h 1524002"/>
                  <a:gd name="connsiteX2" fmla="*/ 1393071 w 1612146"/>
                  <a:gd name="connsiteY2" fmla="*/ 164306 h 1524002"/>
                  <a:gd name="connsiteX3" fmla="*/ 1304964 w 1612146"/>
                  <a:gd name="connsiteY3" fmla="*/ 161925 h 1524002"/>
                  <a:gd name="connsiteX4" fmla="*/ 1212096 w 1612146"/>
                  <a:gd name="connsiteY4" fmla="*/ 157162 h 1524002"/>
                  <a:gd name="connsiteX5" fmla="*/ 1126371 w 1612146"/>
                  <a:gd name="connsiteY5" fmla="*/ 150018 h 1524002"/>
                  <a:gd name="connsiteX6" fmla="*/ 1069221 w 1612146"/>
                  <a:gd name="connsiteY6" fmla="*/ 145256 h 1524002"/>
                  <a:gd name="connsiteX7" fmla="*/ 1019214 w 1612146"/>
                  <a:gd name="connsiteY7" fmla="*/ 140493 h 1524002"/>
                  <a:gd name="connsiteX8" fmla="*/ 902533 w 1612146"/>
                  <a:gd name="connsiteY8" fmla="*/ 123825 h 1524002"/>
                  <a:gd name="connsiteX9" fmla="*/ 726321 w 1612146"/>
                  <a:gd name="connsiteY9" fmla="*/ 107156 h 1524002"/>
                  <a:gd name="connsiteX10" fmla="*/ 533439 w 1612146"/>
                  <a:gd name="connsiteY10" fmla="*/ 80962 h 1524002"/>
                  <a:gd name="connsiteX11" fmla="*/ 423902 w 1612146"/>
                  <a:gd name="connsiteY11" fmla="*/ 61912 h 1524002"/>
                  <a:gd name="connsiteX12" fmla="*/ 335796 w 1612146"/>
                  <a:gd name="connsiteY12" fmla="*/ 45243 h 1524002"/>
                  <a:gd name="connsiteX13" fmla="*/ 247689 w 1612146"/>
                  <a:gd name="connsiteY13" fmla="*/ 28575 h 1524002"/>
                  <a:gd name="connsiteX14" fmla="*/ 159583 w 1612146"/>
                  <a:gd name="connsiteY14" fmla="*/ 9525 h 1524002"/>
                  <a:gd name="connsiteX15" fmla="*/ 121483 w 1612146"/>
                  <a:gd name="connsiteY15" fmla="*/ 0 h 1524002"/>
                  <a:gd name="connsiteX16" fmla="*/ 92908 w 1612146"/>
                  <a:gd name="connsiteY16" fmla="*/ 111918 h 1524002"/>
                  <a:gd name="connsiteX17" fmla="*/ 107196 w 1612146"/>
                  <a:gd name="connsiteY17" fmla="*/ 140493 h 1524002"/>
                  <a:gd name="connsiteX18" fmla="*/ 111958 w 1612146"/>
                  <a:gd name="connsiteY18" fmla="*/ 157162 h 1524002"/>
                  <a:gd name="connsiteX19" fmla="*/ 102433 w 1612146"/>
                  <a:gd name="connsiteY19" fmla="*/ 178593 h 1524002"/>
                  <a:gd name="connsiteX20" fmla="*/ 104814 w 1612146"/>
                  <a:gd name="connsiteY20" fmla="*/ 200025 h 1524002"/>
                  <a:gd name="connsiteX21" fmla="*/ 114339 w 1612146"/>
                  <a:gd name="connsiteY21" fmla="*/ 211931 h 1524002"/>
                  <a:gd name="connsiteX22" fmla="*/ 126246 w 1612146"/>
                  <a:gd name="connsiteY22" fmla="*/ 214312 h 1524002"/>
                  <a:gd name="connsiteX23" fmla="*/ 131008 w 1612146"/>
                  <a:gd name="connsiteY23" fmla="*/ 216693 h 1524002"/>
                  <a:gd name="connsiteX24" fmla="*/ 138152 w 1612146"/>
                  <a:gd name="connsiteY24" fmla="*/ 230981 h 1524002"/>
                  <a:gd name="connsiteX25" fmla="*/ 147677 w 1612146"/>
                  <a:gd name="connsiteY25" fmla="*/ 254793 h 1524002"/>
                  <a:gd name="connsiteX26" fmla="*/ 157202 w 1612146"/>
                  <a:gd name="connsiteY26" fmla="*/ 273843 h 1524002"/>
                  <a:gd name="connsiteX27" fmla="*/ 164346 w 1612146"/>
                  <a:gd name="connsiteY27" fmla="*/ 290512 h 1524002"/>
                  <a:gd name="connsiteX28" fmla="*/ 171489 w 1612146"/>
                  <a:gd name="connsiteY28" fmla="*/ 297656 h 1524002"/>
                  <a:gd name="connsiteX29" fmla="*/ 188158 w 1612146"/>
                  <a:gd name="connsiteY29" fmla="*/ 302418 h 1524002"/>
                  <a:gd name="connsiteX30" fmla="*/ 197683 w 1612146"/>
                  <a:gd name="connsiteY30" fmla="*/ 309562 h 1524002"/>
                  <a:gd name="connsiteX31" fmla="*/ 188158 w 1612146"/>
                  <a:gd name="connsiteY31" fmla="*/ 340518 h 1524002"/>
                  <a:gd name="connsiteX32" fmla="*/ 178633 w 1612146"/>
                  <a:gd name="connsiteY32" fmla="*/ 369093 h 1524002"/>
                  <a:gd name="connsiteX33" fmla="*/ 169108 w 1612146"/>
                  <a:gd name="connsiteY33" fmla="*/ 383381 h 1524002"/>
                  <a:gd name="connsiteX34" fmla="*/ 161964 w 1612146"/>
                  <a:gd name="connsiteY34" fmla="*/ 402431 h 1524002"/>
                  <a:gd name="connsiteX35" fmla="*/ 159583 w 1612146"/>
                  <a:gd name="connsiteY35" fmla="*/ 421481 h 1524002"/>
                  <a:gd name="connsiteX36" fmla="*/ 159583 w 1612146"/>
                  <a:gd name="connsiteY36" fmla="*/ 433387 h 1524002"/>
                  <a:gd name="connsiteX37" fmla="*/ 169108 w 1612146"/>
                  <a:gd name="connsiteY37" fmla="*/ 442912 h 1524002"/>
                  <a:gd name="connsiteX38" fmla="*/ 183396 w 1612146"/>
                  <a:gd name="connsiteY38" fmla="*/ 442912 h 1524002"/>
                  <a:gd name="connsiteX39" fmla="*/ 192921 w 1612146"/>
                  <a:gd name="connsiteY39" fmla="*/ 435768 h 1524002"/>
                  <a:gd name="connsiteX40" fmla="*/ 192921 w 1612146"/>
                  <a:gd name="connsiteY40" fmla="*/ 435768 h 1524002"/>
                  <a:gd name="connsiteX41" fmla="*/ 214352 w 1612146"/>
                  <a:gd name="connsiteY41" fmla="*/ 423862 h 1524002"/>
                  <a:gd name="connsiteX42" fmla="*/ 219114 w 1612146"/>
                  <a:gd name="connsiteY42" fmla="*/ 469106 h 1524002"/>
                  <a:gd name="connsiteX43" fmla="*/ 223877 w 1612146"/>
                  <a:gd name="connsiteY43" fmla="*/ 490537 h 1524002"/>
                  <a:gd name="connsiteX44" fmla="*/ 228639 w 1612146"/>
                  <a:gd name="connsiteY44" fmla="*/ 516731 h 1524002"/>
                  <a:gd name="connsiteX45" fmla="*/ 226258 w 1612146"/>
                  <a:gd name="connsiteY45" fmla="*/ 521493 h 1524002"/>
                  <a:gd name="connsiteX46" fmla="*/ 257214 w 1612146"/>
                  <a:gd name="connsiteY46" fmla="*/ 552450 h 1524002"/>
                  <a:gd name="connsiteX47" fmla="*/ 257214 w 1612146"/>
                  <a:gd name="connsiteY47" fmla="*/ 583406 h 1524002"/>
                  <a:gd name="connsiteX48" fmla="*/ 266739 w 1612146"/>
                  <a:gd name="connsiteY48" fmla="*/ 592931 h 1524002"/>
                  <a:gd name="connsiteX49" fmla="*/ 276264 w 1612146"/>
                  <a:gd name="connsiteY49" fmla="*/ 581025 h 1524002"/>
                  <a:gd name="connsiteX50" fmla="*/ 276264 w 1612146"/>
                  <a:gd name="connsiteY50" fmla="*/ 581025 h 1524002"/>
                  <a:gd name="connsiteX51" fmla="*/ 302458 w 1612146"/>
                  <a:gd name="connsiteY51" fmla="*/ 588168 h 1524002"/>
                  <a:gd name="connsiteX52" fmla="*/ 302458 w 1612146"/>
                  <a:gd name="connsiteY52" fmla="*/ 588168 h 1524002"/>
                  <a:gd name="connsiteX53" fmla="*/ 335796 w 1612146"/>
                  <a:gd name="connsiteY53" fmla="*/ 585787 h 1524002"/>
                  <a:gd name="connsiteX54" fmla="*/ 354846 w 1612146"/>
                  <a:gd name="connsiteY54" fmla="*/ 585787 h 1524002"/>
                  <a:gd name="connsiteX55" fmla="*/ 369133 w 1612146"/>
                  <a:gd name="connsiteY55" fmla="*/ 592931 h 1524002"/>
                  <a:gd name="connsiteX56" fmla="*/ 376277 w 1612146"/>
                  <a:gd name="connsiteY56" fmla="*/ 592931 h 1524002"/>
                  <a:gd name="connsiteX57" fmla="*/ 385802 w 1612146"/>
                  <a:gd name="connsiteY57" fmla="*/ 588168 h 1524002"/>
                  <a:gd name="connsiteX58" fmla="*/ 390564 w 1612146"/>
                  <a:gd name="connsiteY58" fmla="*/ 581025 h 1524002"/>
                  <a:gd name="connsiteX59" fmla="*/ 397708 w 1612146"/>
                  <a:gd name="connsiteY59" fmla="*/ 576262 h 1524002"/>
                  <a:gd name="connsiteX60" fmla="*/ 409614 w 1612146"/>
                  <a:gd name="connsiteY60" fmla="*/ 576262 h 1524002"/>
                  <a:gd name="connsiteX61" fmla="*/ 419139 w 1612146"/>
                  <a:gd name="connsiteY61" fmla="*/ 600075 h 1524002"/>
                  <a:gd name="connsiteX62" fmla="*/ 421521 w 1612146"/>
                  <a:gd name="connsiteY62" fmla="*/ 604837 h 1524002"/>
                  <a:gd name="connsiteX63" fmla="*/ 404852 w 1612146"/>
                  <a:gd name="connsiteY63" fmla="*/ 733425 h 1524002"/>
                  <a:gd name="connsiteX64" fmla="*/ 397708 w 1612146"/>
                  <a:gd name="connsiteY64" fmla="*/ 783431 h 1524002"/>
                  <a:gd name="connsiteX65" fmla="*/ 388183 w 1612146"/>
                  <a:gd name="connsiteY65" fmla="*/ 835818 h 1524002"/>
                  <a:gd name="connsiteX66" fmla="*/ 378658 w 1612146"/>
                  <a:gd name="connsiteY66" fmla="*/ 873918 h 1524002"/>
                  <a:gd name="connsiteX67" fmla="*/ 376276 w 1612146"/>
                  <a:gd name="connsiteY67" fmla="*/ 900113 h 1524002"/>
                  <a:gd name="connsiteX68" fmla="*/ 119100 w 1612146"/>
                  <a:gd name="connsiteY68" fmla="*/ 857249 h 1524002"/>
                  <a:gd name="connsiteX69" fmla="*/ 30993 w 1612146"/>
                  <a:gd name="connsiteY69" fmla="*/ 1307304 h 1524002"/>
                  <a:gd name="connsiteX70" fmla="*/ 39 w 1612146"/>
                  <a:gd name="connsiteY70" fmla="*/ 1438276 h 1524002"/>
                  <a:gd name="connsiteX71" fmla="*/ 459619 w 1612146"/>
                  <a:gd name="connsiteY71" fmla="*/ 1524000 h 1524002"/>
                  <a:gd name="connsiteX0" fmla="*/ 1607398 w 1607398"/>
                  <a:gd name="connsiteY0" fmla="*/ 166687 h 1524002"/>
                  <a:gd name="connsiteX1" fmla="*/ 1493098 w 1607398"/>
                  <a:gd name="connsiteY1" fmla="*/ 166687 h 1524002"/>
                  <a:gd name="connsiteX2" fmla="*/ 1388323 w 1607398"/>
                  <a:gd name="connsiteY2" fmla="*/ 164306 h 1524002"/>
                  <a:gd name="connsiteX3" fmla="*/ 1300216 w 1607398"/>
                  <a:gd name="connsiteY3" fmla="*/ 161925 h 1524002"/>
                  <a:gd name="connsiteX4" fmla="*/ 1207348 w 1607398"/>
                  <a:gd name="connsiteY4" fmla="*/ 157162 h 1524002"/>
                  <a:gd name="connsiteX5" fmla="*/ 1121623 w 1607398"/>
                  <a:gd name="connsiteY5" fmla="*/ 150018 h 1524002"/>
                  <a:gd name="connsiteX6" fmla="*/ 1064473 w 1607398"/>
                  <a:gd name="connsiteY6" fmla="*/ 145256 h 1524002"/>
                  <a:gd name="connsiteX7" fmla="*/ 1014466 w 1607398"/>
                  <a:gd name="connsiteY7" fmla="*/ 140493 h 1524002"/>
                  <a:gd name="connsiteX8" fmla="*/ 897785 w 1607398"/>
                  <a:gd name="connsiteY8" fmla="*/ 123825 h 1524002"/>
                  <a:gd name="connsiteX9" fmla="*/ 721573 w 1607398"/>
                  <a:gd name="connsiteY9" fmla="*/ 107156 h 1524002"/>
                  <a:gd name="connsiteX10" fmla="*/ 528691 w 1607398"/>
                  <a:gd name="connsiteY10" fmla="*/ 80962 h 1524002"/>
                  <a:gd name="connsiteX11" fmla="*/ 419154 w 1607398"/>
                  <a:gd name="connsiteY11" fmla="*/ 61912 h 1524002"/>
                  <a:gd name="connsiteX12" fmla="*/ 331048 w 1607398"/>
                  <a:gd name="connsiteY12" fmla="*/ 45243 h 1524002"/>
                  <a:gd name="connsiteX13" fmla="*/ 242941 w 1607398"/>
                  <a:gd name="connsiteY13" fmla="*/ 28575 h 1524002"/>
                  <a:gd name="connsiteX14" fmla="*/ 154835 w 1607398"/>
                  <a:gd name="connsiteY14" fmla="*/ 9525 h 1524002"/>
                  <a:gd name="connsiteX15" fmla="*/ 116735 w 1607398"/>
                  <a:gd name="connsiteY15" fmla="*/ 0 h 1524002"/>
                  <a:gd name="connsiteX16" fmla="*/ 88160 w 1607398"/>
                  <a:gd name="connsiteY16" fmla="*/ 111918 h 1524002"/>
                  <a:gd name="connsiteX17" fmla="*/ 102448 w 1607398"/>
                  <a:gd name="connsiteY17" fmla="*/ 140493 h 1524002"/>
                  <a:gd name="connsiteX18" fmla="*/ 107210 w 1607398"/>
                  <a:gd name="connsiteY18" fmla="*/ 157162 h 1524002"/>
                  <a:gd name="connsiteX19" fmla="*/ 97685 w 1607398"/>
                  <a:gd name="connsiteY19" fmla="*/ 178593 h 1524002"/>
                  <a:gd name="connsiteX20" fmla="*/ 100066 w 1607398"/>
                  <a:gd name="connsiteY20" fmla="*/ 200025 h 1524002"/>
                  <a:gd name="connsiteX21" fmla="*/ 109591 w 1607398"/>
                  <a:gd name="connsiteY21" fmla="*/ 211931 h 1524002"/>
                  <a:gd name="connsiteX22" fmla="*/ 121498 w 1607398"/>
                  <a:gd name="connsiteY22" fmla="*/ 214312 h 1524002"/>
                  <a:gd name="connsiteX23" fmla="*/ 126260 w 1607398"/>
                  <a:gd name="connsiteY23" fmla="*/ 216693 h 1524002"/>
                  <a:gd name="connsiteX24" fmla="*/ 133404 w 1607398"/>
                  <a:gd name="connsiteY24" fmla="*/ 230981 h 1524002"/>
                  <a:gd name="connsiteX25" fmla="*/ 142929 w 1607398"/>
                  <a:gd name="connsiteY25" fmla="*/ 254793 h 1524002"/>
                  <a:gd name="connsiteX26" fmla="*/ 152454 w 1607398"/>
                  <a:gd name="connsiteY26" fmla="*/ 273843 h 1524002"/>
                  <a:gd name="connsiteX27" fmla="*/ 159598 w 1607398"/>
                  <a:gd name="connsiteY27" fmla="*/ 290512 h 1524002"/>
                  <a:gd name="connsiteX28" fmla="*/ 166741 w 1607398"/>
                  <a:gd name="connsiteY28" fmla="*/ 297656 h 1524002"/>
                  <a:gd name="connsiteX29" fmla="*/ 183410 w 1607398"/>
                  <a:gd name="connsiteY29" fmla="*/ 302418 h 1524002"/>
                  <a:gd name="connsiteX30" fmla="*/ 192935 w 1607398"/>
                  <a:gd name="connsiteY30" fmla="*/ 309562 h 1524002"/>
                  <a:gd name="connsiteX31" fmla="*/ 183410 w 1607398"/>
                  <a:gd name="connsiteY31" fmla="*/ 340518 h 1524002"/>
                  <a:gd name="connsiteX32" fmla="*/ 173885 w 1607398"/>
                  <a:gd name="connsiteY32" fmla="*/ 369093 h 1524002"/>
                  <a:gd name="connsiteX33" fmla="*/ 164360 w 1607398"/>
                  <a:gd name="connsiteY33" fmla="*/ 383381 h 1524002"/>
                  <a:gd name="connsiteX34" fmla="*/ 157216 w 1607398"/>
                  <a:gd name="connsiteY34" fmla="*/ 402431 h 1524002"/>
                  <a:gd name="connsiteX35" fmla="*/ 154835 w 1607398"/>
                  <a:gd name="connsiteY35" fmla="*/ 421481 h 1524002"/>
                  <a:gd name="connsiteX36" fmla="*/ 154835 w 1607398"/>
                  <a:gd name="connsiteY36" fmla="*/ 433387 h 1524002"/>
                  <a:gd name="connsiteX37" fmla="*/ 164360 w 1607398"/>
                  <a:gd name="connsiteY37" fmla="*/ 442912 h 1524002"/>
                  <a:gd name="connsiteX38" fmla="*/ 178648 w 1607398"/>
                  <a:gd name="connsiteY38" fmla="*/ 442912 h 1524002"/>
                  <a:gd name="connsiteX39" fmla="*/ 188173 w 1607398"/>
                  <a:gd name="connsiteY39" fmla="*/ 435768 h 1524002"/>
                  <a:gd name="connsiteX40" fmla="*/ 188173 w 1607398"/>
                  <a:gd name="connsiteY40" fmla="*/ 435768 h 1524002"/>
                  <a:gd name="connsiteX41" fmla="*/ 209604 w 1607398"/>
                  <a:gd name="connsiteY41" fmla="*/ 423862 h 1524002"/>
                  <a:gd name="connsiteX42" fmla="*/ 214366 w 1607398"/>
                  <a:gd name="connsiteY42" fmla="*/ 469106 h 1524002"/>
                  <a:gd name="connsiteX43" fmla="*/ 219129 w 1607398"/>
                  <a:gd name="connsiteY43" fmla="*/ 490537 h 1524002"/>
                  <a:gd name="connsiteX44" fmla="*/ 223891 w 1607398"/>
                  <a:gd name="connsiteY44" fmla="*/ 516731 h 1524002"/>
                  <a:gd name="connsiteX45" fmla="*/ 221510 w 1607398"/>
                  <a:gd name="connsiteY45" fmla="*/ 521493 h 1524002"/>
                  <a:gd name="connsiteX46" fmla="*/ 252466 w 1607398"/>
                  <a:gd name="connsiteY46" fmla="*/ 552450 h 1524002"/>
                  <a:gd name="connsiteX47" fmla="*/ 252466 w 1607398"/>
                  <a:gd name="connsiteY47" fmla="*/ 583406 h 1524002"/>
                  <a:gd name="connsiteX48" fmla="*/ 261991 w 1607398"/>
                  <a:gd name="connsiteY48" fmla="*/ 592931 h 1524002"/>
                  <a:gd name="connsiteX49" fmla="*/ 271516 w 1607398"/>
                  <a:gd name="connsiteY49" fmla="*/ 581025 h 1524002"/>
                  <a:gd name="connsiteX50" fmla="*/ 271516 w 1607398"/>
                  <a:gd name="connsiteY50" fmla="*/ 581025 h 1524002"/>
                  <a:gd name="connsiteX51" fmla="*/ 297710 w 1607398"/>
                  <a:gd name="connsiteY51" fmla="*/ 588168 h 1524002"/>
                  <a:gd name="connsiteX52" fmla="*/ 297710 w 1607398"/>
                  <a:gd name="connsiteY52" fmla="*/ 588168 h 1524002"/>
                  <a:gd name="connsiteX53" fmla="*/ 331048 w 1607398"/>
                  <a:gd name="connsiteY53" fmla="*/ 585787 h 1524002"/>
                  <a:gd name="connsiteX54" fmla="*/ 350098 w 1607398"/>
                  <a:gd name="connsiteY54" fmla="*/ 585787 h 1524002"/>
                  <a:gd name="connsiteX55" fmla="*/ 364385 w 1607398"/>
                  <a:gd name="connsiteY55" fmla="*/ 592931 h 1524002"/>
                  <a:gd name="connsiteX56" fmla="*/ 371529 w 1607398"/>
                  <a:gd name="connsiteY56" fmla="*/ 592931 h 1524002"/>
                  <a:gd name="connsiteX57" fmla="*/ 381054 w 1607398"/>
                  <a:gd name="connsiteY57" fmla="*/ 588168 h 1524002"/>
                  <a:gd name="connsiteX58" fmla="*/ 385816 w 1607398"/>
                  <a:gd name="connsiteY58" fmla="*/ 581025 h 1524002"/>
                  <a:gd name="connsiteX59" fmla="*/ 392960 w 1607398"/>
                  <a:gd name="connsiteY59" fmla="*/ 576262 h 1524002"/>
                  <a:gd name="connsiteX60" fmla="*/ 404866 w 1607398"/>
                  <a:gd name="connsiteY60" fmla="*/ 576262 h 1524002"/>
                  <a:gd name="connsiteX61" fmla="*/ 414391 w 1607398"/>
                  <a:gd name="connsiteY61" fmla="*/ 600075 h 1524002"/>
                  <a:gd name="connsiteX62" fmla="*/ 416773 w 1607398"/>
                  <a:gd name="connsiteY62" fmla="*/ 604837 h 1524002"/>
                  <a:gd name="connsiteX63" fmla="*/ 400104 w 1607398"/>
                  <a:gd name="connsiteY63" fmla="*/ 733425 h 1524002"/>
                  <a:gd name="connsiteX64" fmla="*/ 392960 w 1607398"/>
                  <a:gd name="connsiteY64" fmla="*/ 783431 h 1524002"/>
                  <a:gd name="connsiteX65" fmla="*/ 383435 w 1607398"/>
                  <a:gd name="connsiteY65" fmla="*/ 835818 h 1524002"/>
                  <a:gd name="connsiteX66" fmla="*/ 373910 w 1607398"/>
                  <a:gd name="connsiteY66" fmla="*/ 873918 h 1524002"/>
                  <a:gd name="connsiteX67" fmla="*/ 371528 w 1607398"/>
                  <a:gd name="connsiteY67" fmla="*/ 900113 h 1524002"/>
                  <a:gd name="connsiteX68" fmla="*/ 114352 w 1607398"/>
                  <a:gd name="connsiteY68" fmla="*/ 857249 h 1524002"/>
                  <a:gd name="connsiteX69" fmla="*/ 26245 w 1607398"/>
                  <a:gd name="connsiteY69" fmla="*/ 1307304 h 1524002"/>
                  <a:gd name="connsiteX70" fmla="*/ 53 w 1607398"/>
                  <a:gd name="connsiteY70" fmla="*/ 1438276 h 1524002"/>
                  <a:gd name="connsiteX71" fmla="*/ 454871 w 1607398"/>
                  <a:gd name="connsiteY71" fmla="*/ 1524000 h 1524002"/>
                  <a:gd name="connsiteX0" fmla="*/ 1607398 w 1607398"/>
                  <a:gd name="connsiteY0" fmla="*/ 166687 h 1524005"/>
                  <a:gd name="connsiteX1" fmla="*/ 1493098 w 1607398"/>
                  <a:gd name="connsiteY1" fmla="*/ 166687 h 1524005"/>
                  <a:gd name="connsiteX2" fmla="*/ 1388323 w 1607398"/>
                  <a:gd name="connsiteY2" fmla="*/ 164306 h 1524005"/>
                  <a:gd name="connsiteX3" fmla="*/ 1300216 w 1607398"/>
                  <a:gd name="connsiteY3" fmla="*/ 161925 h 1524005"/>
                  <a:gd name="connsiteX4" fmla="*/ 1207348 w 1607398"/>
                  <a:gd name="connsiteY4" fmla="*/ 157162 h 1524005"/>
                  <a:gd name="connsiteX5" fmla="*/ 1121623 w 1607398"/>
                  <a:gd name="connsiteY5" fmla="*/ 150018 h 1524005"/>
                  <a:gd name="connsiteX6" fmla="*/ 1064473 w 1607398"/>
                  <a:gd name="connsiteY6" fmla="*/ 145256 h 1524005"/>
                  <a:gd name="connsiteX7" fmla="*/ 1014466 w 1607398"/>
                  <a:gd name="connsiteY7" fmla="*/ 140493 h 1524005"/>
                  <a:gd name="connsiteX8" fmla="*/ 897785 w 1607398"/>
                  <a:gd name="connsiteY8" fmla="*/ 123825 h 1524005"/>
                  <a:gd name="connsiteX9" fmla="*/ 721573 w 1607398"/>
                  <a:gd name="connsiteY9" fmla="*/ 107156 h 1524005"/>
                  <a:gd name="connsiteX10" fmla="*/ 528691 w 1607398"/>
                  <a:gd name="connsiteY10" fmla="*/ 80962 h 1524005"/>
                  <a:gd name="connsiteX11" fmla="*/ 419154 w 1607398"/>
                  <a:gd name="connsiteY11" fmla="*/ 61912 h 1524005"/>
                  <a:gd name="connsiteX12" fmla="*/ 331048 w 1607398"/>
                  <a:gd name="connsiteY12" fmla="*/ 45243 h 1524005"/>
                  <a:gd name="connsiteX13" fmla="*/ 242941 w 1607398"/>
                  <a:gd name="connsiteY13" fmla="*/ 28575 h 1524005"/>
                  <a:gd name="connsiteX14" fmla="*/ 154835 w 1607398"/>
                  <a:gd name="connsiteY14" fmla="*/ 9525 h 1524005"/>
                  <a:gd name="connsiteX15" fmla="*/ 116735 w 1607398"/>
                  <a:gd name="connsiteY15" fmla="*/ 0 h 1524005"/>
                  <a:gd name="connsiteX16" fmla="*/ 88160 w 1607398"/>
                  <a:gd name="connsiteY16" fmla="*/ 111918 h 1524005"/>
                  <a:gd name="connsiteX17" fmla="*/ 102448 w 1607398"/>
                  <a:gd name="connsiteY17" fmla="*/ 140493 h 1524005"/>
                  <a:gd name="connsiteX18" fmla="*/ 107210 w 1607398"/>
                  <a:gd name="connsiteY18" fmla="*/ 157162 h 1524005"/>
                  <a:gd name="connsiteX19" fmla="*/ 97685 w 1607398"/>
                  <a:gd name="connsiteY19" fmla="*/ 178593 h 1524005"/>
                  <a:gd name="connsiteX20" fmla="*/ 100066 w 1607398"/>
                  <a:gd name="connsiteY20" fmla="*/ 200025 h 1524005"/>
                  <a:gd name="connsiteX21" fmla="*/ 109591 w 1607398"/>
                  <a:gd name="connsiteY21" fmla="*/ 211931 h 1524005"/>
                  <a:gd name="connsiteX22" fmla="*/ 121498 w 1607398"/>
                  <a:gd name="connsiteY22" fmla="*/ 214312 h 1524005"/>
                  <a:gd name="connsiteX23" fmla="*/ 126260 w 1607398"/>
                  <a:gd name="connsiteY23" fmla="*/ 216693 h 1524005"/>
                  <a:gd name="connsiteX24" fmla="*/ 133404 w 1607398"/>
                  <a:gd name="connsiteY24" fmla="*/ 230981 h 1524005"/>
                  <a:gd name="connsiteX25" fmla="*/ 142929 w 1607398"/>
                  <a:gd name="connsiteY25" fmla="*/ 254793 h 1524005"/>
                  <a:gd name="connsiteX26" fmla="*/ 152454 w 1607398"/>
                  <a:gd name="connsiteY26" fmla="*/ 273843 h 1524005"/>
                  <a:gd name="connsiteX27" fmla="*/ 159598 w 1607398"/>
                  <a:gd name="connsiteY27" fmla="*/ 290512 h 1524005"/>
                  <a:gd name="connsiteX28" fmla="*/ 166741 w 1607398"/>
                  <a:gd name="connsiteY28" fmla="*/ 297656 h 1524005"/>
                  <a:gd name="connsiteX29" fmla="*/ 183410 w 1607398"/>
                  <a:gd name="connsiteY29" fmla="*/ 302418 h 1524005"/>
                  <a:gd name="connsiteX30" fmla="*/ 192935 w 1607398"/>
                  <a:gd name="connsiteY30" fmla="*/ 309562 h 1524005"/>
                  <a:gd name="connsiteX31" fmla="*/ 183410 w 1607398"/>
                  <a:gd name="connsiteY31" fmla="*/ 340518 h 1524005"/>
                  <a:gd name="connsiteX32" fmla="*/ 173885 w 1607398"/>
                  <a:gd name="connsiteY32" fmla="*/ 369093 h 1524005"/>
                  <a:gd name="connsiteX33" fmla="*/ 164360 w 1607398"/>
                  <a:gd name="connsiteY33" fmla="*/ 383381 h 1524005"/>
                  <a:gd name="connsiteX34" fmla="*/ 157216 w 1607398"/>
                  <a:gd name="connsiteY34" fmla="*/ 402431 h 1524005"/>
                  <a:gd name="connsiteX35" fmla="*/ 154835 w 1607398"/>
                  <a:gd name="connsiteY35" fmla="*/ 421481 h 1524005"/>
                  <a:gd name="connsiteX36" fmla="*/ 154835 w 1607398"/>
                  <a:gd name="connsiteY36" fmla="*/ 433387 h 1524005"/>
                  <a:gd name="connsiteX37" fmla="*/ 164360 w 1607398"/>
                  <a:gd name="connsiteY37" fmla="*/ 442912 h 1524005"/>
                  <a:gd name="connsiteX38" fmla="*/ 178648 w 1607398"/>
                  <a:gd name="connsiteY38" fmla="*/ 442912 h 1524005"/>
                  <a:gd name="connsiteX39" fmla="*/ 188173 w 1607398"/>
                  <a:gd name="connsiteY39" fmla="*/ 435768 h 1524005"/>
                  <a:gd name="connsiteX40" fmla="*/ 188173 w 1607398"/>
                  <a:gd name="connsiteY40" fmla="*/ 435768 h 1524005"/>
                  <a:gd name="connsiteX41" fmla="*/ 209604 w 1607398"/>
                  <a:gd name="connsiteY41" fmla="*/ 423862 h 1524005"/>
                  <a:gd name="connsiteX42" fmla="*/ 214366 w 1607398"/>
                  <a:gd name="connsiteY42" fmla="*/ 469106 h 1524005"/>
                  <a:gd name="connsiteX43" fmla="*/ 219129 w 1607398"/>
                  <a:gd name="connsiteY43" fmla="*/ 490537 h 1524005"/>
                  <a:gd name="connsiteX44" fmla="*/ 223891 w 1607398"/>
                  <a:gd name="connsiteY44" fmla="*/ 516731 h 1524005"/>
                  <a:gd name="connsiteX45" fmla="*/ 221510 w 1607398"/>
                  <a:gd name="connsiteY45" fmla="*/ 521493 h 1524005"/>
                  <a:gd name="connsiteX46" fmla="*/ 252466 w 1607398"/>
                  <a:gd name="connsiteY46" fmla="*/ 552450 h 1524005"/>
                  <a:gd name="connsiteX47" fmla="*/ 252466 w 1607398"/>
                  <a:gd name="connsiteY47" fmla="*/ 583406 h 1524005"/>
                  <a:gd name="connsiteX48" fmla="*/ 261991 w 1607398"/>
                  <a:gd name="connsiteY48" fmla="*/ 592931 h 1524005"/>
                  <a:gd name="connsiteX49" fmla="*/ 271516 w 1607398"/>
                  <a:gd name="connsiteY49" fmla="*/ 581025 h 1524005"/>
                  <a:gd name="connsiteX50" fmla="*/ 271516 w 1607398"/>
                  <a:gd name="connsiteY50" fmla="*/ 581025 h 1524005"/>
                  <a:gd name="connsiteX51" fmla="*/ 297710 w 1607398"/>
                  <a:gd name="connsiteY51" fmla="*/ 588168 h 1524005"/>
                  <a:gd name="connsiteX52" fmla="*/ 297710 w 1607398"/>
                  <a:gd name="connsiteY52" fmla="*/ 588168 h 1524005"/>
                  <a:gd name="connsiteX53" fmla="*/ 331048 w 1607398"/>
                  <a:gd name="connsiteY53" fmla="*/ 585787 h 1524005"/>
                  <a:gd name="connsiteX54" fmla="*/ 350098 w 1607398"/>
                  <a:gd name="connsiteY54" fmla="*/ 585787 h 1524005"/>
                  <a:gd name="connsiteX55" fmla="*/ 364385 w 1607398"/>
                  <a:gd name="connsiteY55" fmla="*/ 592931 h 1524005"/>
                  <a:gd name="connsiteX56" fmla="*/ 371529 w 1607398"/>
                  <a:gd name="connsiteY56" fmla="*/ 592931 h 1524005"/>
                  <a:gd name="connsiteX57" fmla="*/ 381054 w 1607398"/>
                  <a:gd name="connsiteY57" fmla="*/ 588168 h 1524005"/>
                  <a:gd name="connsiteX58" fmla="*/ 385816 w 1607398"/>
                  <a:gd name="connsiteY58" fmla="*/ 581025 h 1524005"/>
                  <a:gd name="connsiteX59" fmla="*/ 392960 w 1607398"/>
                  <a:gd name="connsiteY59" fmla="*/ 576262 h 1524005"/>
                  <a:gd name="connsiteX60" fmla="*/ 404866 w 1607398"/>
                  <a:gd name="connsiteY60" fmla="*/ 576262 h 1524005"/>
                  <a:gd name="connsiteX61" fmla="*/ 414391 w 1607398"/>
                  <a:gd name="connsiteY61" fmla="*/ 600075 h 1524005"/>
                  <a:gd name="connsiteX62" fmla="*/ 416773 w 1607398"/>
                  <a:gd name="connsiteY62" fmla="*/ 604837 h 1524005"/>
                  <a:gd name="connsiteX63" fmla="*/ 400104 w 1607398"/>
                  <a:gd name="connsiteY63" fmla="*/ 733425 h 1524005"/>
                  <a:gd name="connsiteX64" fmla="*/ 392960 w 1607398"/>
                  <a:gd name="connsiteY64" fmla="*/ 783431 h 1524005"/>
                  <a:gd name="connsiteX65" fmla="*/ 383435 w 1607398"/>
                  <a:gd name="connsiteY65" fmla="*/ 835818 h 1524005"/>
                  <a:gd name="connsiteX66" fmla="*/ 373910 w 1607398"/>
                  <a:gd name="connsiteY66" fmla="*/ 873918 h 1524005"/>
                  <a:gd name="connsiteX67" fmla="*/ 371528 w 1607398"/>
                  <a:gd name="connsiteY67" fmla="*/ 900113 h 1524005"/>
                  <a:gd name="connsiteX68" fmla="*/ 114352 w 1607398"/>
                  <a:gd name="connsiteY68" fmla="*/ 857249 h 1524005"/>
                  <a:gd name="connsiteX69" fmla="*/ 26245 w 1607398"/>
                  <a:gd name="connsiteY69" fmla="*/ 1307304 h 1524005"/>
                  <a:gd name="connsiteX70" fmla="*/ 53 w 1607398"/>
                  <a:gd name="connsiteY70" fmla="*/ 1438276 h 1524005"/>
                  <a:gd name="connsiteX71" fmla="*/ 454871 w 1607398"/>
                  <a:gd name="connsiteY71" fmla="*/ 1524000 h 15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07398" h="1524005">
                    <a:moveTo>
                      <a:pt x="1607398" y="166687"/>
                    </a:moveTo>
                    <a:lnTo>
                      <a:pt x="1493098" y="166687"/>
                    </a:lnTo>
                    <a:cubicBezTo>
                      <a:pt x="1456586" y="166290"/>
                      <a:pt x="1423248" y="165100"/>
                      <a:pt x="1388323" y="164306"/>
                    </a:cubicBezTo>
                    <a:lnTo>
                      <a:pt x="1300216" y="161925"/>
                    </a:lnTo>
                    <a:lnTo>
                      <a:pt x="1207348" y="157162"/>
                    </a:lnTo>
                    <a:lnTo>
                      <a:pt x="1121623" y="150018"/>
                    </a:lnTo>
                    <a:lnTo>
                      <a:pt x="1064473" y="145256"/>
                    </a:lnTo>
                    <a:lnTo>
                      <a:pt x="1014466" y="140493"/>
                    </a:lnTo>
                    <a:lnTo>
                      <a:pt x="897785" y="123825"/>
                    </a:lnTo>
                    <a:lnTo>
                      <a:pt x="721573" y="107156"/>
                    </a:lnTo>
                    <a:lnTo>
                      <a:pt x="528691" y="80962"/>
                    </a:lnTo>
                    <a:lnTo>
                      <a:pt x="419154" y="61912"/>
                    </a:lnTo>
                    <a:lnTo>
                      <a:pt x="331048" y="45243"/>
                    </a:lnTo>
                    <a:lnTo>
                      <a:pt x="242941" y="28575"/>
                    </a:lnTo>
                    <a:lnTo>
                      <a:pt x="154835" y="9525"/>
                    </a:lnTo>
                    <a:lnTo>
                      <a:pt x="116735" y="0"/>
                    </a:lnTo>
                    <a:lnTo>
                      <a:pt x="88160" y="111918"/>
                    </a:lnTo>
                    <a:lnTo>
                      <a:pt x="102448" y="140493"/>
                    </a:lnTo>
                    <a:lnTo>
                      <a:pt x="107210" y="157162"/>
                    </a:lnTo>
                    <a:lnTo>
                      <a:pt x="97685" y="178593"/>
                    </a:lnTo>
                    <a:lnTo>
                      <a:pt x="100066" y="200025"/>
                    </a:lnTo>
                    <a:lnTo>
                      <a:pt x="109591" y="211931"/>
                    </a:lnTo>
                    <a:lnTo>
                      <a:pt x="121498" y="214312"/>
                    </a:lnTo>
                    <a:lnTo>
                      <a:pt x="126260" y="216693"/>
                    </a:lnTo>
                    <a:lnTo>
                      <a:pt x="133404" y="230981"/>
                    </a:lnTo>
                    <a:lnTo>
                      <a:pt x="142929" y="254793"/>
                    </a:lnTo>
                    <a:lnTo>
                      <a:pt x="152454" y="273843"/>
                    </a:lnTo>
                    <a:lnTo>
                      <a:pt x="159598" y="290512"/>
                    </a:lnTo>
                    <a:lnTo>
                      <a:pt x="166741" y="297656"/>
                    </a:lnTo>
                    <a:lnTo>
                      <a:pt x="183410" y="302418"/>
                    </a:lnTo>
                    <a:lnTo>
                      <a:pt x="192935" y="309562"/>
                    </a:lnTo>
                    <a:lnTo>
                      <a:pt x="183410" y="340518"/>
                    </a:lnTo>
                    <a:lnTo>
                      <a:pt x="173885" y="369093"/>
                    </a:lnTo>
                    <a:lnTo>
                      <a:pt x="164360" y="383381"/>
                    </a:lnTo>
                    <a:lnTo>
                      <a:pt x="157216" y="402431"/>
                    </a:lnTo>
                    <a:lnTo>
                      <a:pt x="154835" y="421481"/>
                    </a:lnTo>
                    <a:lnTo>
                      <a:pt x="154835" y="433387"/>
                    </a:lnTo>
                    <a:lnTo>
                      <a:pt x="164360" y="442912"/>
                    </a:lnTo>
                    <a:lnTo>
                      <a:pt x="178648" y="442912"/>
                    </a:lnTo>
                    <a:lnTo>
                      <a:pt x="188173" y="435768"/>
                    </a:lnTo>
                    <a:lnTo>
                      <a:pt x="188173" y="435768"/>
                    </a:lnTo>
                    <a:lnTo>
                      <a:pt x="209604" y="423862"/>
                    </a:lnTo>
                    <a:lnTo>
                      <a:pt x="214366" y="469106"/>
                    </a:lnTo>
                    <a:lnTo>
                      <a:pt x="219129" y="490537"/>
                    </a:lnTo>
                    <a:lnTo>
                      <a:pt x="223891" y="516731"/>
                    </a:lnTo>
                    <a:lnTo>
                      <a:pt x="221510" y="521493"/>
                    </a:lnTo>
                    <a:lnTo>
                      <a:pt x="252466" y="552450"/>
                    </a:lnTo>
                    <a:lnTo>
                      <a:pt x="252466" y="583406"/>
                    </a:lnTo>
                    <a:lnTo>
                      <a:pt x="261991" y="592931"/>
                    </a:lnTo>
                    <a:lnTo>
                      <a:pt x="271516" y="581025"/>
                    </a:lnTo>
                    <a:lnTo>
                      <a:pt x="271516" y="581025"/>
                    </a:lnTo>
                    <a:lnTo>
                      <a:pt x="297710" y="588168"/>
                    </a:lnTo>
                    <a:lnTo>
                      <a:pt x="297710" y="588168"/>
                    </a:lnTo>
                    <a:lnTo>
                      <a:pt x="331048" y="585787"/>
                    </a:lnTo>
                    <a:lnTo>
                      <a:pt x="350098" y="585787"/>
                    </a:lnTo>
                    <a:lnTo>
                      <a:pt x="364385" y="592931"/>
                    </a:lnTo>
                    <a:lnTo>
                      <a:pt x="371529" y="592931"/>
                    </a:lnTo>
                    <a:lnTo>
                      <a:pt x="381054" y="588168"/>
                    </a:lnTo>
                    <a:lnTo>
                      <a:pt x="385816" y="581025"/>
                    </a:lnTo>
                    <a:lnTo>
                      <a:pt x="392960" y="576262"/>
                    </a:lnTo>
                    <a:lnTo>
                      <a:pt x="404866" y="576262"/>
                    </a:lnTo>
                    <a:lnTo>
                      <a:pt x="414391" y="600075"/>
                    </a:lnTo>
                    <a:lnTo>
                      <a:pt x="416773" y="604837"/>
                    </a:lnTo>
                    <a:lnTo>
                      <a:pt x="400104" y="733425"/>
                    </a:lnTo>
                    <a:lnTo>
                      <a:pt x="392960" y="783431"/>
                    </a:lnTo>
                    <a:lnTo>
                      <a:pt x="383435" y="835818"/>
                    </a:lnTo>
                    <a:lnTo>
                      <a:pt x="373910" y="873918"/>
                    </a:lnTo>
                    <a:cubicBezTo>
                      <a:pt x="372719" y="880665"/>
                      <a:pt x="371032" y="899617"/>
                      <a:pt x="371528" y="900113"/>
                    </a:cubicBezTo>
                    <a:cubicBezTo>
                      <a:pt x="370734" y="906860"/>
                      <a:pt x="114352" y="856257"/>
                      <a:pt x="114352" y="857249"/>
                    </a:cubicBezTo>
                    <a:cubicBezTo>
                      <a:pt x="109986" y="856852"/>
                      <a:pt x="24757" y="1307304"/>
                      <a:pt x="26245" y="1307304"/>
                    </a:cubicBezTo>
                    <a:cubicBezTo>
                      <a:pt x="12354" y="1383504"/>
                      <a:pt x="-939" y="1436787"/>
                      <a:pt x="53" y="1438276"/>
                    </a:cubicBezTo>
                    <a:cubicBezTo>
                      <a:pt x="231431" y="1491060"/>
                      <a:pt x="452887" y="1524496"/>
                      <a:pt x="454871" y="1524000"/>
                    </a:cubicBez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4" name="Freeform: Shape 73">
                <a:extLst>
                  <a:ext uri="{FF2B5EF4-FFF2-40B4-BE49-F238E27FC236}">
                    <a16:creationId xmlns:a16="http://schemas.microsoft.com/office/drawing/2014/main" id="{0DC343E0-0155-4A02-A95F-7BDFD3419574}"/>
                  </a:ext>
                </a:extLst>
              </p:cNvPr>
              <p:cNvSpPr/>
              <p:nvPr/>
            </p:nvSpPr>
            <p:spPr bwMode="auto">
              <a:xfrm>
                <a:off x="2040731" y="2550319"/>
                <a:ext cx="1204913" cy="1559719"/>
              </a:xfrm>
              <a:custGeom>
                <a:avLst/>
                <a:gdLst>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102394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57163 w 1204913"/>
                  <a:gd name="connsiteY67" fmla="*/ 947737 h 1559719"/>
                  <a:gd name="connsiteX68" fmla="*/ 171450 w 1204913"/>
                  <a:gd name="connsiteY68" fmla="*/ 971550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35856 h 1559719"/>
                  <a:gd name="connsiteX90" fmla="*/ 404813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31007 w 1204913"/>
                  <a:gd name="connsiteY96" fmla="*/ 1257300 h 1559719"/>
                  <a:gd name="connsiteX97" fmla="*/ 431007 w 1204913"/>
                  <a:gd name="connsiteY97" fmla="*/ 1269206 h 1559719"/>
                  <a:gd name="connsiteX98" fmla="*/ 431007 w 1204913"/>
                  <a:gd name="connsiteY98" fmla="*/ 1281112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102394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1550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35856 h 1559719"/>
                  <a:gd name="connsiteX90" fmla="*/ 404813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31007 w 1204913"/>
                  <a:gd name="connsiteY96" fmla="*/ 1257300 h 1559719"/>
                  <a:gd name="connsiteX97" fmla="*/ 431007 w 1204913"/>
                  <a:gd name="connsiteY97" fmla="*/ 1269206 h 1559719"/>
                  <a:gd name="connsiteX98" fmla="*/ 431007 w 1204913"/>
                  <a:gd name="connsiteY98" fmla="*/ 1281112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102394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35856 h 1559719"/>
                  <a:gd name="connsiteX90" fmla="*/ 404813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31007 w 1204913"/>
                  <a:gd name="connsiteY96" fmla="*/ 1257300 h 1559719"/>
                  <a:gd name="connsiteX97" fmla="*/ 431007 w 1204913"/>
                  <a:gd name="connsiteY97" fmla="*/ 1269206 h 1559719"/>
                  <a:gd name="connsiteX98" fmla="*/ 431007 w 1204913"/>
                  <a:gd name="connsiteY98" fmla="*/ 1281112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92869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35856 h 1559719"/>
                  <a:gd name="connsiteX90" fmla="*/ 404813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31007 w 1204913"/>
                  <a:gd name="connsiteY96" fmla="*/ 1257300 h 1559719"/>
                  <a:gd name="connsiteX97" fmla="*/ 431007 w 1204913"/>
                  <a:gd name="connsiteY97" fmla="*/ 1269206 h 1559719"/>
                  <a:gd name="connsiteX98" fmla="*/ 431007 w 1204913"/>
                  <a:gd name="connsiteY98" fmla="*/ 1281112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92869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43000 h 1559719"/>
                  <a:gd name="connsiteX90" fmla="*/ 404813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31007 w 1204913"/>
                  <a:gd name="connsiteY96" fmla="*/ 1257300 h 1559719"/>
                  <a:gd name="connsiteX97" fmla="*/ 431007 w 1204913"/>
                  <a:gd name="connsiteY97" fmla="*/ 1269206 h 1559719"/>
                  <a:gd name="connsiteX98" fmla="*/ 431007 w 1204913"/>
                  <a:gd name="connsiteY98" fmla="*/ 1281112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92869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43000 h 1559719"/>
                  <a:gd name="connsiteX90" fmla="*/ 400050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31007 w 1204913"/>
                  <a:gd name="connsiteY96" fmla="*/ 1257300 h 1559719"/>
                  <a:gd name="connsiteX97" fmla="*/ 431007 w 1204913"/>
                  <a:gd name="connsiteY97" fmla="*/ 1269206 h 1559719"/>
                  <a:gd name="connsiteX98" fmla="*/ 431007 w 1204913"/>
                  <a:gd name="connsiteY98" fmla="*/ 1281112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92869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43000 h 1559719"/>
                  <a:gd name="connsiteX90" fmla="*/ 400050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28625 w 1204913"/>
                  <a:gd name="connsiteY96" fmla="*/ 1257300 h 1559719"/>
                  <a:gd name="connsiteX97" fmla="*/ 431007 w 1204913"/>
                  <a:gd name="connsiteY97" fmla="*/ 1269206 h 1559719"/>
                  <a:gd name="connsiteX98" fmla="*/ 431007 w 1204913"/>
                  <a:gd name="connsiteY98" fmla="*/ 1281112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92869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43000 h 1559719"/>
                  <a:gd name="connsiteX90" fmla="*/ 400050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28625 w 1204913"/>
                  <a:gd name="connsiteY96" fmla="*/ 1257300 h 1559719"/>
                  <a:gd name="connsiteX97" fmla="*/ 431007 w 1204913"/>
                  <a:gd name="connsiteY97" fmla="*/ 1269206 h 1559719"/>
                  <a:gd name="connsiteX98" fmla="*/ 433388 w 1204913"/>
                  <a:gd name="connsiteY98" fmla="*/ 1283493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09638 w 1204913"/>
                  <a:gd name="connsiteY0" fmla="*/ 2047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92869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43000 h 1559719"/>
                  <a:gd name="connsiteX90" fmla="*/ 400050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28625 w 1204913"/>
                  <a:gd name="connsiteY96" fmla="*/ 1257300 h 1559719"/>
                  <a:gd name="connsiteX97" fmla="*/ 428626 w 1204913"/>
                  <a:gd name="connsiteY97" fmla="*/ 1269206 h 1559719"/>
                  <a:gd name="connsiteX98" fmla="*/ 433388 w 1204913"/>
                  <a:gd name="connsiteY98" fmla="*/ 1283493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38213 w 1204913"/>
                  <a:gd name="connsiteY0" fmla="*/ 2174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92869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43000 h 1559719"/>
                  <a:gd name="connsiteX90" fmla="*/ 400050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28625 w 1204913"/>
                  <a:gd name="connsiteY96" fmla="*/ 1257300 h 1559719"/>
                  <a:gd name="connsiteX97" fmla="*/ 428626 w 1204913"/>
                  <a:gd name="connsiteY97" fmla="*/ 1269206 h 1559719"/>
                  <a:gd name="connsiteX98" fmla="*/ 433388 w 1204913"/>
                  <a:gd name="connsiteY98" fmla="*/ 1283493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 name="connsiteX0" fmla="*/ 944563 w 1204913"/>
                  <a:gd name="connsiteY0" fmla="*/ 217487 h 1559719"/>
                  <a:gd name="connsiteX1" fmla="*/ 735807 w 1204913"/>
                  <a:gd name="connsiteY1" fmla="*/ 171450 h 1559719"/>
                  <a:gd name="connsiteX2" fmla="*/ 690563 w 1204913"/>
                  <a:gd name="connsiteY2" fmla="*/ 161925 h 1559719"/>
                  <a:gd name="connsiteX3" fmla="*/ 600075 w 1204913"/>
                  <a:gd name="connsiteY3" fmla="*/ 142875 h 1559719"/>
                  <a:gd name="connsiteX4" fmla="*/ 509588 w 1204913"/>
                  <a:gd name="connsiteY4" fmla="*/ 121444 h 1559719"/>
                  <a:gd name="connsiteX5" fmla="*/ 459582 w 1204913"/>
                  <a:gd name="connsiteY5" fmla="*/ 111919 h 1559719"/>
                  <a:gd name="connsiteX6" fmla="*/ 421482 w 1204913"/>
                  <a:gd name="connsiteY6" fmla="*/ 104775 h 1559719"/>
                  <a:gd name="connsiteX7" fmla="*/ 340519 w 1204913"/>
                  <a:gd name="connsiteY7" fmla="*/ 80962 h 1559719"/>
                  <a:gd name="connsiteX8" fmla="*/ 271463 w 1204913"/>
                  <a:gd name="connsiteY8" fmla="*/ 61912 h 1559719"/>
                  <a:gd name="connsiteX9" fmla="*/ 207169 w 1204913"/>
                  <a:gd name="connsiteY9" fmla="*/ 42862 h 1559719"/>
                  <a:gd name="connsiteX10" fmla="*/ 145257 w 1204913"/>
                  <a:gd name="connsiteY10" fmla="*/ 21431 h 1559719"/>
                  <a:gd name="connsiteX11" fmla="*/ 78582 w 1204913"/>
                  <a:gd name="connsiteY11" fmla="*/ 0 h 1559719"/>
                  <a:gd name="connsiteX12" fmla="*/ 69057 w 1204913"/>
                  <a:gd name="connsiteY12" fmla="*/ 19050 h 1559719"/>
                  <a:gd name="connsiteX13" fmla="*/ 69057 w 1204913"/>
                  <a:gd name="connsiteY13" fmla="*/ 35719 h 1559719"/>
                  <a:gd name="connsiteX14" fmla="*/ 71438 w 1204913"/>
                  <a:gd name="connsiteY14" fmla="*/ 57150 h 1559719"/>
                  <a:gd name="connsiteX15" fmla="*/ 64294 w 1204913"/>
                  <a:gd name="connsiteY15" fmla="*/ 78581 h 1559719"/>
                  <a:gd name="connsiteX16" fmla="*/ 57150 w 1204913"/>
                  <a:gd name="connsiteY16" fmla="*/ 92869 h 1559719"/>
                  <a:gd name="connsiteX17" fmla="*/ 47625 w 1204913"/>
                  <a:gd name="connsiteY17" fmla="*/ 109537 h 1559719"/>
                  <a:gd name="connsiteX18" fmla="*/ 38100 w 1204913"/>
                  <a:gd name="connsiteY18" fmla="*/ 128587 h 1559719"/>
                  <a:gd name="connsiteX19" fmla="*/ 28575 w 1204913"/>
                  <a:gd name="connsiteY19" fmla="*/ 142875 h 1559719"/>
                  <a:gd name="connsiteX20" fmla="*/ 16669 w 1204913"/>
                  <a:gd name="connsiteY20" fmla="*/ 154781 h 1559719"/>
                  <a:gd name="connsiteX21" fmla="*/ 7144 w 1204913"/>
                  <a:gd name="connsiteY21" fmla="*/ 166687 h 1559719"/>
                  <a:gd name="connsiteX22" fmla="*/ 0 w 1204913"/>
                  <a:gd name="connsiteY22" fmla="*/ 178594 h 1559719"/>
                  <a:gd name="connsiteX23" fmla="*/ 2382 w 1204913"/>
                  <a:gd name="connsiteY23" fmla="*/ 195262 h 1559719"/>
                  <a:gd name="connsiteX24" fmla="*/ 11907 w 1204913"/>
                  <a:gd name="connsiteY24" fmla="*/ 223837 h 1559719"/>
                  <a:gd name="connsiteX25" fmla="*/ 19050 w 1204913"/>
                  <a:gd name="connsiteY25" fmla="*/ 240506 h 1559719"/>
                  <a:gd name="connsiteX26" fmla="*/ 28575 w 1204913"/>
                  <a:gd name="connsiteY26" fmla="*/ 266700 h 1559719"/>
                  <a:gd name="connsiteX27" fmla="*/ 28575 w 1204913"/>
                  <a:gd name="connsiteY27" fmla="*/ 266700 h 1559719"/>
                  <a:gd name="connsiteX28" fmla="*/ 26194 w 1204913"/>
                  <a:gd name="connsiteY28" fmla="*/ 297656 h 1559719"/>
                  <a:gd name="connsiteX29" fmla="*/ 19050 w 1204913"/>
                  <a:gd name="connsiteY29" fmla="*/ 307181 h 1559719"/>
                  <a:gd name="connsiteX30" fmla="*/ 19050 w 1204913"/>
                  <a:gd name="connsiteY30" fmla="*/ 307181 h 1559719"/>
                  <a:gd name="connsiteX31" fmla="*/ 11907 w 1204913"/>
                  <a:gd name="connsiteY31" fmla="*/ 338137 h 1559719"/>
                  <a:gd name="connsiteX32" fmla="*/ 7144 w 1204913"/>
                  <a:gd name="connsiteY32" fmla="*/ 354806 h 1559719"/>
                  <a:gd name="connsiteX33" fmla="*/ 7144 w 1204913"/>
                  <a:gd name="connsiteY33" fmla="*/ 366712 h 1559719"/>
                  <a:gd name="connsiteX34" fmla="*/ 14288 w 1204913"/>
                  <a:gd name="connsiteY34" fmla="*/ 390525 h 1559719"/>
                  <a:gd name="connsiteX35" fmla="*/ 26194 w 1204913"/>
                  <a:gd name="connsiteY35" fmla="*/ 402431 h 1559719"/>
                  <a:gd name="connsiteX36" fmla="*/ 35719 w 1204913"/>
                  <a:gd name="connsiteY36" fmla="*/ 423862 h 1559719"/>
                  <a:gd name="connsiteX37" fmla="*/ 42863 w 1204913"/>
                  <a:gd name="connsiteY37" fmla="*/ 442912 h 1559719"/>
                  <a:gd name="connsiteX38" fmla="*/ 52388 w 1204913"/>
                  <a:gd name="connsiteY38" fmla="*/ 454819 h 1559719"/>
                  <a:gd name="connsiteX39" fmla="*/ 47625 w 1204913"/>
                  <a:gd name="connsiteY39" fmla="*/ 473869 h 1559719"/>
                  <a:gd name="connsiteX40" fmla="*/ 50007 w 1204913"/>
                  <a:gd name="connsiteY40" fmla="*/ 495300 h 1559719"/>
                  <a:gd name="connsiteX41" fmla="*/ 76200 w 1204913"/>
                  <a:gd name="connsiteY41" fmla="*/ 526256 h 1559719"/>
                  <a:gd name="connsiteX42" fmla="*/ 76200 w 1204913"/>
                  <a:gd name="connsiteY42" fmla="*/ 526256 h 1559719"/>
                  <a:gd name="connsiteX43" fmla="*/ 73819 w 1204913"/>
                  <a:gd name="connsiteY43" fmla="*/ 561975 h 1559719"/>
                  <a:gd name="connsiteX44" fmla="*/ 71438 w 1204913"/>
                  <a:gd name="connsiteY44" fmla="*/ 592931 h 1559719"/>
                  <a:gd name="connsiteX45" fmla="*/ 76200 w 1204913"/>
                  <a:gd name="connsiteY45" fmla="*/ 621506 h 1559719"/>
                  <a:gd name="connsiteX46" fmla="*/ 85725 w 1204913"/>
                  <a:gd name="connsiteY46" fmla="*/ 640556 h 1559719"/>
                  <a:gd name="connsiteX47" fmla="*/ 102394 w 1204913"/>
                  <a:gd name="connsiteY47" fmla="*/ 645319 h 1559719"/>
                  <a:gd name="connsiteX48" fmla="*/ 114300 w 1204913"/>
                  <a:gd name="connsiteY48" fmla="*/ 654844 h 1559719"/>
                  <a:gd name="connsiteX49" fmla="*/ 114300 w 1204913"/>
                  <a:gd name="connsiteY49" fmla="*/ 669131 h 1559719"/>
                  <a:gd name="connsiteX50" fmla="*/ 109538 w 1204913"/>
                  <a:gd name="connsiteY50" fmla="*/ 676275 h 1559719"/>
                  <a:gd name="connsiteX51" fmla="*/ 104775 w 1204913"/>
                  <a:gd name="connsiteY51" fmla="*/ 683419 h 1559719"/>
                  <a:gd name="connsiteX52" fmla="*/ 95250 w 1204913"/>
                  <a:gd name="connsiteY52" fmla="*/ 690562 h 1559719"/>
                  <a:gd name="connsiteX53" fmla="*/ 90488 w 1204913"/>
                  <a:gd name="connsiteY53" fmla="*/ 695325 h 1559719"/>
                  <a:gd name="connsiteX54" fmla="*/ 88107 w 1204913"/>
                  <a:gd name="connsiteY54" fmla="*/ 719137 h 1559719"/>
                  <a:gd name="connsiteX55" fmla="*/ 92869 w 1204913"/>
                  <a:gd name="connsiteY55" fmla="*/ 733425 h 1559719"/>
                  <a:gd name="connsiteX56" fmla="*/ 107157 w 1204913"/>
                  <a:gd name="connsiteY56" fmla="*/ 757237 h 1559719"/>
                  <a:gd name="connsiteX57" fmla="*/ 116682 w 1204913"/>
                  <a:gd name="connsiteY57" fmla="*/ 781050 h 1559719"/>
                  <a:gd name="connsiteX58" fmla="*/ 128588 w 1204913"/>
                  <a:gd name="connsiteY58" fmla="*/ 807244 h 1559719"/>
                  <a:gd name="connsiteX59" fmla="*/ 133350 w 1204913"/>
                  <a:gd name="connsiteY59" fmla="*/ 826294 h 1559719"/>
                  <a:gd name="connsiteX60" fmla="*/ 142875 w 1204913"/>
                  <a:gd name="connsiteY60" fmla="*/ 847725 h 1559719"/>
                  <a:gd name="connsiteX61" fmla="*/ 154782 w 1204913"/>
                  <a:gd name="connsiteY61" fmla="*/ 869156 h 1559719"/>
                  <a:gd name="connsiteX62" fmla="*/ 164307 w 1204913"/>
                  <a:gd name="connsiteY62" fmla="*/ 878681 h 1559719"/>
                  <a:gd name="connsiteX63" fmla="*/ 169069 w 1204913"/>
                  <a:gd name="connsiteY63" fmla="*/ 885825 h 1559719"/>
                  <a:gd name="connsiteX64" fmla="*/ 166688 w 1204913"/>
                  <a:gd name="connsiteY64" fmla="*/ 914400 h 1559719"/>
                  <a:gd name="connsiteX65" fmla="*/ 159544 w 1204913"/>
                  <a:gd name="connsiteY65" fmla="*/ 933450 h 1559719"/>
                  <a:gd name="connsiteX66" fmla="*/ 157163 w 1204913"/>
                  <a:gd name="connsiteY66" fmla="*/ 947737 h 1559719"/>
                  <a:gd name="connsiteX67" fmla="*/ 145256 w 1204913"/>
                  <a:gd name="connsiteY67" fmla="*/ 959644 h 1559719"/>
                  <a:gd name="connsiteX68" fmla="*/ 171450 w 1204913"/>
                  <a:gd name="connsiteY68" fmla="*/ 978694 h 1559719"/>
                  <a:gd name="connsiteX69" fmla="*/ 188119 w 1204913"/>
                  <a:gd name="connsiteY69" fmla="*/ 978694 h 1559719"/>
                  <a:gd name="connsiteX70" fmla="*/ 209550 w 1204913"/>
                  <a:gd name="connsiteY70" fmla="*/ 983456 h 1559719"/>
                  <a:gd name="connsiteX71" fmla="*/ 219075 w 1204913"/>
                  <a:gd name="connsiteY71" fmla="*/ 990600 h 1559719"/>
                  <a:gd name="connsiteX72" fmla="*/ 219075 w 1204913"/>
                  <a:gd name="connsiteY72" fmla="*/ 990600 h 1559719"/>
                  <a:gd name="connsiteX73" fmla="*/ 250032 w 1204913"/>
                  <a:gd name="connsiteY73" fmla="*/ 992981 h 1559719"/>
                  <a:gd name="connsiteX74" fmla="*/ 269082 w 1204913"/>
                  <a:gd name="connsiteY74" fmla="*/ 1023937 h 1559719"/>
                  <a:gd name="connsiteX75" fmla="*/ 276225 w 1204913"/>
                  <a:gd name="connsiteY75" fmla="*/ 1042987 h 1559719"/>
                  <a:gd name="connsiteX76" fmla="*/ 283369 w 1204913"/>
                  <a:gd name="connsiteY76" fmla="*/ 1057275 h 1559719"/>
                  <a:gd name="connsiteX77" fmla="*/ 292894 w 1204913"/>
                  <a:gd name="connsiteY77" fmla="*/ 1066800 h 1559719"/>
                  <a:gd name="connsiteX78" fmla="*/ 307182 w 1204913"/>
                  <a:gd name="connsiteY78" fmla="*/ 1066800 h 1559719"/>
                  <a:gd name="connsiteX79" fmla="*/ 321469 w 1204913"/>
                  <a:gd name="connsiteY79" fmla="*/ 1066800 h 1559719"/>
                  <a:gd name="connsiteX80" fmla="*/ 335757 w 1204913"/>
                  <a:gd name="connsiteY80" fmla="*/ 1066800 h 1559719"/>
                  <a:gd name="connsiteX81" fmla="*/ 338138 w 1204913"/>
                  <a:gd name="connsiteY81" fmla="*/ 1078706 h 1559719"/>
                  <a:gd name="connsiteX82" fmla="*/ 340519 w 1204913"/>
                  <a:gd name="connsiteY82" fmla="*/ 1085850 h 1559719"/>
                  <a:gd name="connsiteX83" fmla="*/ 340519 w 1204913"/>
                  <a:gd name="connsiteY83" fmla="*/ 1092994 h 1559719"/>
                  <a:gd name="connsiteX84" fmla="*/ 340519 w 1204913"/>
                  <a:gd name="connsiteY84" fmla="*/ 1097756 h 1559719"/>
                  <a:gd name="connsiteX85" fmla="*/ 340519 w 1204913"/>
                  <a:gd name="connsiteY85" fmla="*/ 1104900 h 1559719"/>
                  <a:gd name="connsiteX86" fmla="*/ 364332 w 1204913"/>
                  <a:gd name="connsiteY86" fmla="*/ 1112044 h 1559719"/>
                  <a:gd name="connsiteX87" fmla="*/ 371475 w 1204913"/>
                  <a:gd name="connsiteY87" fmla="*/ 1112044 h 1559719"/>
                  <a:gd name="connsiteX88" fmla="*/ 381000 w 1204913"/>
                  <a:gd name="connsiteY88" fmla="*/ 1123950 h 1559719"/>
                  <a:gd name="connsiteX89" fmla="*/ 388144 w 1204913"/>
                  <a:gd name="connsiteY89" fmla="*/ 1143000 h 1559719"/>
                  <a:gd name="connsiteX90" fmla="*/ 400050 w 1204913"/>
                  <a:gd name="connsiteY90" fmla="*/ 1150144 h 1559719"/>
                  <a:gd name="connsiteX91" fmla="*/ 411957 w 1204913"/>
                  <a:gd name="connsiteY91" fmla="*/ 1173956 h 1559719"/>
                  <a:gd name="connsiteX92" fmla="*/ 421482 w 1204913"/>
                  <a:gd name="connsiteY92" fmla="*/ 1188244 h 1559719"/>
                  <a:gd name="connsiteX93" fmla="*/ 428625 w 1204913"/>
                  <a:gd name="connsiteY93" fmla="*/ 1204912 h 1559719"/>
                  <a:gd name="connsiteX94" fmla="*/ 431007 w 1204913"/>
                  <a:gd name="connsiteY94" fmla="*/ 1231106 h 1559719"/>
                  <a:gd name="connsiteX95" fmla="*/ 426244 w 1204913"/>
                  <a:gd name="connsiteY95" fmla="*/ 1243012 h 1559719"/>
                  <a:gd name="connsiteX96" fmla="*/ 428625 w 1204913"/>
                  <a:gd name="connsiteY96" fmla="*/ 1257300 h 1559719"/>
                  <a:gd name="connsiteX97" fmla="*/ 428626 w 1204913"/>
                  <a:gd name="connsiteY97" fmla="*/ 1269206 h 1559719"/>
                  <a:gd name="connsiteX98" fmla="*/ 433388 w 1204913"/>
                  <a:gd name="connsiteY98" fmla="*/ 1283493 h 1559719"/>
                  <a:gd name="connsiteX99" fmla="*/ 633413 w 1204913"/>
                  <a:gd name="connsiteY99" fmla="*/ 1302544 h 1559719"/>
                  <a:gd name="connsiteX100" fmla="*/ 661988 w 1204913"/>
                  <a:gd name="connsiteY100" fmla="*/ 1302544 h 1559719"/>
                  <a:gd name="connsiteX101" fmla="*/ 676275 w 1204913"/>
                  <a:gd name="connsiteY101" fmla="*/ 1304925 h 1559719"/>
                  <a:gd name="connsiteX102" fmla="*/ 666750 w 1204913"/>
                  <a:gd name="connsiteY102" fmla="*/ 1314450 h 1559719"/>
                  <a:gd name="connsiteX103" fmla="*/ 659607 w 1204913"/>
                  <a:gd name="connsiteY103" fmla="*/ 1321594 h 1559719"/>
                  <a:gd name="connsiteX104" fmla="*/ 659607 w 1204913"/>
                  <a:gd name="connsiteY104" fmla="*/ 1331119 h 1559719"/>
                  <a:gd name="connsiteX105" fmla="*/ 685800 w 1204913"/>
                  <a:gd name="connsiteY105" fmla="*/ 1345406 h 1559719"/>
                  <a:gd name="connsiteX106" fmla="*/ 773907 w 1204913"/>
                  <a:gd name="connsiteY106" fmla="*/ 1395412 h 1559719"/>
                  <a:gd name="connsiteX107" fmla="*/ 804863 w 1204913"/>
                  <a:gd name="connsiteY107" fmla="*/ 1416844 h 1559719"/>
                  <a:gd name="connsiteX108" fmla="*/ 845344 w 1204913"/>
                  <a:gd name="connsiteY108" fmla="*/ 1445419 h 1559719"/>
                  <a:gd name="connsiteX109" fmla="*/ 881063 w 1204913"/>
                  <a:gd name="connsiteY109" fmla="*/ 1464469 h 1559719"/>
                  <a:gd name="connsiteX110" fmla="*/ 902494 w 1204913"/>
                  <a:gd name="connsiteY110" fmla="*/ 1476375 h 1559719"/>
                  <a:gd name="connsiteX111" fmla="*/ 919163 w 1204913"/>
                  <a:gd name="connsiteY111" fmla="*/ 1483519 h 1559719"/>
                  <a:gd name="connsiteX112" fmla="*/ 942975 w 1204913"/>
                  <a:gd name="connsiteY112" fmla="*/ 1502569 h 1559719"/>
                  <a:gd name="connsiteX113" fmla="*/ 962025 w 1204913"/>
                  <a:gd name="connsiteY113" fmla="*/ 1509712 h 1559719"/>
                  <a:gd name="connsiteX114" fmla="*/ 978694 w 1204913"/>
                  <a:gd name="connsiteY114" fmla="*/ 1521619 h 1559719"/>
                  <a:gd name="connsiteX115" fmla="*/ 978694 w 1204913"/>
                  <a:gd name="connsiteY115" fmla="*/ 1521619 h 1559719"/>
                  <a:gd name="connsiteX116" fmla="*/ 1026319 w 1204913"/>
                  <a:gd name="connsiteY116" fmla="*/ 1538287 h 1559719"/>
                  <a:gd name="connsiteX117" fmla="*/ 1054894 w 1204913"/>
                  <a:gd name="connsiteY117" fmla="*/ 1545431 h 1559719"/>
                  <a:gd name="connsiteX118" fmla="*/ 1104900 w 1204913"/>
                  <a:gd name="connsiteY118" fmla="*/ 1552575 h 1559719"/>
                  <a:gd name="connsiteX119" fmla="*/ 1154907 w 1204913"/>
                  <a:gd name="connsiteY119" fmla="*/ 1554956 h 1559719"/>
                  <a:gd name="connsiteX120" fmla="*/ 1181100 w 1204913"/>
                  <a:gd name="connsiteY120" fmla="*/ 1559719 h 1559719"/>
                  <a:gd name="connsiteX121" fmla="*/ 1204913 w 1204913"/>
                  <a:gd name="connsiteY121" fmla="*/ 1559719 h 155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204913" h="1559719">
                    <a:moveTo>
                      <a:pt x="944563" y="217487"/>
                    </a:moveTo>
                    <a:lnTo>
                      <a:pt x="735807" y="171450"/>
                    </a:lnTo>
                    <a:lnTo>
                      <a:pt x="690563" y="161925"/>
                    </a:lnTo>
                    <a:lnTo>
                      <a:pt x="600075" y="142875"/>
                    </a:lnTo>
                    <a:lnTo>
                      <a:pt x="509588" y="121444"/>
                    </a:lnTo>
                    <a:lnTo>
                      <a:pt x="459582" y="111919"/>
                    </a:lnTo>
                    <a:lnTo>
                      <a:pt x="421482" y="104775"/>
                    </a:lnTo>
                    <a:lnTo>
                      <a:pt x="340519" y="80962"/>
                    </a:lnTo>
                    <a:lnTo>
                      <a:pt x="271463" y="61912"/>
                    </a:lnTo>
                    <a:lnTo>
                      <a:pt x="207169" y="42862"/>
                    </a:lnTo>
                    <a:lnTo>
                      <a:pt x="145257" y="21431"/>
                    </a:lnTo>
                    <a:lnTo>
                      <a:pt x="78582" y="0"/>
                    </a:lnTo>
                    <a:lnTo>
                      <a:pt x="69057" y="19050"/>
                    </a:lnTo>
                    <a:lnTo>
                      <a:pt x="69057" y="35719"/>
                    </a:lnTo>
                    <a:lnTo>
                      <a:pt x="71438" y="57150"/>
                    </a:lnTo>
                    <a:lnTo>
                      <a:pt x="64294" y="78581"/>
                    </a:lnTo>
                    <a:lnTo>
                      <a:pt x="57150" y="92869"/>
                    </a:lnTo>
                    <a:lnTo>
                      <a:pt x="47625" y="109537"/>
                    </a:lnTo>
                    <a:lnTo>
                      <a:pt x="38100" y="128587"/>
                    </a:lnTo>
                    <a:lnTo>
                      <a:pt x="28575" y="142875"/>
                    </a:lnTo>
                    <a:lnTo>
                      <a:pt x="16669" y="154781"/>
                    </a:lnTo>
                    <a:lnTo>
                      <a:pt x="7144" y="166687"/>
                    </a:lnTo>
                    <a:lnTo>
                      <a:pt x="0" y="178594"/>
                    </a:lnTo>
                    <a:lnTo>
                      <a:pt x="2382" y="195262"/>
                    </a:lnTo>
                    <a:lnTo>
                      <a:pt x="11907" y="223837"/>
                    </a:lnTo>
                    <a:lnTo>
                      <a:pt x="19050" y="240506"/>
                    </a:lnTo>
                    <a:lnTo>
                      <a:pt x="28575" y="266700"/>
                    </a:lnTo>
                    <a:lnTo>
                      <a:pt x="28575" y="266700"/>
                    </a:lnTo>
                    <a:lnTo>
                      <a:pt x="26194" y="297656"/>
                    </a:lnTo>
                    <a:lnTo>
                      <a:pt x="19050" y="307181"/>
                    </a:lnTo>
                    <a:lnTo>
                      <a:pt x="19050" y="307181"/>
                    </a:lnTo>
                    <a:lnTo>
                      <a:pt x="11907" y="338137"/>
                    </a:lnTo>
                    <a:lnTo>
                      <a:pt x="7144" y="354806"/>
                    </a:lnTo>
                    <a:lnTo>
                      <a:pt x="7144" y="366712"/>
                    </a:lnTo>
                    <a:lnTo>
                      <a:pt x="14288" y="390525"/>
                    </a:lnTo>
                    <a:lnTo>
                      <a:pt x="26194" y="402431"/>
                    </a:lnTo>
                    <a:lnTo>
                      <a:pt x="35719" y="423862"/>
                    </a:lnTo>
                    <a:lnTo>
                      <a:pt x="42863" y="442912"/>
                    </a:lnTo>
                    <a:lnTo>
                      <a:pt x="52388" y="454819"/>
                    </a:lnTo>
                    <a:lnTo>
                      <a:pt x="47625" y="473869"/>
                    </a:lnTo>
                    <a:lnTo>
                      <a:pt x="50007" y="495300"/>
                    </a:lnTo>
                    <a:lnTo>
                      <a:pt x="76200" y="526256"/>
                    </a:lnTo>
                    <a:lnTo>
                      <a:pt x="76200" y="526256"/>
                    </a:lnTo>
                    <a:lnTo>
                      <a:pt x="73819" y="561975"/>
                    </a:lnTo>
                    <a:lnTo>
                      <a:pt x="71438" y="592931"/>
                    </a:lnTo>
                    <a:lnTo>
                      <a:pt x="76200" y="621506"/>
                    </a:lnTo>
                    <a:lnTo>
                      <a:pt x="85725" y="640556"/>
                    </a:lnTo>
                    <a:lnTo>
                      <a:pt x="102394" y="645319"/>
                    </a:lnTo>
                    <a:lnTo>
                      <a:pt x="114300" y="654844"/>
                    </a:lnTo>
                    <a:lnTo>
                      <a:pt x="114300" y="669131"/>
                    </a:lnTo>
                    <a:lnTo>
                      <a:pt x="109538" y="676275"/>
                    </a:lnTo>
                    <a:lnTo>
                      <a:pt x="104775" y="683419"/>
                    </a:lnTo>
                    <a:lnTo>
                      <a:pt x="95250" y="690562"/>
                    </a:lnTo>
                    <a:lnTo>
                      <a:pt x="90488" y="695325"/>
                    </a:lnTo>
                    <a:lnTo>
                      <a:pt x="88107" y="719137"/>
                    </a:lnTo>
                    <a:lnTo>
                      <a:pt x="92869" y="733425"/>
                    </a:lnTo>
                    <a:lnTo>
                      <a:pt x="107157" y="757237"/>
                    </a:lnTo>
                    <a:lnTo>
                      <a:pt x="116682" y="781050"/>
                    </a:lnTo>
                    <a:lnTo>
                      <a:pt x="128588" y="807244"/>
                    </a:lnTo>
                    <a:lnTo>
                      <a:pt x="133350" y="826294"/>
                    </a:lnTo>
                    <a:lnTo>
                      <a:pt x="142875" y="847725"/>
                    </a:lnTo>
                    <a:lnTo>
                      <a:pt x="154782" y="869156"/>
                    </a:lnTo>
                    <a:lnTo>
                      <a:pt x="164307" y="878681"/>
                    </a:lnTo>
                    <a:lnTo>
                      <a:pt x="169069" y="885825"/>
                    </a:lnTo>
                    <a:lnTo>
                      <a:pt x="166688" y="914400"/>
                    </a:lnTo>
                    <a:lnTo>
                      <a:pt x="159544" y="933450"/>
                    </a:lnTo>
                    <a:cubicBezTo>
                      <a:pt x="158750" y="938212"/>
                      <a:pt x="159544" y="943371"/>
                      <a:pt x="157163" y="947737"/>
                    </a:cubicBezTo>
                    <a:cubicBezTo>
                      <a:pt x="154782" y="952103"/>
                      <a:pt x="142875" y="954485"/>
                      <a:pt x="145256" y="959644"/>
                    </a:cubicBezTo>
                    <a:cubicBezTo>
                      <a:pt x="147637" y="964803"/>
                      <a:pt x="162719" y="972344"/>
                      <a:pt x="171450" y="978694"/>
                    </a:cubicBezTo>
                    <a:lnTo>
                      <a:pt x="188119" y="978694"/>
                    </a:lnTo>
                    <a:lnTo>
                      <a:pt x="209550" y="983456"/>
                    </a:lnTo>
                    <a:lnTo>
                      <a:pt x="219075" y="990600"/>
                    </a:lnTo>
                    <a:lnTo>
                      <a:pt x="219075" y="990600"/>
                    </a:lnTo>
                    <a:lnTo>
                      <a:pt x="250032" y="992981"/>
                    </a:lnTo>
                    <a:lnTo>
                      <a:pt x="269082" y="1023937"/>
                    </a:lnTo>
                    <a:lnTo>
                      <a:pt x="276225" y="1042987"/>
                    </a:lnTo>
                    <a:lnTo>
                      <a:pt x="283369" y="1057275"/>
                    </a:lnTo>
                    <a:lnTo>
                      <a:pt x="292894" y="1066800"/>
                    </a:lnTo>
                    <a:lnTo>
                      <a:pt x="307182" y="1066800"/>
                    </a:lnTo>
                    <a:lnTo>
                      <a:pt x="321469" y="1066800"/>
                    </a:lnTo>
                    <a:lnTo>
                      <a:pt x="335757" y="1066800"/>
                    </a:lnTo>
                    <a:lnTo>
                      <a:pt x="338138" y="1078706"/>
                    </a:lnTo>
                    <a:lnTo>
                      <a:pt x="340519" y="1085850"/>
                    </a:lnTo>
                    <a:lnTo>
                      <a:pt x="340519" y="1092994"/>
                    </a:lnTo>
                    <a:lnTo>
                      <a:pt x="340519" y="1097756"/>
                    </a:lnTo>
                    <a:lnTo>
                      <a:pt x="340519" y="1104900"/>
                    </a:lnTo>
                    <a:lnTo>
                      <a:pt x="364332" y="1112044"/>
                    </a:lnTo>
                    <a:lnTo>
                      <a:pt x="371475" y="1112044"/>
                    </a:lnTo>
                    <a:lnTo>
                      <a:pt x="381000" y="1123950"/>
                    </a:lnTo>
                    <a:lnTo>
                      <a:pt x="388144" y="1143000"/>
                    </a:lnTo>
                    <a:lnTo>
                      <a:pt x="400050" y="1150144"/>
                    </a:lnTo>
                    <a:lnTo>
                      <a:pt x="411957" y="1173956"/>
                    </a:lnTo>
                    <a:lnTo>
                      <a:pt x="421482" y="1188244"/>
                    </a:lnTo>
                    <a:lnTo>
                      <a:pt x="428625" y="1204912"/>
                    </a:lnTo>
                    <a:lnTo>
                      <a:pt x="431007" y="1231106"/>
                    </a:lnTo>
                    <a:lnTo>
                      <a:pt x="426244" y="1243012"/>
                    </a:lnTo>
                    <a:lnTo>
                      <a:pt x="428625" y="1257300"/>
                    </a:lnTo>
                    <a:cubicBezTo>
                      <a:pt x="429419" y="1261269"/>
                      <a:pt x="427832" y="1264841"/>
                      <a:pt x="428626" y="1269206"/>
                    </a:cubicBezTo>
                    <a:cubicBezTo>
                      <a:pt x="429420" y="1273571"/>
                      <a:pt x="433388" y="1279524"/>
                      <a:pt x="433388" y="1283493"/>
                    </a:cubicBezTo>
                    <a:lnTo>
                      <a:pt x="633413" y="1302544"/>
                    </a:lnTo>
                    <a:lnTo>
                      <a:pt x="661988" y="1302544"/>
                    </a:lnTo>
                    <a:lnTo>
                      <a:pt x="676275" y="1304925"/>
                    </a:lnTo>
                    <a:lnTo>
                      <a:pt x="666750" y="1314450"/>
                    </a:lnTo>
                    <a:lnTo>
                      <a:pt x="659607" y="1321594"/>
                    </a:lnTo>
                    <a:lnTo>
                      <a:pt x="659607" y="1331119"/>
                    </a:lnTo>
                    <a:lnTo>
                      <a:pt x="685800" y="1345406"/>
                    </a:lnTo>
                    <a:lnTo>
                      <a:pt x="773907" y="1395412"/>
                    </a:lnTo>
                    <a:lnTo>
                      <a:pt x="804863" y="1416844"/>
                    </a:lnTo>
                    <a:lnTo>
                      <a:pt x="845344" y="1445419"/>
                    </a:lnTo>
                    <a:lnTo>
                      <a:pt x="881063" y="1464469"/>
                    </a:lnTo>
                    <a:lnTo>
                      <a:pt x="902494" y="1476375"/>
                    </a:lnTo>
                    <a:lnTo>
                      <a:pt x="919163" y="1483519"/>
                    </a:lnTo>
                    <a:lnTo>
                      <a:pt x="942975" y="1502569"/>
                    </a:lnTo>
                    <a:lnTo>
                      <a:pt x="962025" y="1509712"/>
                    </a:lnTo>
                    <a:lnTo>
                      <a:pt x="978694" y="1521619"/>
                    </a:lnTo>
                    <a:lnTo>
                      <a:pt x="978694" y="1521619"/>
                    </a:lnTo>
                    <a:lnTo>
                      <a:pt x="1026319" y="1538287"/>
                    </a:lnTo>
                    <a:lnTo>
                      <a:pt x="1054894" y="1545431"/>
                    </a:lnTo>
                    <a:lnTo>
                      <a:pt x="1104900" y="1552575"/>
                    </a:lnTo>
                    <a:lnTo>
                      <a:pt x="1154907" y="1554956"/>
                    </a:lnTo>
                    <a:lnTo>
                      <a:pt x="1181100" y="1559719"/>
                    </a:lnTo>
                    <a:lnTo>
                      <a:pt x="1204913" y="1559719"/>
                    </a:ln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5" name="Freeform: Shape 74">
                <a:extLst>
                  <a:ext uri="{FF2B5EF4-FFF2-40B4-BE49-F238E27FC236}">
                    <a16:creationId xmlns:a16="http://schemas.microsoft.com/office/drawing/2014/main" id="{6D388ED8-3494-430D-B510-8CA448048274}"/>
                  </a:ext>
                </a:extLst>
              </p:cNvPr>
              <p:cNvSpPr/>
              <p:nvPr/>
            </p:nvSpPr>
            <p:spPr bwMode="auto">
              <a:xfrm>
                <a:off x="2100263" y="1783556"/>
                <a:ext cx="890587" cy="766763"/>
              </a:xfrm>
              <a:custGeom>
                <a:avLst/>
                <a:gdLst>
                  <a:gd name="connsiteX0" fmla="*/ 823912 w 823912"/>
                  <a:gd name="connsiteY0" fmla="*/ 114300 h 762000"/>
                  <a:gd name="connsiteX1" fmla="*/ 745331 w 823912"/>
                  <a:gd name="connsiteY1" fmla="*/ 92869 h 762000"/>
                  <a:gd name="connsiteX2" fmla="*/ 638175 w 823912"/>
                  <a:gd name="connsiteY2" fmla="*/ 69057 h 762000"/>
                  <a:gd name="connsiteX3" fmla="*/ 578643 w 823912"/>
                  <a:gd name="connsiteY3" fmla="*/ 54769 h 762000"/>
                  <a:gd name="connsiteX4" fmla="*/ 516731 w 823912"/>
                  <a:gd name="connsiteY4" fmla="*/ 38100 h 762000"/>
                  <a:gd name="connsiteX5" fmla="*/ 459581 w 823912"/>
                  <a:gd name="connsiteY5" fmla="*/ 23813 h 762000"/>
                  <a:gd name="connsiteX6" fmla="*/ 411956 w 823912"/>
                  <a:gd name="connsiteY6" fmla="*/ 9525 h 762000"/>
                  <a:gd name="connsiteX7" fmla="*/ 385762 w 823912"/>
                  <a:gd name="connsiteY7" fmla="*/ 4763 h 762000"/>
                  <a:gd name="connsiteX8" fmla="*/ 371475 w 823912"/>
                  <a:gd name="connsiteY8" fmla="*/ 0 h 762000"/>
                  <a:gd name="connsiteX9" fmla="*/ 361950 w 823912"/>
                  <a:gd name="connsiteY9" fmla="*/ 7144 h 762000"/>
                  <a:gd name="connsiteX10" fmla="*/ 366712 w 823912"/>
                  <a:gd name="connsiteY10" fmla="*/ 21432 h 762000"/>
                  <a:gd name="connsiteX11" fmla="*/ 371475 w 823912"/>
                  <a:gd name="connsiteY11" fmla="*/ 30957 h 762000"/>
                  <a:gd name="connsiteX12" fmla="*/ 316706 w 823912"/>
                  <a:gd name="connsiteY12" fmla="*/ 28575 h 762000"/>
                  <a:gd name="connsiteX13" fmla="*/ 319087 w 823912"/>
                  <a:gd name="connsiteY13" fmla="*/ 45244 h 762000"/>
                  <a:gd name="connsiteX14" fmla="*/ 330993 w 823912"/>
                  <a:gd name="connsiteY14" fmla="*/ 52388 h 762000"/>
                  <a:gd name="connsiteX15" fmla="*/ 338137 w 823912"/>
                  <a:gd name="connsiteY15" fmla="*/ 66675 h 762000"/>
                  <a:gd name="connsiteX16" fmla="*/ 347662 w 823912"/>
                  <a:gd name="connsiteY16" fmla="*/ 73819 h 762000"/>
                  <a:gd name="connsiteX17" fmla="*/ 345281 w 823912"/>
                  <a:gd name="connsiteY17" fmla="*/ 83344 h 762000"/>
                  <a:gd name="connsiteX18" fmla="*/ 338137 w 823912"/>
                  <a:gd name="connsiteY18" fmla="*/ 90488 h 762000"/>
                  <a:gd name="connsiteX19" fmla="*/ 330993 w 823912"/>
                  <a:gd name="connsiteY19" fmla="*/ 92869 h 762000"/>
                  <a:gd name="connsiteX20" fmla="*/ 309562 w 823912"/>
                  <a:gd name="connsiteY20" fmla="*/ 90488 h 762000"/>
                  <a:gd name="connsiteX21" fmla="*/ 297656 w 823912"/>
                  <a:gd name="connsiteY21" fmla="*/ 85725 h 762000"/>
                  <a:gd name="connsiteX22" fmla="*/ 288131 w 823912"/>
                  <a:gd name="connsiteY22" fmla="*/ 78582 h 762000"/>
                  <a:gd name="connsiteX23" fmla="*/ 259556 w 823912"/>
                  <a:gd name="connsiteY23" fmla="*/ 71438 h 762000"/>
                  <a:gd name="connsiteX24" fmla="*/ 242887 w 823912"/>
                  <a:gd name="connsiteY24" fmla="*/ 61913 h 762000"/>
                  <a:gd name="connsiteX25" fmla="*/ 221456 w 823912"/>
                  <a:gd name="connsiteY25" fmla="*/ 45244 h 762000"/>
                  <a:gd name="connsiteX26" fmla="*/ 214312 w 823912"/>
                  <a:gd name="connsiteY26" fmla="*/ 33338 h 762000"/>
                  <a:gd name="connsiteX27" fmla="*/ 202406 w 823912"/>
                  <a:gd name="connsiteY27" fmla="*/ 28575 h 762000"/>
                  <a:gd name="connsiteX28" fmla="*/ 192881 w 823912"/>
                  <a:gd name="connsiteY28" fmla="*/ 23813 h 762000"/>
                  <a:gd name="connsiteX29" fmla="*/ 188118 w 823912"/>
                  <a:gd name="connsiteY29" fmla="*/ 50007 h 762000"/>
                  <a:gd name="connsiteX30" fmla="*/ 183356 w 823912"/>
                  <a:gd name="connsiteY30" fmla="*/ 64294 h 762000"/>
                  <a:gd name="connsiteX31" fmla="*/ 178593 w 823912"/>
                  <a:gd name="connsiteY31" fmla="*/ 73819 h 762000"/>
                  <a:gd name="connsiteX32" fmla="*/ 192881 w 823912"/>
                  <a:gd name="connsiteY32" fmla="*/ 90488 h 762000"/>
                  <a:gd name="connsiteX33" fmla="*/ 192881 w 823912"/>
                  <a:gd name="connsiteY33" fmla="*/ 109538 h 762000"/>
                  <a:gd name="connsiteX34" fmla="*/ 192881 w 823912"/>
                  <a:gd name="connsiteY34" fmla="*/ 126207 h 762000"/>
                  <a:gd name="connsiteX35" fmla="*/ 188118 w 823912"/>
                  <a:gd name="connsiteY35" fmla="*/ 138113 h 762000"/>
                  <a:gd name="connsiteX36" fmla="*/ 188118 w 823912"/>
                  <a:gd name="connsiteY36" fmla="*/ 154782 h 762000"/>
                  <a:gd name="connsiteX37" fmla="*/ 188118 w 823912"/>
                  <a:gd name="connsiteY37" fmla="*/ 176213 h 762000"/>
                  <a:gd name="connsiteX38" fmla="*/ 197643 w 823912"/>
                  <a:gd name="connsiteY38" fmla="*/ 185738 h 762000"/>
                  <a:gd name="connsiteX39" fmla="*/ 202406 w 823912"/>
                  <a:gd name="connsiteY39" fmla="*/ 192882 h 762000"/>
                  <a:gd name="connsiteX40" fmla="*/ 211931 w 823912"/>
                  <a:gd name="connsiteY40" fmla="*/ 204788 h 762000"/>
                  <a:gd name="connsiteX41" fmla="*/ 200025 w 823912"/>
                  <a:gd name="connsiteY41" fmla="*/ 204788 h 762000"/>
                  <a:gd name="connsiteX42" fmla="*/ 185737 w 823912"/>
                  <a:gd name="connsiteY42" fmla="*/ 204788 h 762000"/>
                  <a:gd name="connsiteX43" fmla="*/ 185737 w 823912"/>
                  <a:gd name="connsiteY43" fmla="*/ 209550 h 762000"/>
                  <a:gd name="connsiteX44" fmla="*/ 185737 w 823912"/>
                  <a:gd name="connsiteY44" fmla="*/ 219075 h 762000"/>
                  <a:gd name="connsiteX45" fmla="*/ 195262 w 823912"/>
                  <a:gd name="connsiteY45" fmla="*/ 223838 h 762000"/>
                  <a:gd name="connsiteX46" fmla="*/ 200025 w 823912"/>
                  <a:gd name="connsiteY46" fmla="*/ 233363 h 762000"/>
                  <a:gd name="connsiteX47" fmla="*/ 200025 w 823912"/>
                  <a:gd name="connsiteY47" fmla="*/ 242888 h 762000"/>
                  <a:gd name="connsiteX48" fmla="*/ 195262 w 823912"/>
                  <a:gd name="connsiteY48" fmla="*/ 247650 h 762000"/>
                  <a:gd name="connsiteX49" fmla="*/ 190500 w 823912"/>
                  <a:gd name="connsiteY49" fmla="*/ 257175 h 762000"/>
                  <a:gd name="connsiteX50" fmla="*/ 185737 w 823912"/>
                  <a:gd name="connsiteY50" fmla="*/ 257175 h 762000"/>
                  <a:gd name="connsiteX51" fmla="*/ 178593 w 823912"/>
                  <a:gd name="connsiteY51" fmla="*/ 257175 h 762000"/>
                  <a:gd name="connsiteX52" fmla="*/ 180975 w 823912"/>
                  <a:gd name="connsiteY52" fmla="*/ 273844 h 762000"/>
                  <a:gd name="connsiteX53" fmla="*/ 188118 w 823912"/>
                  <a:gd name="connsiteY53" fmla="*/ 283369 h 762000"/>
                  <a:gd name="connsiteX54" fmla="*/ 209550 w 823912"/>
                  <a:gd name="connsiteY54" fmla="*/ 288132 h 762000"/>
                  <a:gd name="connsiteX55" fmla="*/ 211931 w 823912"/>
                  <a:gd name="connsiteY55" fmla="*/ 292894 h 762000"/>
                  <a:gd name="connsiteX56" fmla="*/ 192881 w 823912"/>
                  <a:gd name="connsiteY56" fmla="*/ 295275 h 762000"/>
                  <a:gd name="connsiteX57" fmla="*/ 180975 w 823912"/>
                  <a:gd name="connsiteY57" fmla="*/ 300038 h 762000"/>
                  <a:gd name="connsiteX58" fmla="*/ 173831 w 823912"/>
                  <a:gd name="connsiteY58" fmla="*/ 311944 h 762000"/>
                  <a:gd name="connsiteX59" fmla="*/ 166687 w 823912"/>
                  <a:gd name="connsiteY59" fmla="*/ 330994 h 762000"/>
                  <a:gd name="connsiteX60" fmla="*/ 142875 w 823912"/>
                  <a:gd name="connsiteY60" fmla="*/ 395288 h 762000"/>
                  <a:gd name="connsiteX61" fmla="*/ 142875 w 823912"/>
                  <a:gd name="connsiteY61" fmla="*/ 409575 h 762000"/>
                  <a:gd name="connsiteX62" fmla="*/ 133350 w 823912"/>
                  <a:gd name="connsiteY62" fmla="*/ 414338 h 762000"/>
                  <a:gd name="connsiteX63" fmla="*/ 128587 w 823912"/>
                  <a:gd name="connsiteY63" fmla="*/ 431007 h 762000"/>
                  <a:gd name="connsiteX64" fmla="*/ 123825 w 823912"/>
                  <a:gd name="connsiteY64" fmla="*/ 442913 h 762000"/>
                  <a:gd name="connsiteX65" fmla="*/ 116681 w 823912"/>
                  <a:gd name="connsiteY65" fmla="*/ 461963 h 762000"/>
                  <a:gd name="connsiteX66" fmla="*/ 111918 w 823912"/>
                  <a:gd name="connsiteY66" fmla="*/ 481013 h 762000"/>
                  <a:gd name="connsiteX67" fmla="*/ 92868 w 823912"/>
                  <a:gd name="connsiteY67" fmla="*/ 519113 h 762000"/>
                  <a:gd name="connsiteX68" fmla="*/ 83343 w 823912"/>
                  <a:gd name="connsiteY68" fmla="*/ 542925 h 762000"/>
                  <a:gd name="connsiteX69" fmla="*/ 71437 w 823912"/>
                  <a:gd name="connsiteY69" fmla="*/ 576263 h 762000"/>
                  <a:gd name="connsiteX70" fmla="*/ 64293 w 823912"/>
                  <a:gd name="connsiteY70" fmla="*/ 597694 h 762000"/>
                  <a:gd name="connsiteX71" fmla="*/ 45243 w 823912"/>
                  <a:gd name="connsiteY71" fmla="*/ 616744 h 762000"/>
                  <a:gd name="connsiteX72" fmla="*/ 35718 w 823912"/>
                  <a:gd name="connsiteY72" fmla="*/ 631032 h 762000"/>
                  <a:gd name="connsiteX73" fmla="*/ 21431 w 823912"/>
                  <a:gd name="connsiteY73" fmla="*/ 650082 h 762000"/>
                  <a:gd name="connsiteX74" fmla="*/ 9525 w 823912"/>
                  <a:gd name="connsiteY74" fmla="*/ 666750 h 762000"/>
                  <a:gd name="connsiteX75" fmla="*/ 9525 w 823912"/>
                  <a:gd name="connsiteY75" fmla="*/ 685800 h 762000"/>
                  <a:gd name="connsiteX76" fmla="*/ 9525 w 823912"/>
                  <a:gd name="connsiteY76" fmla="*/ 685800 h 762000"/>
                  <a:gd name="connsiteX77" fmla="*/ 4762 w 823912"/>
                  <a:gd name="connsiteY77" fmla="*/ 723900 h 762000"/>
                  <a:gd name="connsiteX78" fmla="*/ 0 w 823912"/>
                  <a:gd name="connsiteY78" fmla="*/ 735807 h 762000"/>
                  <a:gd name="connsiteX79" fmla="*/ 0 w 823912"/>
                  <a:gd name="connsiteY79" fmla="*/ 735807 h 762000"/>
                  <a:gd name="connsiteX80" fmla="*/ 14287 w 823912"/>
                  <a:gd name="connsiteY80" fmla="*/ 762000 h 762000"/>
                  <a:gd name="connsiteX0" fmla="*/ 885825 w 885825"/>
                  <a:gd name="connsiteY0" fmla="*/ 123825 h 762000"/>
                  <a:gd name="connsiteX1" fmla="*/ 745331 w 885825"/>
                  <a:gd name="connsiteY1" fmla="*/ 92869 h 762000"/>
                  <a:gd name="connsiteX2" fmla="*/ 638175 w 885825"/>
                  <a:gd name="connsiteY2" fmla="*/ 69057 h 762000"/>
                  <a:gd name="connsiteX3" fmla="*/ 578643 w 885825"/>
                  <a:gd name="connsiteY3" fmla="*/ 54769 h 762000"/>
                  <a:gd name="connsiteX4" fmla="*/ 516731 w 885825"/>
                  <a:gd name="connsiteY4" fmla="*/ 38100 h 762000"/>
                  <a:gd name="connsiteX5" fmla="*/ 459581 w 885825"/>
                  <a:gd name="connsiteY5" fmla="*/ 23813 h 762000"/>
                  <a:gd name="connsiteX6" fmla="*/ 411956 w 885825"/>
                  <a:gd name="connsiteY6" fmla="*/ 9525 h 762000"/>
                  <a:gd name="connsiteX7" fmla="*/ 385762 w 885825"/>
                  <a:gd name="connsiteY7" fmla="*/ 4763 h 762000"/>
                  <a:gd name="connsiteX8" fmla="*/ 371475 w 885825"/>
                  <a:gd name="connsiteY8" fmla="*/ 0 h 762000"/>
                  <a:gd name="connsiteX9" fmla="*/ 361950 w 885825"/>
                  <a:gd name="connsiteY9" fmla="*/ 7144 h 762000"/>
                  <a:gd name="connsiteX10" fmla="*/ 366712 w 885825"/>
                  <a:gd name="connsiteY10" fmla="*/ 21432 h 762000"/>
                  <a:gd name="connsiteX11" fmla="*/ 371475 w 885825"/>
                  <a:gd name="connsiteY11" fmla="*/ 30957 h 762000"/>
                  <a:gd name="connsiteX12" fmla="*/ 316706 w 885825"/>
                  <a:gd name="connsiteY12" fmla="*/ 28575 h 762000"/>
                  <a:gd name="connsiteX13" fmla="*/ 319087 w 885825"/>
                  <a:gd name="connsiteY13" fmla="*/ 45244 h 762000"/>
                  <a:gd name="connsiteX14" fmla="*/ 330993 w 885825"/>
                  <a:gd name="connsiteY14" fmla="*/ 52388 h 762000"/>
                  <a:gd name="connsiteX15" fmla="*/ 338137 w 885825"/>
                  <a:gd name="connsiteY15" fmla="*/ 66675 h 762000"/>
                  <a:gd name="connsiteX16" fmla="*/ 347662 w 885825"/>
                  <a:gd name="connsiteY16" fmla="*/ 73819 h 762000"/>
                  <a:gd name="connsiteX17" fmla="*/ 345281 w 885825"/>
                  <a:gd name="connsiteY17" fmla="*/ 83344 h 762000"/>
                  <a:gd name="connsiteX18" fmla="*/ 338137 w 885825"/>
                  <a:gd name="connsiteY18" fmla="*/ 90488 h 762000"/>
                  <a:gd name="connsiteX19" fmla="*/ 330993 w 885825"/>
                  <a:gd name="connsiteY19" fmla="*/ 92869 h 762000"/>
                  <a:gd name="connsiteX20" fmla="*/ 309562 w 885825"/>
                  <a:gd name="connsiteY20" fmla="*/ 90488 h 762000"/>
                  <a:gd name="connsiteX21" fmla="*/ 297656 w 885825"/>
                  <a:gd name="connsiteY21" fmla="*/ 85725 h 762000"/>
                  <a:gd name="connsiteX22" fmla="*/ 288131 w 885825"/>
                  <a:gd name="connsiteY22" fmla="*/ 78582 h 762000"/>
                  <a:gd name="connsiteX23" fmla="*/ 259556 w 885825"/>
                  <a:gd name="connsiteY23" fmla="*/ 71438 h 762000"/>
                  <a:gd name="connsiteX24" fmla="*/ 242887 w 885825"/>
                  <a:gd name="connsiteY24" fmla="*/ 61913 h 762000"/>
                  <a:gd name="connsiteX25" fmla="*/ 221456 w 885825"/>
                  <a:gd name="connsiteY25" fmla="*/ 45244 h 762000"/>
                  <a:gd name="connsiteX26" fmla="*/ 214312 w 885825"/>
                  <a:gd name="connsiteY26" fmla="*/ 33338 h 762000"/>
                  <a:gd name="connsiteX27" fmla="*/ 202406 w 885825"/>
                  <a:gd name="connsiteY27" fmla="*/ 28575 h 762000"/>
                  <a:gd name="connsiteX28" fmla="*/ 192881 w 885825"/>
                  <a:gd name="connsiteY28" fmla="*/ 23813 h 762000"/>
                  <a:gd name="connsiteX29" fmla="*/ 188118 w 885825"/>
                  <a:gd name="connsiteY29" fmla="*/ 50007 h 762000"/>
                  <a:gd name="connsiteX30" fmla="*/ 183356 w 885825"/>
                  <a:gd name="connsiteY30" fmla="*/ 64294 h 762000"/>
                  <a:gd name="connsiteX31" fmla="*/ 178593 w 885825"/>
                  <a:gd name="connsiteY31" fmla="*/ 73819 h 762000"/>
                  <a:gd name="connsiteX32" fmla="*/ 192881 w 885825"/>
                  <a:gd name="connsiteY32" fmla="*/ 90488 h 762000"/>
                  <a:gd name="connsiteX33" fmla="*/ 192881 w 885825"/>
                  <a:gd name="connsiteY33" fmla="*/ 109538 h 762000"/>
                  <a:gd name="connsiteX34" fmla="*/ 192881 w 885825"/>
                  <a:gd name="connsiteY34" fmla="*/ 126207 h 762000"/>
                  <a:gd name="connsiteX35" fmla="*/ 188118 w 885825"/>
                  <a:gd name="connsiteY35" fmla="*/ 138113 h 762000"/>
                  <a:gd name="connsiteX36" fmla="*/ 188118 w 885825"/>
                  <a:gd name="connsiteY36" fmla="*/ 154782 h 762000"/>
                  <a:gd name="connsiteX37" fmla="*/ 188118 w 885825"/>
                  <a:gd name="connsiteY37" fmla="*/ 176213 h 762000"/>
                  <a:gd name="connsiteX38" fmla="*/ 197643 w 885825"/>
                  <a:gd name="connsiteY38" fmla="*/ 185738 h 762000"/>
                  <a:gd name="connsiteX39" fmla="*/ 202406 w 885825"/>
                  <a:gd name="connsiteY39" fmla="*/ 192882 h 762000"/>
                  <a:gd name="connsiteX40" fmla="*/ 211931 w 885825"/>
                  <a:gd name="connsiteY40" fmla="*/ 204788 h 762000"/>
                  <a:gd name="connsiteX41" fmla="*/ 200025 w 885825"/>
                  <a:gd name="connsiteY41" fmla="*/ 204788 h 762000"/>
                  <a:gd name="connsiteX42" fmla="*/ 185737 w 885825"/>
                  <a:gd name="connsiteY42" fmla="*/ 204788 h 762000"/>
                  <a:gd name="connsiteX43" fmla="*/ 185737 w 885825"/>
                  <a:gd name="connsiteY43" fmla="*/ 209550 h 762000"/>
                  <a:gd name="connsiteX44" fmla="*/ 185737 w 885825"/>
                  <a:gd name="connsiteY44" fmla="*/ 219075 h 762000"/>
                  <a:gd name="connsiteX45" fmla="*/ 195262 w 885825"/>
                  <a:gd name="connsiteY45" fmla="*/ 223838 h 762000"/>
                  <a:gd name="connsiteX46" fmla="*/ 200025 w 885825"/>
                  <a:gd name="connsiteY46" fmla="*/ 233363 h 762000"/>
                  <a:gd name="connsiteX47" fmla="*/ 200025 w 885825"/>
                  <a:gd name="connsiteY47" fmla="*/ 242888 h 762000"/>
                  <a:gd name="connsiteX48" fmla="*/ 195262 w 885825"/>
                  <a:gd name="connsiteY48" fmla="*/ 247650 h 762000"/>
                  <a:gd name="connsiteX49" fmla="*/ 190500 w 885825"/>
                  <a:gd name="connsiteY49" fmla="*/ 257175 h 762000"/>
                  <a:gd name="connsiteX50" fmla="*/ 185737 w 885825"/>
                  <a:gd name="connsiteY50" fmla="*/ 257175 h 762000"/>
                  <a:gd name="connsiteX51" fmla="*/ 178593 w 885825"/>
                  <a:gd name="connsiteY51" fmla="*/ 257175 h 762000"/>
                  <a:gd name="connsiteX52" fmla="*/ 180975 w 885825"/>
                  <a:gd name="connsiteY52" fmla="*/ 273844 h 762000"/>
                  <a:gd name="connsiteX53" fmla="*/ 188118 w 885825"/>
                  <a:gd name="connsiteY53" fmla="*/ 283369 h 762000"/>
                  <a:gd name="connsiteX54" fmla="*/ 209550 w 885825"/>
                  <a:gd name="connsiteY54" fmla="*/ 288132 h 762000"/>
                  <a:gd name="connsiteX55" fmla="*/ 211931 w 885825"/>
                  <a:gd name="connsiteY55" fmla="*/ 292894 h 762000"/>
                  <a:gd name="connsiteX56" fmla="*/ 192881 w 885825"/>
                  <a:gd name="connsiteY56" fmla="*/ 295275 h 762000"/>
                  <a:gd name="connsiteX57" fmla="*/ 180975 w 885825"/>
                  <a:gd name="connsiteY57" fmla="*/ 300038 h 762000"/>
                  <a:gd name="connsiteX58" fmla="*/ 173831 w 885825"/>
                  <a:gd name="connsiteY58" fmla="*/ 311944 h 762000"/>
                  <a:gd name="connsiteX59" fmla="*/ 166687 w 885825"/>
                  <a:gd name="connsiteY59" fmla="*/ 330994 h 762000"/>
                  <a:gd name="connsiteX60" fmla="*/ 142875 w 885825"/>
                  <a:gd name="connsiteY60" fmla="*/ 395288 h 762000"/>
                  <a:gd name="connsiteX61" fmla="*/ 142875 w 885825"/>
                  <a:gd name="connsiteY61" fmla="*/ 409575 h 762000"/>
                  <a:gd name="connsiteX62" fmla="*/ 133350 w 885825"/>
                  <a:gd name="connsiteY62" fmla="*/ 414338 h 762000"/>
                  <a:gd name="connsiteX63" fmla="*/ 128587 w 885825"/>
                  <a:gd name="connsiteY63" fmla="*/ 431007 h 762000"/>
                  <a:gd name="connsiteX64" fmla="*/ 123825 w 885825"/>
                  <a:gd name="connsiteY64" fmla="*/ 442913 h 762000"/>
                  <a:gd name="connsiteX65" fmla="*/ 116681 w 885825"/>
                  <a:gd name="connsiteY65" fmla="*/ 461963 h 762000"/>
                  <a:gd name="connsiteX66" fmla="*/ 111918 w 885825"/>
                  <a:gd name="connsiteY66" fmla="*/ 481013 h 762000"/>
                  <a:gd name="connsiteX67" fmla="*/ 92868 w 885825"/>
                  <a:gd name="connsiteY67" fmla="*/ 519113 h 762000"/>
                  <a:gd name="connsiteX68" fmla="*/ 83343 w 885825"/>
                  <a:gd name="connsiteY68" fmla="*/ 542925 h 762000"/>
                  <a:gd name="connsiteX69" fmla="*/ 71437 w 885825"/>
                  <a:gd name="connsiteY69" fmla="*/ 576263 h 762000"/>
                  <a:gd name="connsiteX70" fmla="*/ 64293 w 885825"/>
                  <a:gd name="connsiteY70" fmla="*/ 597694 h 762000"/>
                  <a:gd name="connsiteX71" fmla="*/ 45243 w 885825"/>
                  <a:gd name="connsiteY71" fmla="*/ 616744 h 762000"/>
                  <a:gd name="connsiteX72" fmla="*/ 35718 w 885825"/>
                  <a:gd name="connsiteY72" fmla="*/ 631032 h 762000"/>
                  <a:gd name="connsiteX73" fmla="*/ 21431 w 885825"/>
                  <a:gd name="connsiteY73" fmla="*/ 650082 h 762000"/>
                  <a:gd name="connsiteX74" fmla="*/ 9525 w 885825"/>
                  <a:gd name="connsiteY74" fmla="*/ 666750 h 762000"/>
                  <a:gd name="connsiteX75" fmla="*/ 9525 w 885825"/>
                  <a:gd name="connsiteY75" fmla="*/ 685800 h 762000"/>
                  <a:gd name="connsiteX76" fmla="*/ 9525 w 885825"/>
                  <a:gd name="connsiteY76" fmla="*/ 685800 h 762000"/>
                  <a:gd name="connsiteX77" fmla="*/ 4762 w 885825"/>
                  <a:gd name="connsiteY77" fmla="*/ 723900 h 762000"/>
                  <a:gd name="connsiteX78" fmla="*/ 0 w 885825"/>
                  <a:gd name="connsiteY78" fmla="*/ 735807 h 762000"/>
                  <a:gd name="connsiteX79" fmla="*/ 0 w 885825"/>
                  <a:gd name="connsiteY79" fmla="*/ 735807 h 762000"/>
                  <a:gd name="connsiteX80" fmla="*/ 14287 w 885825"/>
                  <a:gd name="connsiteY80" fmla="*/ 762000 h 762000"/>
                  <a:gd name="connsiteX0" fmla="*/ 890587 w 890587"/>
                  <a:gd name="connsiteY0" fmla="*/ 123825 h 762000"/>
                  <a:gd name="connsiteX1" fmla="*/ 745331 w 890587"/>
                  <a:gd name="connsiteY1" fmla="*/ 92869 h 762000"/>
                  <a:gd name="connsiteX2" fmla="*/ 638175 w 890587"/>
                  <a:gd name="connsiteY2" fmla="*/ 69057 h 762000"/>
                  <a:gd name="connsiteX3" fmla="*/ 578643 w 890587"/>
                  <a:gd name="connsiteY3" fmla="*/ 54769 h 762000"/>
                  <a:gd name="connsiteX4" fmla="*/ 516731 w 890587"/>
                  <a:gd name="connsiteY4" fmla="*/ 38100 h 762000"/>
                  <a:gd name="connsiteX5" fmla="*/ 459581 w 890587"/>
                  <a:gd name="connsiteY5" fmla="*/ 23813 h 762000"/>
                  <a:gd name="connsiteX6" fmla="*/ 411956 w 890587"/>
                  <a:gd name="connsiteY6" fmla="*/ 9525 h 762000"/>
                  <a:gd name="connsiteX7" fmla="*/ 385762 w 890587"/>
                  <a:gd name="connsiteY7" fmla="*/ 4763 h 762000"/>
                  <a:gd name="connsiteX8" fmla="*/ 371475 w 890587"/>
                  <a:gd name="connsiteY8" fmla="*/ 0 h 762000"/>
                  <a:gd name="connsiteX9" fmla="*/ 361950 w 890587"/>
                  <a:gd name="connsiteY9" fmla="*/ 7144 h 762000"/>
                  <a:gd name="connsiteX10" fmla="*/ 366712 w 890587"/>
                  <a:gd name="connsiteY10" fmla="*/ 21432 h 762000"/>
                  <a:gd name="connsiteX11" fmla="*/ 371475 w 890587"/>
                  <a:gd name="connsiteY11" fmla="*/ 30957 h 762000"/>
                  <a:gd name="connsiteX12" fmla="*/ 316706 w 890587"/>
                  <a:gd name="connsiteY12" fmla="*/ 28575 h 762000"/>
                  <a:gd name="connsiteX13" fmla="*/ 319087 w 890587"/>
                  <a:gd name="connsiteY13" fmla="*/ 45244 h 762000"/>
                  <a:gd name="connsiteX14" fmla="*/ 330993 w 890587"/>
                  <a:gd name="connsiteY14" fmla="*/ 52388 h 762000"/>
                  <a:gd name="connsiteX15" fmla="*/ 338137 w 890587"/>
                  <a:gd name="connsiteY15" fmla="*/ 66675 h 762000"/>
                  <a:gd name="connsiteX16" fmla="*/ 347662 w 890587"/>
                  <a:gd name="connsiteY16" fmla="*/ 73819 h 762000"/>
                  <a:gd name="connsiteX17" fmla="*/ 345281 w 890587"/>
                  <a:gd name="connsiteY17" fmla="*/ 83344 h 762000"/>
                  <a:gd name="connsiteX18" fmla="*/ 338137 w 890587"/>
                  <a:gd name="connsiteY18" fmla="*/ 90488 h 762000"/>
                  <a:gd name="connsiteX19" fmla="*/ 330993 w 890587"/>
                  <a:gd name="connsiteY19" fmla="*/ 92869 h 762000"/>
                  <a:gd name="connsiteX20" fmla="*/ 309562 w 890587"/>
                  <a:gd name="connsiteY20" fmla="*/ 90488 h 762000"/>
                  <a:gd name="connsiteX21" fmla="*/ 297656 w 890587"/>
                  <a:gd name="connsiteY21" fmla="*/ 85725 h 762000"/>
                  <a:gd name="connsiteX22" fmla="*/ 288131 w 890587"/>
                  <a:gd name="connsiteY22" fmla="*/ 78582 h 762000"/>
                  <a:gd name="connsiteX23" fmla="*/ 259556 w 890587"/>
                  <a:gd name="connsiteY23" fmla="*/ 71438 h 762000"/>
                  <a:gd name="connsiteX24" fmla="*/ 242887 w 890587"/>
                  <a:gd name="connsiteY24" fmla="*/ 61913 h 762000"/>
                  <a:gd name="connsiteX25" fmla="*/ 221456 w 890587"/>
                  <a:gd name="connsiteY25" fmla="*/ 45244 h 762000"/>
                  <a:gd name="connsiteX26" fmla="*/ 214312 w 890587"/>
                  <a:gd name="connsiteY26" fmla="*/ 33338 h 762000"/>
                  <a:gd name="connsiteX27" fmla="*/ 202406 w 890587"/>
                  <a:gd name="connsiteY27" fmla="*/ 28575 h 762000"/>
                  <a:gd name="connsiteX28" fmla="*/ 192881 w 890587"/>
                  <a:gd name="connsiteY28" fmla="*/ 23813 h 762000"/>
                  <a:gd name="connsiteX29" fmla="*/ 188118 w 890587"/>
                  <a:gd name="connsiteY29" fmla="*/ 50007 h 762000"/>
                  <a:gd name="connsiteX30" fmla="*/ 183356 w 890587"/>
                  <a:gd name="connsiteY30" fmla="*/ 64294 h 762000"/>
                  <a:gd name="connsiteX31" fmla="*/ 178593 w 890587"/>
                  <a:gd name="connsiteY31" fmla="*/ 73819 h 762000"/>
                  <a:gd name="connsiteX32" fmla="*/ 192881 w 890587"/>
                  <a:gd name="connsiteY32" fmla="*/ 90488 h 762000"/>
                  <a:gd name="connsiteX33" fmla="*/ 192881 w 890587"/>
                  <a:gd name="connsiteY33" fmla="*/ 109538 h 762000"/>
                  <a:gd name="connsiteX34" fmla="*/ 192881 w 890587"/>
                  <a:gd name="connsiteY34" fmla="*/ 126207 h 762000"/>
                  <a:gd name="connsiteX35" fmla="*/ 188118 w 890587"/>
                  <a:gd name="connsiteY35" fmla="*/ 138113 h 762000"/>
                  <a:gd name="connsiteX36" fmla="*/ 188118 w 890587"/>
                  <a:gd name="connsiteY36" fmla="*/ 154782 h 762000"/>
                  <a:gd name="connsiteX37" fmla="*/ 188118 w 890587"/>
                  <a:gd name="connsiteY37" fmla="*/ 176213 h 762000"/>
                  <a:gd name="connsiteX38" fmla="*/ 197643 w 890587"/>
                  <a:gd name="connsiteY38" fmla="*/ 185738 h 762000"/>
                  <a:gd name="connsiteX39" fmla="*/ 202406 w 890587"/>
                  <a:gd name="connsiteY39" fmla="*/ 192882 h 762000"/>
                  <a:gd name="connsiteX40" fmla="*/ 211931 w 890587"/>
                  <a:gd name="connsiteY40" fmla="*/ 204788 h 762000"/>
                  <a:gd name="connsiteX41" fmla="*/ 200025 w 890587"/>
                  <a:gd name="connsiteY41" fmla="*/ 204788 h 762000"/>
                  <a:gd name="connsiteX42" fmla="*/ 185737 w 890587"/>
                  <a:gd name="connsiteY42" fmla="*/ 204788 h 762000"/>
                  <a:gd name="connsiteX43" fmla="*/ 185737 w 890587"/>
                  <a:gd name="connsiteY43" fmla="*/ 209550 h 762000"/>
                  <a:gd name="connsiteX44" fmla="*/ 185737 w 890587"/>
                  <a:gd name="connsiteY44" fmla="*/ 219075 h 762000"/>
                  <a:gd name="connsiteX45" fmla="*/ 195262 w 890587"/>
                  <a:gd name="connsiteY45" fmla="*/ 223838 h 762000"/>
                  <a:gd name="connsiteX46" fmla="*/ 200025 w 890587"/>
                  <a:gd name="connsiteY46" fmla="*/ 233363 h 762000"/>
                  <a:gd name="connsiteX47" fmla="*/ 200025 w 890587"/>
                  <a:gd name="connsiteY47" fmla="*/ 242888 h 762000"/>
                  <a:gd name="connsiteX48" fmla="*/ 195262 w 890587"/>
                  <a:gd name="connsiteY48" fmla="*/ 247650 h 762000"/>
                  <a:gd name="connsiteX49" fmla="*/ 190500 w 890587"/>
                  <a:gd name="connsiteY49" fmla="*/ 257175 h 762000"/>
                  <a:gd name="connsiteX50" fmla="*/ 185737 w 890587"/>
                  <a:gd name="connsiteY50" fmla="*/ 257175 h 762000"/>
                  <a:gd name="connsiteX51" fmla="*/ 178593 w 890587"/>
                  <a:gd name="connsiteY51" fmla="*/ 257175 h 762000"/>
                  <a:gd name="connsiteX52" fmla="*/ 180975 w 890587"/>
                  <a:gd name="connsiteY52" fmla="*/ 273844 h 762000"/>
                  <a:gd name="connsiteX53" fmla="*/ 188118 w 890587"/>
                  <a:gd name="connsiteY53" fmla="*/ 283369 h 762000"/>
                  <a:gd name="connsiteX54" fmla="*/ 209550 w 890587"/>
                  <a:gd name="connsiteY54" fmla="*/ 288132 h 762000"/>
                  <a:gd name="connsiteX55" fmla="*/ 211931 w 890587"/>
                  <a:gd name="connsiteY55" fmla="*/ 292894 h 762000"/>
                  <a:gd name="connsiteX56" fmla="*/ 192881 w 890587"/>
                  <a:gd name="connsiteY56" fmla="*/ 295275 h 762000"/>
                  <a:gd name="connsiteX57" fmla="*/ 180975 w 890587"/>
                  <a:gd name="connsiteY57" fmla="*/ 300038 h 762000"/>
                  <a:gd name="connsiteX58" fmla="*/ 173831 w 890587"/>
                  <a:gd name="connsiteY58" fmla="*/ 311944 h 762000"/>
                  <a:gd name="connsiteX59" fmla="*/ 166687 w 890587"/>
                  <a:gd name="connsiteY59" fmla="*/ 330994 h 762000"/>
                  <a:gd name="connsiteX60" fmla="*/ 142875 w 890587"/>
                  <a:gd name="connsiteY60" fmla="*/ 395288 h 762000"/>
                  <a:gd name="connsiteX61" fmla="*/ 142875 w 890587"/>
                  <a:gd name="connsiteY61" fmla="*/ 409575 h 762000"/>
                  <a:gd name="connsiteX62" fmla="*/ 133350 w 890587"/>
                  <a:gd name="connsiteY62" fmla="*/ 414338 h 762000"/>
                  <a:gd name="connsiteX63" fmla="*/ 128587 w 890587"/>
                  <a:gd name="connsiteY63" fmla="*/ 431007 h 762000"/>
                  <a:gd name="connsiteX64" fmla="*/ 123825 w 890587"/>
                  <a:gd name="connsiteY64" fmla="*/ 442913 h 762000"/>
                  <a:gd name="connsiteX65" fmla="*/ 116681 w 890587"/>
                  <a:gd name="connsiteY65" fmla="*/ 461963 h 762000"/>
                  <a:gd name="connsiteX66" fmla="*/ 111918 w 890587"/>
                  <a:gd name="connsiteY66" fmla="*/ 481013 h 762000"/>
                  <a:gd name="connsiteX67" fmla="*/ 92868 w 890587"/>
                  <a:gd name="connsiteY67" fmla="*/ 519113 h 762000"/>
                  <a:gd name="connsiteX68" fmla="*/ 83343 w 890587"/>
                  <a:gd name="connsiteY68" fmla="*/ 542925 h 762000"/>
                  <a:gd name="connsiteX69" fmla="*/ 71437 w 890587"/>
                  <a:gd name="connsiteY69" fmla="*/ 576263 h 762000"/>
                  <a:gd name="connsiteX70" fmla="*/ 64293 w 890587"/>
                  <a:gd name="connsiteY70" fmla="*/ 597694 h 762000"/>
                  <a:gd name="connsiteX71" fmla="*/ 45243 w 890587"/>
                  <a:gd name="connsiteY71" fmla="*/ 616744 h 762000"/>
                  <a:gd name="connsiteX72" fmla="*/ 35718 w 890587"/>
                  <a:gd name="connsiteY72" fmla="*/ 631032 h 762000"/>
                  <a:gd name="connsiteX73" fmla="*/ 21431 w 890587"/>
                  <a:gd name="connsiteY73" fmla="*/ 650082 h 762000"/>
                  <a:gd name="connsiteX74" fmla="*/ 9525 w 890587"/>
                  <a:gd name="connsiteY74" fmla="*/ 666750 h 762000"/>
                  <a:gd name="connsiteX75" fmla="*/ 9525 w 890587"/>
                  <a:gd name="connsiteY75" fmla="*/ 685800 h 762000"/>
                  <a:gd name="connsiteX76" fmla="*/ 9525 w 890587"/>
                  <a:gd name="connsiteY76" fmla="*/ 685800 h 762000"/>
                  <a:gd name="connsiteX77" fmla="*/ 4762 w 890587"/>
                  <a:gd name="connsiteY77" fmla="*/ 723900 h 762000"/>
                  <a:gd name="connsiteX78" fmla="*/ 0 w 890587"/>
                  <a:gd name="connsiteY78" fmla="*/ 735807 h 762000"/>
                  <a:gd name="connsiteX79" fmla="*/ 0 w 890587"/>
                  <a:gd name="connsiteY79" fmla="*/ 735807 h 762000"/>
                  <a:gd name="connsiteX80" fmla="*/ 14287 w 890587"/>
                  <a:gd name="connsiteY80" fmla="*/ 762000 h 762000"/>
                  <a:gd name="connsiteX0" fmla="*/ 890587 w 890587"/>
                  <a:gd name="connsiteY0" fmla="*/ 123825 h 766763"/>
                  <a:gd name="connsiteX1" fmla="*/ 745331 w 890587"/>
                  <a:gd name="connsiteY1" fmla="*/ 92869 h 766763"/>
                  <a:gd name="connsiteX2" fmla="*/ 638175 w 890587"/>
                  <a:gd name="connsiteY2" fmla="*/ 69057 h 766763"/>
                  <a:gd name="connsiteX3" fmla="*/ 578643 w 890587"/>
                  <a:gd name="connsiteY3" fmla="*/ 54769 h 766763"/>
                  <a:gd name="connsiteX4" fmla="*/ 516731 w 890587"/>
                  <a:gd name="connsiteY4" fmla="*/ 38100 h 766763"/>
                  <a:gd name="connsiteX5" fmla="*/ 459581 w 890587"/>
                  <a:gd name="connsiteY5" fmla="*/ 23813 h 766763"/>
                  <a:gd name="connsiteX6" fmla="*/ 411956 w 890587"/>
                  <a:gd name="connsiteY6" fmla="*/ 9525 h 766763"/>
                  <a:gd name="connsiteX7" fmla="*/ 385762 w 890587"/>
                  <a:gd name="connsiteY7" fmla="*/ 4763 h 766763"/>
                  <a:gd name="connsiteX8" fmla="*/ 371475 w 890587"/>
                  <a:gd name="connsiteY8" fmla="*/ 0 h 766763"/>
                  <a:gd name="connsiteX9" fmla="*/ 361950 w 890587"/>
                  <a:gd name="connsiteY9" fmla="*/ 7144 h 766763"/>
                  <a:gd name="connsiteX10" fmla="*/ 366712 w 890587"/>
                  <a:gd name="connsiteY10" fmla="*/ 21432 h 766763"/>
                  <a:gd name="connsiteX11" fmla="*/ 371475 w 890587"/>
                  <a:gd name="connsiteY11" fmla="*/ 30957 h 766763"/>
                  <a:gd name="connsiteX12" fmla="*/ 316706 w 890587"/>
                  <a:gd name="connsiteY12" fmla="*/ 28575 h 766763"/>
                  <a:gd name="connsiteX13" fmla="*/ 319087 w 890587"/>
                  <a:gd name="connsiteY13" fmla="*/ 45244 h 766763"/>
                  <a:gd name="connsiteX14" fmla="*/ 330993 w 890587"/>
                  <a:gd name="connsiteY14" fmla="*/ 52388 h 766763"/>
                  <a:gd name="connsiteX15" fmla="*/ 338137 w 890587"/>
                  <a:gd name="connsiteY15" fmla="*/ 66675 h 766763"/>
                  <a:gd name="connsiteX16" fmla="*/ 347662 w 890587"/>
                  <a:gd name="connsiteY16" fmla="*/ 73819 h 766763"/>
                  <a:gd name="connsiteX17" fmla="*/ 345281 w 890587"/>
                  <a:gd name="connsiteY17" fmla="*/ 83344 h 766763"/>
                  <a:gd name="connsiteX18" fmla="*/ 338137 w 890587"/>
                  <a:gd name="connsiteY18" fmla="*/ 90488 h 766763"/>
                  <a:gd name="connsiteX19" fmla="*/ 330993 w 890587"/>
                  <a:gd name="connsiteY19" fmla="*/ 92869 h 766763"/>
                  <a:gd name="connsiteX20" fmla="*/ 309562 w 890587"/>
                  <a:gd name="connsiteY20" fmla="*/ 90488 h 766763"/>
                  <a:gd name="connsiteX21" fmla="*/ 297656 w 890587"/>
                  <a:gd name="connsiteY21" fmla="*/ 85725 h 766763"/>
                  <a:gd name="connsiteX22" fmla="*/ 288131 w 890587"/>
                  <a:gd name="connsiteY22" fmla="*/ 78582 h 766763"/>
                  <a:gd name="connsiteX23" fmla="*/ 259556 w 890587"/>
                  <a:gd name="connsiteY23" fmla="*/ 71438 h 766763"/>
                  <a:gd name="connsiteX24" fmla="*/ 242887 w 890587"/>
                  <a:gd name="connsiteY24" fmla="*/ 61913 h 766763"/>
                  <a:gd name="connsiteX25" fmla="*/ 221456 w 890587"/>
                  <a:gd name="connsiteY25" fmla="*/ 45244 h 766763"/>
                  <a:gd name="connsiteX26" fmla="*/ 214312 w 890587"/>
                  <a:gd name="connsiteY26" fmla="*/ 33338 h 766763"/>
                  <a:gd name="connsiteX27" fmla="*/ 202406 w 890587"/>
                  <a:gd name="connsiteY27" fmla="*/ 28575 h 766763"/>
                  <a:gd name="connsiteX28" fmla="*/ 192881 w 890587"/>
                  <a:gd name="connsiteY28" fmla="*/ 23813 h 766763"/>
                  <a:gd name="connsiteX29" fmla="*/ 188118 w 890587"/>
                  <a:gd name="connsiteY29" fmla="*/ 50007 h 766763"/>
                  <a:gd name="connsiteX30" fmla="*/ 183356 w 890587"/>
                  <a:gd name="connsiteY30" fmla="*/ 64294 h 766763"/>
                  <a:gd name="connsiteX31" fmla="*/ 178593 w 890587"/>
                  <a:gd name="connsiteY31" fmla="*/ 73819 h 766763"/>
                  <a:gd name="connsiteX32" fmla="*/ 192881 w 890587"/>
                  <a:gd name="connsiteY32" fmla="*/ 90488 h 766763"/>
                  <a:gd name="connsiteX33" fmla="*/ 192881 w 890587"/>
                  <a:gd name="connsiteY33" fmla="*/ 109538 h 766763"/>
                  <a:gd name="connsiteX34" fmla="*/ 192881 w 890587"/>
                  <a:gd name="connsiteY34" fmla="*/ 126207 h 766763"/>
                  <a:gd name="connsiteX35" fmla="*/ 188118 w 890587"/>
                  <a:gd name="connsiteY35" fmla="*/ 138113 h 766763"/>
                  <a:gd name="connsiteX36" fmla="*/ 188118 w 890587"/>
                  <a:gd name="connsiteY36" fmla="*/ 154782 h 766763"/>
                  <a:gd name="connsiteX37" fmla="*/ 188118 w 890587"/>
                  <a:gd name="connsiteY37" fmla="*/ 176213 h 766763"/>
                  <a:gd name="connsiteX38" fmla="*/ 197643 w 890587"/>
                  <a:gd name="connsiteY38" fmla="*/ 185738 h 766763"/>
                  <a:gd name="connsiteX39" fmla="*/ 202406 w 890587"/>
                  <a:gd name="connsiteY39" fmla="*/ 192882 h 766763"/>
                  <a:gd name="connsiteX40" fmla="*/ 211931 w 890587"/>
                  <a:gd name="connsiteY40" fmla="*/ 204788 h 766763"/>
                  <a:gd name="connsiteX41" fmla="*/ 200025 w 890587"/>
                  <a:gd name="connsiteY41" fmla="*/ 204788 h 766763"/>
                  <a:gd name="connsiteX42" fmla="*/ 185737 w 890587"/>
                  <a:gd name="connsiteY42" fmla="*/ 204788 h 766763"/>
                  <a:gd name="connsiteX43" fmla="*/ 185737 w 890587"/>
                  <a:gd name="connsiteY43" fmla="*/ 209550 h 766763"/>
                  <a:gd name="connsiteX44" fmla="*/ 185737 w 890587"/>
                  <a:gd name="connsiteY44" fmla="*/ 219075 h 766763"/>
                  <a:gd name="connsiteX45" fmla="*/ 195262 w 890587"/>
                  <a:gd name="connsiteY45" fmla="*/ 223838 h 766763"/>
                  <a:gd name="connsiteX46" fmla="*/ 200025 w 890587"/>
                  <a:gd name="connsiteY46" fmla="*/ 233363 h 766763"/>
                  <a:gd name="connsiteX47" fmla="*/ 200025 w 890587"/>
                  <a:gd name="connsiteY47" fmla="*/ 242888 h 766763"/>
                  <a:gd name="connsiteX48" fmla="*/ 195262 w 890587"/>
                  <a:gd name="connsiteY48" fmla="*/ 247650 h 766763"/>
                  <a:gd name="connsiteX49" fmla="*/ 190500 w 890587"/>
                  <a:gd name="connsiteY49" fmla="*/ 257175 h 766763"/>
                  <a:gd name="connsiteX50" fmla="*/ 185737 w 890587"/>
                  <a:gd name="connsiteY50" fmla="*/ 257175 h 766763"/>
                  <a:gd name="connsiteX51" fmla="*/ 178593 w 890587"/>
                  <a:gd name="connsiteY51" fmla="*/ 257175 h 766763"/>
                  <a:gd name="connsiteX52" fmla="*/ 180975 w 890587"/>
                  <a:gd name="connsiteY52" fmla="*/ 273844 h 766763"/>
                  <a:gd name="connsiteX53" fmla="*/ 188118 w 890587"/>
                  <a:gd name="connsiteY53" fmla="*/ 283369 h 766763"/>
                  <a:gd name="connsiteX54" fmla="*/ 209550 w 890587"/>
                  <a:gd name="connsiteY54" fmla="*/ 288132 h 766763"/>
                  <a:gd name="connsiteX55" fmla="*/ 211931 w 890587"/>
                  <a:gd name="connsiteY55" fmla="*/ 292894 h 766763"/>
                  <a:gd name="connsiteX56" fmla="*/ 192881 w 890587"/>
                  <a:gd name="connsiteY56" fmla="*/ 295275 h 766763"/>
                  <a:gd name="connsiteX57" fmla="*/ 180975 w 890587"/>
                  <a:gd name="connsiteY57" fmla="*/ 300038 h 766763"/>
                  <a:gd name="connsiteX58" fmla="*/ 173831 w 890587"/>
                  <a:gd name="connsiteY58" fmla="*/ 311944 h 766763"/>
                  <a:gd name="connsiteX59" fmla="*/ 166687 w 890587"/>
                  <a:gd name="connsiteY59" fmla="*/ 330994 h 766763"/>
                  <a:gd name="connsiteX60" fmla="*/ 142875 w 890587"/>
                  <a:gd name="connsiteY60" fmla="*/ 395288 h 766763"/>
                  <a:gd name="connsiteX61" fmla="*/ 142875 w 890587"/>
                  <a:gd name="connsiteY61" fmla="*/ 409575 h 766763"/>
                  <a:gd name="connsiteX62" fmla="*/ 133350 w 890587"/>
                  <a:gd name="connsiteY62" fmla="*/ 414338 h 766763"/>
                  <a:gd name="connsiteX63" fmla="*/ 128587 w 890587"/>
                  <a:gd name="connsiteY63" fmla="*/ 431007 h 766763"/>
                  <a:gd name="connsiteX64" fmla="*/ 123825 w 890587"/>
                  <a:gd name="connsiteY64" fmla="*/ 442913 h 766763"/>
                  <a:gd name="connsiteX65" fmla="*/ 116681 w 890587"/>
                  <a:gd name="connsiteY65" fmla="*/ 461963 h 766763"/>
                  <a:gd name="connsiteX66" fmla="*/ 111918 w 890587"/>
                  <a:gd name="connsiteY66" fmla="*/ 481013 h 766763"/>
                  <a:gd name="connsiteX67" fmla="*/ 92868 w 890587"/>
                  <a:gd name="connsiteY67" fmla="*/ 519113 h 766763"/>
                  <a:gd name="connsiteX68" fmla="*/ 83343 w 890587"/>
                  <a:gd name="connsiteY68" fmla="*/ 542925 h 766763"/>
                  <a:gd name="connsiteX69" fmla="*/ 71437 w 890587"/>
                  <a:gd name="connsiteY69" fmla="*/ 576263 h 766763"/>
                  <a:gd name="connsiteX70" fmla="*/ 64293 w 890587"/>
                  <a:gd name="connsiteY70" fmla="*/ 597694 h 766763"/>
                  <a:gd name="connsiteX71" fmla="*/ 45243 w 890587"/>
                  <a:gd name="connsiteY71" fmla="*/ 616744 h 766763"/>
                  <a:gd name="connsiteX72" fmla="*/ 35718 w 890587"/>
                  <a:gd name="connsiteY72" fmla="*/ 631032 h 766763"/>
                  <a:gd name="connsiteX73" fmla="*/ 21431 w 890587"/>
                  <a:gd name="connsiteY73" fmla="*/ 650082 h 766763"/>
                  <a:gd name="connsiteX74" fmla="*/ 9525 w 890587"/>
                  <a:gd name="connsiteY74" fmla="*/ 666750 h 766763"/>
                  <a:gd name="connsiteX75" fmla="*/ 9525 w 890587"/>
                  <a:gd name="connsiteY75" fmla="*/ 685800 h 766763"/>
                  <a:gd name="connsiteX76" fmla="*/ 9525 w 890587"/>
                  <a:gd name="connsiteY76" fmla="*/ 685800 h 766763"/>
                  <a:gd name="connsiteX77" fmla="*/ 4762 w 890587"/>
                  <a:gd name="connsiteY77" fmla="*/ 723900 h 766763"/>
                  <a:gd name="connsiteX78" fmla="*/ 0 w 890587"/>
                  <a:gd name="connsiteY78" fmla="*/ 735807 h 766763"/>
                  <a:gd name="connsiteX79" fmla="*/ 0 w 890587"/>
                  <a:gd name="connsiteY79" fmla="*/ 735807 h 766763"/>
                  <a:gd name="connsiteX80" fmla="*/ 14287 w 890587"/>
                  <a:gd name="connsiteY80" fmla="*/ 766763 h 76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90587" h="766763">
                    <a:moveTo>
                      <a:pt x="890587" y="123825"/>
                    </a:moveTo>
                    <a:lnTo>
                      <a:pt x="745331" y="92869"/>
                    </a:lnTo>
                    <a:lnTo>
                      <a:pt x="638175" y="69057"/>
                    </a:lnTo>
                    <a:lnTo>
                      <a:pt x="578643" y="54769"/>
                    </a:lnTo>
                    <a:lnTo>
                      <a:pt x="516731" y="38100"/>
                    </a:lnTo>
                    <a:lnTo>
                      <a:pt x="459581" y="23813"/>
                    </a:lnTo>
                    <a:lnTo>
                      <a:pt x="411956" y="9525"/>
                    </a:lnTo>
                    <a:lnTo>
                      <a:pt x="385762" y="4763"/>
                    </a:lnTo>
                    <a:lnTo>
                      <a:pt x="371475" y="0"/>
                    </a:lnTo>
                    <a:lnTo>
                      <a:pt x="361950" y="7144"/>
                    </a:lnTo>
                    <a:lnTo>
                      <a:pt x="366712" y="21432"/>
                    </a:lnTo>
                    <a:lnTo>
                      <a:pt x="371475" y="30957"/>
                    </a:lnTo>
                    <a:lnTo>
                      <a:pt x="316706" y="28575"/>
                    </a:lnTo>
                    <a:lnTo>
                      <a:pt x="319087" y="45244"/>
                    </a:lnTo>
                    <a:lnTo>
                      <a:pt x="330993" y="52388"/>
                    </a:lnTo>
                    <a:lnTo>
                      <a:pt x="338137" y="66675"/>
                    </a:lnTo>
                    <a:lnTo>
                      <a:pt x="347662" y="73819"/>
                    </a:lnTo>
                    <a:lnTo>
                      <a:pt x="345281" y="83344"/>
                    </a:lnTo>
                    <a:lnTo>
                      <a:pt x="338137" y="90488"/>
                    </a:lnTo>
                    <a:lnTo>
                      <a:pt x="330993" y="92869"/>
                    </a:lnTo>
                    <a:lnTo>
                      <a:pt x="309562" y="90488"/>
                    </a:lnTo>
                    <a:lnTo>
                      <a:pt x="297656" y="85725"/>
                    </a:lnTo>
                    <a:lnTo>
                      <a:pt x="288131" y="78582"/>
                    </a:lnTo>
                    <a:lnTo>
                      <a:pt x="259556" y="71438"/>
                    </a:lnTo>
                    <a:lnTo>
                      <a:pt x="242887" y="61913"/>
                    </a:lnTo>
                    <a:lnTo>
                      <a:pt x="221456" y="45244"/>
                    </a:lnTo>
                    <a:lnTo>
                      <a:pt x="214312" y="33338"/>
                    </a:lnTo>
                    <a:lnTo>
                      <a:pt x="202406" y="28575"/>
                    </a:lnTo>
                    <a:lnTo>
                      <a:pt x="192881" y="23813"/>
                    </a:lnTo>
                    <a:lnTo>
                      <a:pt x="188118" y="50007"/>
                    </a:lnTo>
                    <a:lnTo>
                      <a:pt x="183356" y="64294"/>
                    </a:lnTo>
                    <a:lnTo>
                      <a:pt x="178593" y="73819"/>
                    </a:lnTo>
                    <a:lnTo>
                      <a:pt x="192881" y="90488"/>
                    </a:lnTo>
                    <a:lnTo>
                      <a:pt x="192881" y="109538"/>
                    </a:lnTo>
                    <a:lnTo>
                      <a:pt x="192881" y="126207"/>
                    </a:lnTo>
                    <a:lnTo>
                      <a:pt x="188118" y="138113"/>
                    </a:lnTo>
                    <a:lnTo>
                      <a:pt x="188118" y="154782"/>
                    </a:lnTo>
                    <a:lnTo>
                      <a:pt x="188118" y="176213"/>
                    </a:lnTo>
                    <a:lnTo>
                      <a:pt x="197643" y="185738"/>
                    </a:lnTo>
                    <a:lnTo>
                      <a:pt x="202406" y="192882"/>
                    </a:lnTo>
                    <a:lnTo>
                      <a:pt x="211931" y="204788"/>
                    </a:lnTo>
                    <a:lnTo>
                      <a:pt x="200025" y="204788"/>
                    </a:lnTo>
                    <a:lnTo>
                      <a:pt x="185737" y="204788"/>
                    </a:lnTo>
                    <a:lnTo>
                      <a:pt x="185737" y="209550"/>
                    </a:lnTo>
                    <a:lnTo>
                      <a:pt x="185737" y="219075"/>
                    </a:lnTo>
                    <a:lnTo>
                      <a:pt x="195262" y="223838"/>
                    </a:lnTo>
                    <a:lnTo>
                      <a:pt x="200025" y="233363"/>
                    </a:lnTo>
                    <a:lnTo>
                      <a:pt x="200025" y="242888"/>
                    </a:lnTo>
                    <a:lnTo>
                      <a:pt x="195262" y="247650"/>
                    </a:lnTo>
                    <a:lnTo>
                      <a:pt x="190500" y="257175"/>
                    </a:lnTo>
                    <a:lnTo>
                      <a:pt x="185737" y="257175"/>
                    </a:lnTo>
                    <a:lnTo>
                      <a:pt x="178593" y="257175"/>
                    </a:lnTo>
                    <a:lnTo>
                      <a:pt x="180975" y="273844"/>
                    </a:lnTo>
                    <a:lnTo>
                      <a:pt x="188118" y="283369"/>
                    </a:lnTo>
                    <a:lnTo>
                      <a:pt x="209550" y="288132"/>
                    </a:lnTo>
                    <a:lnTo>
                      <a:pt x="211931" y="292894"/>
                    </a:lnTo>
                    <a:lnTo>
                      <a:pt x="192881" y="295275"/>
                    </a:lnTo>
                    <a:lnTo>
                      <a:pt x="180975" y="300038"/>
                    </a:lnTo>
                    <a:lnTo>
                      <a:pt x="173831" y="311944"/>
                    </a:lnTo>
                    <a:lnTo>
                      <a:pt x="166687" y="330994"/>
                    </a:lnTo>
                    <a:lnTo>
                      <a:pt x="142875" y="395288"/>
                    </a:lnTo>
                    <a:lnTo>
                      <a:pt x="142875" y="409575"/>
                    </a:lnTo>
                    <a:lnTo>
                      <a:pt x="133350" y="414338"/>
                    </a:lnTo>
                    <a:lnTo>
                      <a:pt x="128587" y="431007"/>
                    </a:lnTo>
                    <a:lnTo>
                      <a:pt x="123825" y="442913"/>
                    </a:lnTo>
                    <a:lnTo>
                      <a:pt x="116681" y="461963"/>
                    </a:lnTo>
                    <a:lnTo>
                      <a:pt x="111918" y="481013"/>
                    </a:lnTo>
                    <a:lnTo>
                      <a:pt x="92868" y="519113"/>
                    </a:lnTo>
                    <a:lnTo>
                      <a:pt x="83343" y="542925"/>
                    </a:lnTo>
                    <a:lnTo>
                      <a:pt x="71437" y="576263"/>
                    </a:lnTo>
                    <a:lnTo>
                      <a:pt x="64293" y="597694"/>
                    </a:lnTo>
                    <a:lnTo>
                      <a:pt x="45243" y="616744"/>
                    </a:lnTo>
                    <a:lnTo>
                      <a:pt x="35718" y="631032"/>
                    </a:lnTo>
                    <a:lnTo>
                      <a:pt x="21431" y="650082"/>
                    </a:lnTo>
                    <a:lnTo>
                      <a:pt x="9525" y="666750"/>
                    </a:lnTo>
                    <a:lnTo>
                      <a:pt x="9525" y="685800"/>
                    </a:lnTo>
                    <a:lnTo>
                      <a:pt x="9525" y="685800"/>
                    </a:lnTo>
                    <a:lnTo>
                      <a:pt x="4762" y="723900"/>
                    </a:lnTo>
                    <a:lnTo>
                      <a:pt x="0" y="735807"/>
                    </a:lnTo>
                    <a:lnTo>
                      <a:pt x="0" y="735807"/>
                    </a:lnTo>
                    <a:lnTo>
                      <a:pt x="14287" y="766763"/>
                    </a:lnTo>
                  </a:path>
                </a:pathLst>
              </a:custGeom>
              <a:no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grpSp>
        <p:sp>
          <p:nvSpPr>
            <p:cNvPr id="7" name="TextBox 6">
              <a:extLst>
                <a:ext uri="{FF2B5EF4-FFF2-40B4-BE49-F238E27FC236}">
                  <a16:creationId xmlns:a16="http://schemas.microsoft.com/office/drawing/2014/main" id="{8E889FD9-D8D0-41EE-9C32-8AB408D924AE}"/>
                </a:ext>
              </a:extLst>
            </p:cNvPr>
            <p:cNvSpPr txBox="1"/>
            <p:nvPr/>
          </p:nvSpPr>
          <p:spPr>
            <a:xfrm>
              <a:off x="4404483" y="1954195"/>
              <a:ext cx="211898"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I</a:t>
              </a:r>
            </a:p>
          </p:txBody>
        </p:sp>
        <p:sp>
          <p:nvSpPr>
            <p:cNvPr id="8" name="TextBox 7">
              <a:extLst>
                <a:ext uri="{FF2B5EF4-FFF2-40B4-BE49-F238E27FC236}">
                  <a16:creationId xmlns:a16="http://schemas.microsoft.com/office/drawing/2014/main" id="{CF2CAFFC-D25C-4D8E-8F46-807D4D827925}"/>
                </a:ext>
              </a:extLst>
            </p:cNvPr>
            <p:cNvSpPr txBox="1"/>
            <p:nvPr/>
          </p:nvSpPr>
          <p:spPr>
            <a:xfrm>
              <a:off x="4044888" y="2261449"/>
              <a:ext cx="274221"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II</a:t>
              </a:r>
            </a:p>
          </p:txBody>
        </p:sp>
        <p:sp>
          <p:nvSpPr>
            <p:cNvPr id="9" name="TextBox 8">
              <a:extLst>
                <a:ext uri="{FF2B5EF4-FFF2-40B4-BE49-F238E27FC236}">
                  <a16:creationId xmlns:a16="http://schemas.microsoft.com/office/drawing/2014/main" id="{F14B71EB-308D-4E76-9061-AD373D289E98}"/>
                </a:ext>
              </a:extLst>
            </p:cNvPr>
            <p:cNvSpPr txBox="1"/>
            <p:nvPr/>
          </p:nvSpPr>
          <p:spPr>
            <a:xfrm>
              <a:off x="3257749" y="3442206"/>
              <a:ext cx="449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IV</a:t>
              </a:r>
            </a:p>
          </p:txBody>
        </p:sp>
        <p:sp>
          <p:nvSpPr>
            <p:cNvPr id="10" name="TextBox 9">
              <a:extLst>
                <a:ext uri="{FF2B5EF4-FFF2-40B4-BE49-F238E27FC236}">
                  <a16:creationId xmlns:a16="http://schemas.microsoft.com/office/drawing/2014/main" id="{E28F8AD7-DB52-411B-A272-C0EB0A261CE4}"/>
                </a:ext>
              </a:extLst>
            </p:cNvPr>
            <p:cNvSpPr txBox="1"/>
            <p:nvPr/>
          </p:nvSpPr>
          <p:spPr>
            <a:xfrm>
              <a:off x="2937992" y="2242012"/>
              <a:ext cx="284608"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V</a:t>
              </a:r>
            </a:p>
          </p:txBody>
        </p:sp>
        <p:sp>
          <p:nvSpPr>
            <p:cNvPr id="11" name="TextBox 10">
              <a:extLst>
                <a:ext uri="{FF2B5EF4-FFF2-40B4-BE49-F238E27FC236}">
                  <a16:creationId xmlns:a16="http://schemas.microsoft.com/office/drawing/2014/main" id="{49615174-A076-4C7C-9BB8-0DCAFA0DA454}"/>
                </a:ext>
              </a:extLst>
            </p:cNvPr>
            <p:cNvSpPr txBox="1"/>
            <p:nvPr/>
          </p:nvSpPr>
          <p:spPr>
            <a:xfrm>
              <a:off x="3804912" y="2849129"/>
              <a:ext cx="336543"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III</a:t>
              </a:r>
            </a:p>
          </p:txBody>
        </p:sp>
        <p:sp>
          <p:nvSpPr>
            <p:cNvPr id="12" name="TextBox 11">
              <a:extLst>
                <a:ext uri="{FF2B5EF4-FFF2-40B4-BE49-F238E27FC236}">
                  <a16:creationId xmlns:a16="http://schemas.microsoft.com/office/drawing/2014/main" id="{A254D5AB-DFD7-4A70-B2C6-190350FBF853}"/>
                </a:ext>
              </a:extLst>
            </p:cNvPr>
            <p:cNvSpPr txBox="1"/>
            <p:nvPr/>
          </p:nvSpPr>
          <p:spPr>
            <a:xfrm>
              <a:off x="2258889" y="3488953"/>
              <a:ext cx="346931"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VI</a:t>
              </a:r>
            </a:p>
          </p:txBody>
        </p:sp>
        <p:sp>
          <p:nvSpPr>
            <p:cNvPr id="13" name="TextBox 12">
              <a:extLst>
                <a:ext uri="{FF2B5EF4-FFF2-40B4-BE49-F238E27FC236}">
                  <a16:creationId xmlns:a16="http://schemas.microsoft.com/office/drawing/2014/main" id="{EF25C563-08A8-430F-B0D2-5643EA64E51B}"/>
                </a:ext>
              </a:extLst>
            </p:cNvPr>
            <p:cNvSpPr txBox="1"/>
            <p:nvPr/>
          </p:nvSpPr>
          <p:spPr>
            <a:xfrm>
              <a:off x="2463871" y="2824323"/>
              <a:ext cx="409254"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VII</a:t>
              </a:r>
            </a:p>
          </p:txBody>
        </p:sp>
        <p:sp>
          <p:nvSpPr>
            <p:cNvPr id="14" name="TextBox 13">
              <a:extLst>
                <a:ext uri="{FF2B5EF4-FFF2-40B4-BE49-F238E27FC236}">
                  <a16:creationId xmlns:a16="http://schemas.microsoft.com/office/drawing/2014/main" id="{958FDB24-AC64-4BEE-B127-6B66CD7146F2}"/>
                </a:ext>
              </a:extLst>
            </p:cNvPr>
            <p:cNvSpPr txBox="1"/>
            <p:nvPr/>
          </p:nvSpPr>
          <p:spPr>
            <a:xfrm>
              <a:off x="1955367" y="2140729"/>
              <a:ext cx="471577"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VIII</a:t>
              </a:r>
            </a:p>
          </p:txBody>
        </p:sp>
        <p:sp>
          <p:nvSpPr>
            <p:cNvPr id="15" name="TextBox 14">
              <a:extLst>
                <a:ext uri="{FF2B5EF4-FFF2-40B4-BE49-F238E27FC236}">
                  <a16:creationId xmlns:a16="http://schemas.microsoft.com/office/drawing/2014/main" id="{779AF520-D2BA-446D-AFCF-F0F67069185D}"/>
                </a:ext>
              </a:extLst>
            </p:cNvPr>
            <p:cNvSpPr txBox="1"/>
            <p:nvPr/>
          </p:nvSpPr>
          <p:spPr>
            <a:xfrm>
              <a:off x="977658" y="3032350"/>
              <a:ext cx="346931"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IX</a:t>
              </a:r>
            </a:p>
          </p:txBody>
        </p:sp>
        <p:sp>
          <p:nvSpPr>
            <p:cNvPr id="16" name="TextBox 15">
              <a:extLst>
                <a:ext uri="{FF2B5EF4-FFF2-40B4-BE49-F238E27FC236}">
                  <a16:creationId xmlns:a16="http://schemas.microsoft.com/office/drawing/2014/main" id="{4A056825-BD27-4D64-A1FE-7B506B18C3F3}"/>
                </a:ext>
              </a:extLst>
            </p:cNvPr>
            <p:cNvSpPr txBox="1"/>
            <p:nvPr/>
          </p:nvSpPr>
          <p:spPr>
            <a:xfrm>
              <a:off x="1123215" y="2109220"/>
              <a:ext cx="284608" cy="326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88"/>
                  </a:solidFill>
                  <a:effectLst/>
                  <a:uLnTx/>
                  <a:uFillTx/>
                  <a:latin typeface="Times New Roman"/>
                  <a:ea typeface="+mn-ea"/>
                  <a:cs typeface="+mn-cs"/>
                </a:rPr>
                <a:t>X</a:t>
              </a:r>
            </a:p>
          </p:txBody>
        </p:sp>
        <p:cxnSp>
          <p:nvCxnSpPr>
            <p:cNvPr id="17" name="Straight Connector 16">
              <a:extLst>
                <a:ext uri="{FF2B5EF4-FFF2-40B4-BE49-F238E27FC236}">
                  <a16:creationId xmlns:a16="http://schemas.microsoft.com/office/drawing/2014/main" id="{BA688ADF-8BA3-4017-A7B1-AC4C38F9B6C3}"/>
                </a:ext>
              </a:extLst>
            </p:cNvPr>
            <p:cNvCxnSpPr>
              <a:cxnSpLocks/>
              <a:stCxn id="18" idx="6"/>
              <a:endCxn id="20" idx="1"/>
            </p:cNvCxnSpPr>
            <p:nvPr/>
          </p:nvCxnSpPr>
          <p:spPr bwMode="auto">
            <a:xfrm>
              <a:off x="4454176" y="2356409"/>
              <a:ext cx="393146" cy="54218"/>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18" name="Oval 17">
              <a:extLst>
                <a:ext uri="{FF2B5EF4-FFF2-40B4-BE49-F238E27FC236}">
                  <a16:creationId xmlns:a16="http://schemas.microsoft.com/office/drawing/2014/main" id="{D9DF2083-4DE1-4291-9A56-5725ED8C2112}"/>
                </a:ext>
              </a:extLst>
            </p:cNvPr>
            <p:cNvSpPr/>
            <p:nvPr/>
          </p:nvSpPr>
          <p:spPr bwMode="auto">
            <a:xfrm>
              <a:off x="4417145" y="2336218"/>
              <a:ext cx="37031" cy="40382"/>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9" name="TextBox 18">
              <a:extLst>
                <a:ext uri="{FF2B5EF4-FFF2-40B4-BE49-F238E27FC236}">
                  <a16:creationId xmlns:a16="http://schemas.microsoft.com/office/drawing/2014/main" id="{FE802010-E08B-4BEF-A32C-396C779BE325}"/>
                </a:ext>
              </a:extLst>
            </p:cNvPr>
            <p:cNvSpPr txBox="1"/>
            <p:nvPr/>
          </p:nvSpPr>
          <p:spPr>
            <a:xfrm>
              <a:off x="4774229" y="2186772"/>
              <a:ext cx="56080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1</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20" name="TextBox 19">
              <a:extLst>
                <a:ext uri="{FF2B5EF4-FFF2-40B4-BE49-F238E27FC236}">
                  <a16:creationId xmlns:a16="http://schemas.microsoft.com/office/drawing/2014/main" id="{01134891-B3D4-4AE3-B0BE-C3D4874E84C2}"/>
                </a:ext>
              </a:extLst>
            </p:cNvPr>
            <p:cNvSpPr txBox="1"/>
            <p:nvPr/>
          </p:nvSpPr>
          <p:spPr>
            <a:xfrm>
              <a:off x="4847322" y="2312148"/>
              <a:ext cx="261137"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8081E"/>
                  </a:solidFill>
                  <a:effectLst/>
                  <a:uLnTx/>
                  <a:uFillTx/>
                  <a:latin typeface="Arial "/>
                  <a:ea typeface="+mn-ea"/>
                  <a:cs typeface="+mn-cs"/>
                </a:rPr>
                <a:t>67</a:t>
              </a:r>
              <a:endParaRPr kumimoji="0" lang="en-US" sz="9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A90462C4-FC3F-48B4-B4D5-D638B31D0E16}"/>
                </a:ext>
              </a:extLst>
            </p:cNvPr>
            <p:cNvCxnSpPr>
              <a:cxnSpLocks/>
              <a:endCxn id="24" idx="1"/>
            </p:cNvCxnSpPr>
            <p:nvPr/>
          </p:nvCxnSpPr>
          <p:spPr bwMode="auto">
            <a:xfrm>
              <a:off x="4312791" y="2617257"/>
              <a:ext cx="444607" cy="232503"/>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23" name="TextBox 22">
              <a:extLst>
                <a:ext uri="{FF2B5EF4-FFF2-40B4-BE49-F238E27FC236}">
                  <a16:creationId xmlns:a16="http://schemas.microsoft.com/office/drawing/2014/main" id="{17252E35-3C2E-49C0-B281-98CCC18B0682}"/>
                </a:ext>
              </a:extLst>
            </p:cNvPr>
            <p:cNvSpPr txBox="1"/>
            <p:nvPr/>
          </p:nvSpPr>
          <p:spPr>
            <a:xfrm>
              <a:off x="4700204" y="2634030"/>
              <a:ext cx="56080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a:t>
              </a:r>
              <a:r>
                <a:rPr lang="en-US" sz="900" b="1" dirty="0">
                  <a:solidFill>
                    <a:srgbClr val="08081E"/>
                  </a:solidFill>
                  <a:latin typeface="Arial "/>
                </a:rPr>
                <a:t>2</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24" name="TextBox 23">
              <a:extLst>
                <a:ext uri="{FF2B5EF4-FFF2-40B4-BE49-F238E27FC236}">
                  <a16:creationId xmlns:a16="http://schemas.microsoft.com/office/drawing/2014/main" id="{4F0821F2-BDC3-4236-89B6-E838F71E598C}"/>
                </a:ext>
              </a:extLst>
            </p:cNvPr>
            <p:cNvSpPr txBox="1"/>
            <p:nvPr/>
          </p:nvSpPr>
          <p:spPr>
            <a:xfrm>
              <a:off x="4757399" y="2751281"/>
              <a:ext cx="261137"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8081E"/>
                  </a:solidFill>
                  <a:effectLst/>
                  <a:uLnTx/>
                  <a:uFillTx/>
                  <a:latin typeface="Arial "/>
                  <a:ea typeface="+mn-ea"/>
                  <a:cs typeface="+mn-cs"/>
                </a:rPr>
                <a:t>38</a:t>
              </a:r>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CBE88A55-171B-445C-B271-FA346B9F691B}"/>
                </a:ext>
              </a:extLst>
            </p:cNvPr>
            <p:cNvSpPr/>
            <p:nvPr/>
          </p:nvSpPr>
          <p:spPr bwMode="auto">
            <a:xfrm>
              <a:off x="4047648" y="2826190"/>
              <a:ext cx="55230" cy="61908"/>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26" name="Straight Connector 25">
              <a:extLst>
                <a:ext uri="{FF2B5EF4-FFF2-40B4-BE49-F238E27FC236}">
                  <a16:creationId xmlns:a16="http://schemas.microsoft.com/office/drawing/2014/main" id="{A0D0477A-6394-477A-8F43-247C22F3A9BF}"/>
                </a:ext>
              </a:extLst>
            </p:cNvPr>
            <p:cNvCxnSpPr>
              <a:cxnSpLocks/>
              <a:stCxn id="25" idx="5"/>
              <a:endCxn id="28" idx="1"/>
            </p:cNvCxnSpPr>
            <p:nvPr/>
          </p:nvCxnSpPr>
          <p:spPr bwMode="auto">
            <a:xfrm>
              <a:off x="4094790" y="2879032"/>
              <a:ext cx="615391" cy="363009"/>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27" name="TextBox 26">
              <a:extLst>
                <a:ext uri="{FF2B5EF4-FFF2-40B4-BE49-F238E27FC236}">
                  <a16:creationId xmlns:a16="http://schemas.microsoft.com/office/drawing/2014/main" id="{5B848BF4-9FB3-4214-93DC-D52D7BE0136C}"/>
                </a:ext>
              </a:extLst>
            </p:cNvPr>
            <p:cNvSpPr txBox="1"/>
            <p:nvPr/>
          </p:nvSpPr>
          <p:spPr>
            <a:xfrm>
              <a:off x="4676834" y="3026312"/>
              <a:ext cx="56080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3</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28" name="TextBox 27">
              <a:extLst>
                <a:ext uri="{FF2B5EF4-FFF2-40B4-BE49-F238E27FC236}">
                  <a16:creationId xmlns:a16="http://schemas.microsoft.com/office/drawing/2014/main" id="{8276482F-02CE-44D3-96BF-5DC0284C1439}"/>
                </a:ext>
              </a:extLst>
            </p:cNvPr>
            <p:cNvSpPr txBox="1"/>
            <p:nvPr/>
          </p:nvSpPr>
          <p:spPr>
            <a:xfrm>
              <a:off x="4710181" y="3143562"/>
              <a:ext cx="314649"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8081E"/>
                  </a:solidFill>
                  <a:effectLst/>
                  <a:uLnTx/>
                  <a:uFillTx/>
                  <a:latin typeface="Arial "/>
                  <a:ea typeface="+mn-ea"/>
                  <a:cs typeface="+mn-cs"/>
                </a:rPr>
                <a:t>103</a:t>
              </a:r>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80F46DB8-CC1E-4385-AAD4-CEE01A0F6B61}"/>
                </a:ext>
              </a:extLst>
            </p:cNvPr>
            <p:cNvSpPr/>
            <p:nvPr/>
          </p:nvSpPr>
          <p:spPr bwMode="auto">
            <a:xfrm>
              <a:off x="3678332" y="3471283"/>
              <a:ext cx="124777" cy="134031"/>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30" name="Straight Connector 29">
              <a:extLst>
                <a:ext uri="{FF2B5EF4-FFF2-40B4-BE49-F238E27FC236}">
                  <a16:creationId xmlns:a16="http://schemas.microsoft.com/office/drawing/2014/main" id="{22297442-2945-4CCD-8F4C-8D0C7D23024A}"/>
                </a:ext>
              </a:extLst>
            </p:cNvPr>
            <p:cNvCxnSpPr>
              <a:cxnSpLocks/>
              <a:endCxn id="32" idx="1"/>
            </p:cNvCxnSpPr>
            <p:nvPr/>
          </p:nvCxnSpPr>
          <p:spPr bwMode="auto">
            <a:xfrm>
              <a:off x="3803110" y="3556054"/>
              <a:ext cx="573958" cy="169845"/>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8C07DFE3-501C-414C-9A7B-30F9E28A4F4B}"/>
                </a:ext>
              </a:extLst>
            </p:cNvPr>
            <p:cNvSpPr txBox="1"/>
            <p:nvPr/>
          </p:nvSpPr>
          <p:spPr>
            <a:xfrm>
              <a:off x="4343720" y="3510168"/>
              <a:ext cx="56080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4</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32" name="TextBox 31">
              <a:extLst>
                <a:ext uri="{FF2B5EF4-FFF2-40B4-BE49-F238E27FC236}">
                  <a16:creationId xmlns:a16="http://schemas.microsoft.com/office/drawing/2014/main" id="{301F62BE-8333-4753-B80E-BEF49C9F5C14}"/>
                </a:ext>
              </a:extLst>
            </p:cNvPr>
            <p:cNvSpPr txBox="1"/>
            <p:nvPr/>
          </p:nvSpPr>
          <p:spPr>
            <a:xfrm>
              <a:off x="4377067" y="3627419"/>
              <a:ext cx="314649"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8081E"/>
                  </a:solidFill>
                  <a:effectLst/>
                  <a:uLnTx/>
                  <a:uFillTx/>
                  <a:latin typeface="Arial "/>
                  <a:ea typeface="+mn-ea"/>
                  <a:cs typeface="+mn-cs"/>
                </a:rPr>
                <a:t>355</a:t>
              </a:r>
              <a:endParaRPr kumimoji="0" lang="en-US" sz="900" b="1" i="1" u="none" strike="noStrike" kern="1200" cap="none" spc="0" normalizeH="0" baseline="0" noProof="0" dirty="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E88CCEC3-6CF6-47A8-83C2-C81F52A483C9}"/>
                </a:ext>
              </a:extLst>
            </p:cNvPr>
            <p:cNvSpPr/>
            <p:nvPr/>
          </p:nvSpPr>
          <p:spPr bwMode="auto">
            <a:xfrm>
              <a:off x="3302500" y="2729308"/>
              <a:ext cx="98351" cy="97440"/>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34" name="Straight Connector 33">
              <a:extLst>
                <a:ext uri="{FF2B5EF4-FFF2-40B4-BE49-F238E27FC236}">
                  <a16:creationId xmlns:a16="http://schemas.microsoft.com/office/drawing/2014/main" id="{913447AB-9839-4378-ACDF-52C1918EA1B9}"/>
                </a:ext>
              </a:extLst>
            </p:cNvPr>
            <p:cNvCxnSpPr>
              <a:cxnSpLocks/>
              <a:stCxn id="33" idx="7"/>
              <a:endCxn id="36" idx="1"/>
            </p:cNvCxnSpPr>
            <p:nvPr/>
          </p:nvCxnSpPr>
          <p:spPr bwMode="auto">
            <a:xfrm flipV="1">
              <a:off x="3386448" y="2026437"/>
              <a:ext cx="270382" cy="717140"/>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id="{D86BA5F3-B355-4636-B532-E4589F363C31}"/>
                </a:ext>
              </a:extLst>
            </p:cNvPr>
            <p:cNvSpPr txBox="1"/>
            <p:nvPr/>
          </p:nvSpPr>
          <p:spPr>
            <a:xfrm>
              <a:off x="3623483" y="1810708"/>
              <a:ext cx="571506"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5</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36" name="TextBox 35">
              <a:extLst>
                <a:ext uri="{FF2B5EF4-FFF2-40B4-BE49-F238E27FC236}">
                  <a16:creationId xmlns:a16="http://schemas.microsoft.com/office/drawing/2014/main" id="{D6D58AD6-8683-46D8-914D-7DF397B30F54}"/>
                </a:ext>
              </a:extLst>
            </p:cNvPr>
            <p:cNvSpPr txBox="1"/>
            <p:nvPr/>
          </p:nvSpPr>
          <p:spPr>
            <a:xfrm>
              <a:off x="3656830" y="1927958"/>
              <a:ext cx="314649"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8081E"/>
                  </a:solidFill>
                  <a:effectLst/>
                  <a:uLnTx/>
                  <a:uFillTx/>
                  <a:latin typeface="Arial "/>
                  <a:ea typeface="+mn-ea"/>
                  <a:cs typeface="+mn-cs"/>
                </a:rPr>
                <a:t>361</a:t>
              </a:r>
              <a:endParaRPr kumimoji="0" lang="en-US"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37" name="Oval 36">
              <a:extLst>
                <a:ext uri="{FF2B5EF4-FFF2-40B4-BE49-F238E27FC236}">
                  <a16:creationId xmlns:a16="http://schemas.microsoft.com/office/drawing/2014/main" id="{03B1EDB8-7EDC-42D4-AD3C-C33B538E5119}"/>
                </a:ext>
              </a:extLst>
            </p:cNvPr>
            <p:cNvSpPr/>
            <p:nvPr/>
          </p:nvSpPr>
          <p:spPr bwMode="auto">
            <a:xfrm>
              <a:off x="2587670" y="3815168"/>
              <a:ext cx="87677" cy="86233"/>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38" name="Straight Connector 37">
              <a:extLst>
                <a:ext uri="{FF2B5EF4-FFF2-40B4-BE49-F238E27FC236}">
                  <a16:creationId xmlns:a16="http://schemas.microsoft.com/office/drawing/2014/main" id="{D66E650D-23C3-4776-B51D-A883412ADD92}"/>
                </a:ext>
              </a:extLst>
            </p:cNvPr>
            <p:cNvCxnSpPr>
              <a:cxnSpLocks/>
              <a:stCxn id="40" idx="1"/>
              <a:endCxn id="37" idx="1"/>
            </p:cNvCxnSpPr>
            <p:nvPr/>
          </p:nvCxnSpPr>
          <p:spPr bwMode="auto">
            <a:xfrm flipH="1" flipV="1">
              <a:off x="2600510" y="3827796"/>
              <a:ext cx="319135" cy="678303"/>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39" name="TextBox 38">
              <a:extLst>
                <a:ext uri="{FF2B5EF4-FFF2-40B4-BE49-F238E27FC236}">
                  <a16:creationId xmlns:a16="http://schemas.microsoft.com/office/drawing/2014/main" id="{3B60CA2E-96E4-4755-8784-3C1CF375984A}"/>
                </a:ext>
              </a:extLst>
            </p:cNvPr>
            <p:cNvSpPr txBox="1"/>
            <p:nvPr/>
          </p:nvSpPr>
          <p:spPr>
            <a:xfrm>
              <a:off x="2868354" y="4267077"/>
              <a:ext cx="56080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cs typeface="Arial" panose="020B0604020202020204" pitchFamily="34" charset="0"/>
                </a:rPr>
                <a:t>Region 6</a:t>
              </a:r>
              <a:endParaRPr kumimoji="0" lang="en-US" sz="900" b="0" i="1" u="none" strike="noStrike" kern="1200" cap="none" spc="0" normalizeH="0" baseline="0" noProof="0" dirty="0">
                <a:ln>
                  <a:noFill/>
                </a:ln>
                <a:solidFill>
                  <a:srgbClr val="08081E"/>
                </a:solidFill>
                <a:effectLst/>
                <a:uLnTx/>
                <a:uFillTx/>
                <a:cs typeface="Arial" panose="020B0604020202020204" pitchFamily="34" charset="0"/>
              </a:endParaRPr>
            </a:p>
          </p:txBody>
        </p:sp>
        <p:sp>
          <p:nvSpPr>
            <p:cNvPr id="40" name="TextBox 39">
              <a:extLst>
                <a:ext uri="{FF2B5EF4-FFF2-40B4-BE49-F238E27FC236}">
                  <a16:creationId xmlns:a16="http://schemas.microsoft.com/office/drawing/2014/main" id="{6E32A153-A5AE-4F08-9FAE-7B6399789EAE}"/>
                </a:ext>
              </a:extLst>
            </p:cNvPr>
            <p:cNvSpPr txBox="1"/>
            <p:nvPr/>
          </p:nvSpPr>
          <p:spPr>
            <a:xfrm>
              <a:off x="2919645" y="4407620"/>
              <a:ext cx="314649"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8081E"/>
                  </a:solidFill>
                  <a:effectLst/>
                  <a:uLnTx/>
                  <a:uFillTx/>
                  <a:latin typeface="Arial "/>
                  <a:ea typeface="+mn-ea"/>
                  <a:cs typeface="+mn-cs"/>
                </a:rPr>
                <a:t>418</a:t>
              </a:r>
              <a:endParaRPr kumimoji="0" lang="en-US"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7A4A8BBC-6AA1-4A18-9F7D-AA27F9EDAD59}"/>
                </a:ext>
              </a:extLst>
            </p:cNvPr>
            <p:cNvSpPr/>
            <p:nvPr/>
          </p:nvSpPr>
          <p:spPr bwMode="auto">
            <a:xfrm>
              <a:off x="2819149" y="2833293"/>
              <a:ext cx="37031" cy="40382"/>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42" name="Straight Connector 41">
              <a:extLst>
                <a:ext uri="{FF2B5EF4-FFF2-40B4-BE49-F238E27FC236}">
                  <a16:creationId xmlns:a16="http://schemas.microsoft.com/office/drawing/2014/main" id="{306DD4E4-5E73-485B-A401-285BDC915383}"/>
                </a:ext>
              </a:extLst>
            </p:cNvPr>
            <p:cNvCxnSpPr>
              <a:cxnSpLocks/>
              <a:endCxn id="44" idx="1"/>
            </p:cNvCxnSpPr>
            <p:nvPr/>
          </p:nvCxnSpPr>
          <p:spPr bwMode="auto">
            <a:xfrm flipH="1" flipV="1">
              <a:off x="2718797" y="1765633"/>
              <a:ext cx="119375" cy="1070258"/>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4AE62607-E9A2-4292-8B66-86F2D313B361}"/>
                </a:ext>
              </a:extLst>
            </p:cNvPr>
            <p:cNvSpPr txBox="1"/>
            <p:nvPr/>
          </p:nvSpPr>
          <p:spPr>
            <a:xfrm>
              <a:off x="2685451" y="1549903"/>
              <a:ext cx="56080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7</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44" name="TextBox 43">
              <a:extLst>
                <a:ext uri="{FF2B5EF4-FFF2-40B4-BE49-F238E27FC236}">
                  <a16:creationId xmlns:a16="http://schemas.microsoft.com/office/drawing/2014/main" id="{689A668D-8B14-46EA-9D60-B2D10CAE89C8}"/>
                </a:ext>
              </a:extLst>
            </p:cNvPr>
            <p:cNvSpPr txBox="1"/>
            <p:nvPr/>
          </p:nvSpPr>
          <p:spPr>
            <a:xfrm>
              <a:off x="2718797" y="1667153"/>
              <a:ext cx="314649"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8081E"/>
                  </a:solidFill>
                  <a:effectLst/>
                  <a:uLnTx/>
                  <a:uFillTx/>
                  <a:latin typeface="Arial "/>
                  <a:ea typeface="+mn-ea"/>
                  <a:cs typeface="+mn-cs"/>
                </a:rPr>
                <a:t>194</a:t>
              </a:r>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9148CFB6-C818-48E1-92F3-17E39477E472}"/>
                </a:ext>
              </a:extLst>
            </p:cNvPr>
            <p:cNvSpPr/>
            <p:nvPr/>
          </p:nvSpPr>
          <p:spPr bwMode="auto">
            <a:xfrm>
              <a:off x="1942742" y="2739317"/>
              <a:ext cx="37031" cy="40382"/>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46" name="Straight Connector 45">
              <a:extLst>
                <a:ext uri="{FF2B5EF4-FFF2-40B4-BE49-F238E27FC236}">
                  <a16:creationId xmlns:a16="http://schemas.microsoft.com/office/drawing/2014/main" id="{0D28149E-9B62-4AB6-9B27-E8DFBE9E0CEC}"/>
                </a:ext>
              </a:extLst>
            </p:cNvPr>
            <p:cNvCxnSpPr>
              <a:cxnSpLocks/>
              <a:stCxn id="45" idx="0"/>
              <a:endCxn id="48" idx="1"/>
            </p:cNvCxnSpPr>
            <p:nvPr/>
          </p:nvCxnSpPr>
          <p:spPr bwMode="auto">
            <a:xfrm flipH="1" flipV="1">
              <a:off x="1866792" y="1681062"/>
              <a:ext cx="94466" cy="1058255"/>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47" name="TextBox 46">
              <a:extLst>
                <a:ext uri="{FF2B5EF4-FFF2-40B4-BE49-F238E27FC236}">
                  <a16:creationId xmlns:a16="http://schemas.microsoft.com/office/drawing/2014/main" id="{412383CE-8BF4-4314-8689-6EEBF23331CA}"/>
                </a:ext>
              </a:extLst>
            </p:cNvPr>
            <p:cNvSpPr txBox="1"/>
            <p:nvPr/>
          </p:nvSpPr>
          <p:spPr>
            <a:xfrm>
              <a:off x="1833446" y="1465333"/>
              <a:ext cx="56080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a:t>
              </a:r>
              <a:r>
                <a:rPr lang="en-US" sz="900" b="1" dirty="0">
                  <a:solidFill>
                    <a:srgbClr val="08081E"/>
                  </a:solidFill>
                  <a:latin typeface="Arial "/>
                </a:rPr>
                <a:t>8</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48" name="TextBox 47">
              <a:extLst>
                <a:ext uri="{FF2B5EF4-FFF2-40B4-BE49-F238E27FC236}">
                  <a16:creationId xmlns:a16="http://schemas.microsoft.com/office/drawing/2014/main" id="{18CA2725-732A-4BA6-9AAC-0B1DEE717DF1}"/>
                </a:ext>
              </a:extLst>
            </p:cNvPr>
            <p:cNvSpPr txBox="1"/>
            <p:nvPr/>
          </p:nvSpPr>
          <p:spPr>
            <a:xfrm>
              <a:off x="1866792" y="1582583"/>
              <a:ext cx="285217"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8081E"/>
                  </a:solidFill>
                  <a:effectLst/>
                  <a:uLnTx/>
                  <a:uFillTx/>
                  <a:latin typeface="Arial "/>
                  <a:ea typeface="+mn-ea"/>
                  <a:cs typeface="+mn-cs"/>
                </a:rPr>
                <a:t> </a:t>
              </a:r>
              <a:r>
                <a:rPr kumimoji="0" lang="en-US" sz="900" b="1" i="1" u="none" strike="noStrike" kern="1200" cap="none" spc="0" normalizeH="0" baseline="0" noProof="0" dirty="0">
                  <a:ln>
                    <a:noFill/>
                  </a:ln>
                  <a:solidFill>
                    <a:srgbClr val="08081E"/>
                  </a:solidFill>
                  <a:effectLst/>
                  <a:uLnTx/>
                  <a:uFillTx/>
                  <a:latin typeface="Arial "/>
                  <a:ea typeface="+mn-ea"/>
                  <a:cs typeface="+mn-cs"/>
                </a:rPr>
                <a:t>82</a:t>
              </a:r>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356B01E3-04C8-4167-914A-AD90121CFB7A}"/>
                </a:ext>
              </a:extLst>
            </p:cNvPr>
            <p:cNvCxnSpPr>
              <a:cxnSpLocks/>
            </p:cNvCxnSpPr>
            <p:nvPr/>
          </p:nvCxnSpPr>
          <p:spPr bwMode="auto">
            <a:xfrm flipV="1">
              <a:off x="571842" y="2860236"/>
              <a:ext cx="319090" cy="134584"/>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51" name="TextBox 50">
              <a:extLst>
                <a:ext uri="{FF2B5EF4-FFF2-40B4-BE49-F238E27FC236}">
                  <a16:creationId xmlns:a16="http://schemas.microsoft.com/office/drawing/2014/main" id="{520DBA05-89DA-411C-A006-1C4E5C6AECFA}"/>
                </a:ext>
              </a:extLst>
            </p:cNvPr>
            <p:cNvSpPr txBox="1"/>
            <p:nvPr/>
          </p:nvSpPr>
          <p:spPr>
            <a:xfrm>
              <a:off x="25400" y="2776239"/>
              <a:ext cx="56080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9</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52" name="TextBox 51">
              <a:extLst>
                <a:ext uri="{FF2B5EF4-FFF2-40B4-BE49-F238E27FC236}">
                  <a16:creationId xmlns:a16="http://schemas.microsoft.com/office/drawing/2014/main" id="{A640CE82-9E16-46E0-A4CE-DF60EEDA32D5}"/>
                </a:ext>
              </a:extLst>
            </p:cNvPr>
            <p:cNvSpPr txBox="1"/>
            <p:nvPr/>
          </p:nvSpPr>
          <p:spPr>
            <a:xfrm>
              <a:off x="66697" y="2909744"/>
              <a:ext cx="261137"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8081E"/>
                  </a:solidFill>
                  <a:effectLst/>
                  <a:uLnTx/>
                  <a:uFillTx/>
                  <a:latin typeface="Arial "/>
                  <a:ea typeface="+mn-ea"/>
                  <a:cs typeface="+mn-cs"/>
                </a:rPr>
                <a:t>72</a:t>
              </a:r>
              <a:endParaRPr kumimoji="0" lang="en-US"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8ECD25D8-B6D5-4D0D-91D5-08FC9A268269}"/>
                </a:ext>
              </a:extLst>
            </p:cNvPr>
            <p:cNvSpPr/>
            <p:nvPr/>
          </p:nvSpPr>
          <p:spPr bwMode="auto">
            <a:xfrm>
              <a:off x="1034118" y="2201550"/>
              <a:ext cx="37031" cy="40382"/>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4" name="Oval 53">
              <a:extLst>
                <a:ext uri="{FF2B5EF4-FFF2-40B4-BE49-F238E27FC236}">
                  <a16:creationId xmlns:a16="http://schemas.microsoft.com/office/drawing/2014/main" id="{1910B2A8-89EF-4BD3-978D-5071D6ED2CF3}"/>
                </a:ext>
              </a:extLst>
            </p:cNvPr>
            <p:cNvSpPr/>
            <p:nvPr/>
          </p:nvSpPr>
          <p:spPr bwMode="auto">
            <a:xfrm>
              <a:off x="3293152" y="2712876"/>
              <a:ext cx="124777" cy="134031"/>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55" name="Straight Connector 54">
              <a:extLst>
                <a:ext uri="{FF2B5EF4-FFF2-40B4-BE49-F238E27FC236}">
                  <a16:creationId xmlns:a16="http://schemas.microsoft.com/office/drawing/2014/main" id="{CBD28E64-864A-44C9-BE92-6AD6034E1992}"/>
                </a:ext>
              </a:extLst>
            </p:cNvPr>
            <p:cNvCxnSpPr>
              <a:cxnSpLocks/>
              <a:stCxn id="53" idx="2"/>
            </p:cNvCxnSpPr>
            <p:nvPr/>
          </p:nvCxnSpPr>
          <p:spPr bwMode="auto">
            <a:xfrm flipH="1" flipV="1">
              <a:off x="681012" y="2109220"/>
              <a:ext cx="353106" cy="112521"/>
            </a:xfrm>
            <a:prstGeom prst="line">
              <a:avLst/>
            </a:prstGeom>
            <a:solidFill>
              <a:schemeClr val="accent1"/>
            </a:solidFill>
            <a:ln w="9525" cap="flat" cmpd="sng" algn="ctr">
              <a:solidFill>
                <a:srgbClr val="005288"/>
              </a:solidFill>
              <a:prstDash val="solid"/>
              <a:round/>
              <a:headEnd type="none" w="med" len="med"/>
              <a:tailEnd type="none" w="med" len="med"/>
            </a:ln>
            <a:effectLst/>
          </p:spPr>
        </p:cxnSp>
        <p:sp>
          <p:nvSpPr>
            <p:cNvPr id="56" name="TextBox 55">
              <a:extLst>
                <a:ext uri="{FF2B5EF4-FFF2-40B4-BE49-F238E27FC236}">
                  <a16:creationId xmlns:a16="http://schemas.microsoft.com/office/drawing/2014/main" id="{8CE4CD6E-F09D-4586-81B7-1F66069224E3}"/>
                </a:ext>
              </a:extLst>
            </p:cNvPr>
            <p:cNvSpPr txBox="1"/>
            <p:nvPr/>
          </p:nvSpPr>
          <p:spPr>
            <a:xfrm>
              <a:off x="121398" y="1878989"/>
              <a:ext cx="614315"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081E"/>
                  </a:solidFill>
                  <a:effectLst/>
                  <a:uLnTx/>
                  <a:uFillTx/>
                  <a:latin typeface="Arial "/>
                  <a:ea typeface="+mn-ea"/>
                  <a:cs typeface="+mn-cs"/>
                </a:rPr>
                <a:t>Region 10</a:t>
              </a:r>
              <a:endParaRPr kumimoji="0" lang="en-US" sz="900" b="0" i="1" u="none" strike="noStrike" kern="1200" cap="none" spc="0" normalizeH="0" baseline="0" noProof="0" dirty="0">
                <a:ln>
                  <a:noFill/>
                </a:ln>
                <a:solidFill>
                  <a:srgbClr val="08081E"/>
                </a:solidFill>
                <a:effectLst/>
                <a:uLnTx/>
                <a:uFillTx/>
                <a:latin typeface="Arial "/>
                <a:ea typeface="+mn-ea"/>
                <a:cs typeface="+mn-cs"/>
              </a:endParaRPr>
            </a:p>
          </p:txBody>
        </p:sp>
        <p:sp>
          <p:nvSpPr>
            <p:cNvPr id="57" name="TextBox 56">
              <a:extLst>
                <a:ext uri="{FF2B5EF4-FFF2-40B4-BE49-F238E27FC236}">
                  <a16:creationId xmlns:a16="http://schemas.microsoft.com/office/drawing/2014/main" id="{1BD04612-438D-4A69-AE87-83D981D50773}"/>
                </a:ext>
              </a:extLst>
            </p:cNvPr>
            <p:cNvSpPr txBox="1"/>
            <p:nvPr/>
          </p:nvSpPr>
          <p:spPr>
            <a:xfrm>
              <a:off x="154745" y="1996239"/>
              <a:ext cx="287893" cy="1969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8081E"/>
                  </a:solidFill>
                  <a:effectLst/>
                  <a:uLnTx/>
                  <a:uFillTx/>
                  <a:latin typeface="Arial "/>
                  <a:ea typeface="+mn-ea"/>
                  <a:cs typeface="+mn-cs"/>
                </a:rPr>
                <a:t> </a:t>
              </a:r>
              <a:r>
                <a:rPr kumimoji="0" lang="en-US" sz="900" b="1" i="1" u="none" strike="noStrike" kern="1200" cap="none" spc="0" normalizeH="0" baseline="0" noProof="0" dirty="0">
                  <a:ln>
                    <a:noFill/>
                  </a:ln>
                  <a:solidFill>
                    <a:srgbClr val="08081E"/>
                  </a:solidFill>
                  <a:effectLst/>
                  <a:uLnTx/>
                  <a:uFillTx/>
                  <a:latin typeface="Arial "/>
                  <a:ea typeface="+mn-ea"/>
                  <a:cs typeface="+mn-cs"/>
                </a:rPr>
                <a:t>33</a:t>
              </a:r>
              <a:endParaRPr kumimoji="0" lang="en-US"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7E98857E-466E-4E94-888A-956C00FC06DF}"/>
                </a:ext>
              </a:extLst>
            </p:cNvPr>
            <p:cNvSpPr/>
            <p:nvPr/>
          </p:nvSpPr>
          <p:spPr bwMode="auto">
            <a:xfrm>
              <a:off x="5078940" y="4345768"/>
              <a:ext cx="124777" cy="134031"/>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9" name="Oval 58">
              <a:extLst>
                <a:ext uri="{FF2B5EF4-FFF2-40B4-BE49-F238E27FC236}">
                  <a16:creationId xmlns:a16="http://schemas.microsoft.com/office/drawing/2014/main" id="{6A3D592B-EE18-44E8-8169-E0467D0C246A}"/>
                </a:ext>
              </a:extLst>
            </p:cNvPr>
            <p:cNvSpPr/>
            <p:nvPr/>
          </p:nvSpPr>
          <p:spPr bwMode="auto">
            <a:xfrm>
              <a:off x="4842543" y="4383139"/>
              <a:ext cx="87677" cy="95046"/>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0" name="Oval 59">
              <a:extLst>
                <a:ext uri="{FF2B5EF4-FFF2-40B4-BE49-F238E27FC236}">
                  <a16:creationId xmlns:a16="http://schemas.microsoft.com/office/drawing/2014/main" id="{798A7BC3-E210-42BF-BF7B-F0978FEBD4E0}"/>
                </a:ext>
              </a:extLst>
            </p:cNvPr>
            <p:cNvSpPr/>
            <p:nvPr/>
          </p:nvSpPr>
          <p:spPr bwMode="auto">
            <a:xfrm>
              <a:off x="4662449" y="4417891"/>
              <a:ext cx="55230" cy="61908"/>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1" name="Oval 60">
              <a:extLst>
                <a:ext uri="{FF2B5EF4-FFF2-40B4-BE49-F238E27FC236}">
                  <a16:creationId xmlns:a16="http://schemas.microsoft.com/office/drawing/2014/main" id="{DD2753F9-1861-4B2F-A0C6-D0AD0B43944E}"/>
                </a:ext>
              </a:extLst>
            </p:cNvPr>
            <p:cNvSpPr/>
            <p:nvPr/>
          </p:nvSpPr>
          <p:spPr bwMode="auto">
            <a:xfrm>
              <a:off x="4496789" y="4443055"/>
              <a:ext cx="37031" cy="40382"/>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2" name="TextBox 61">
              <a:extLst>
                <a:ext uri="{FF2B5EF4-FFF2-40B4-BE49-F238E27FC236}">
                  <a16:creationId xmlns:a16="http://schemas.microsoft.com/office/drawing/2014/main" id="{AA81A3EA-F4D4-4C32-925D-152EEE3E4D75}"/>
                </a:ext>
              </a:extLst>
            </p:cNvPr>
            <p:cNvSpPr txBox="1"/>
            <p:nvPr/>
          </p:nvSpPr>
          <p:spPr>
            <a:xfrm>
              <a:off x="4292677" y="4456649"/>
              <a:ext cx="1207382"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08081E"/>
                  </a:solidFill>
                  <a:effectLst/>
                  <a:uLnTx/>
                  <a:uFillTx/>
                  <a:latin typeface="Arial "/>
                  <a:ea typeface="+mn-ea"/>
                  <a:cs typeface="+mn-cs"/>
                </a:rPr>
                <a:t>*Size corresponds to amount*</a:t>
              </a:r>
              <a:endParaRPr kumimoji="0" lang="en-US" sz="6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3" name="Straight Connector 62">
              <a:extLst>
                <a:ext uri="{FF2B5EF4-FFF2-40B4-BE49-F238E27FC236}">
                  <a16:creationId xmlns:a16="http://schemas.microsoft.com/office/drawing/2014/main" id="{1C0B3743-A573-4F4F-86ED-B63A59E24A21}"/>
                </a:ext>
              </a:extLst>
            </p:cNvPr>
            <p:cNvCxnSpPr>
              <a:cxnSpLocks/>
            </p:cNvCxnSpPr>
            <p:nvPr/>
          </p:nvCxnSpPr>
          <p:spPr bwMode="auto">
            <a:xfrm>
              <a:off x="75402" y="4621634"/>
              <a:ext cx="5424657"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921FC3F2-ED9F-4757-8F4D-AE13C41EF3E7}"/>
                </a:ext>
              </a:extLst>
            </p:cNvPr>
            <p:cNvCxnSpPr>
              <a:cxnSpLocks/>
            </p:cNvCxnSpPr>
            <p:nvPr/>
          </p:nvCxnSpPr>
          <p:spPr bwMode="auto">
            <a:xfrm>
              <a:off x="75402" y="1400894"/>
              <a:ext cx="5424657"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grpSp>
      <p:sp>
        <p:nvSpPr>
          <p:cNvPr id="76" name="Arrow: Chevron 75">
            <a:extLst>
              <a:ext uri="{FF2B5EF4-FFF2-40B4-BE49-F238E27FC236}">
                <a16:creationId xmlns:a16="http://schemas.microsoft.com/office/drawing/2014/main" id="{61744E27-5691-421C-A478-899A6CD85BF8}"/>
              </a:ext>
            </a:extLst>
          </p:cNvPr>
          <p:cNvSpPr/>
          <p:nvPr/>
        </p:nvSpPr>
        <p:spPr bwMode="auto">
          <a:xfrm>
            <a:off x="627577" y="5317981"/>
            <a:ext cx="8293303" cy="575664"/>
          </a:xfrm>
          <a:prstGeom prst="chevron">
            <a:avLst>
              <a:gd name="adj" fmla="val 48607"/>
            </a:avLst>
          </a:prstGeom>
          <a:solidFill>
            <a:srgbClr val="E8E8EF"/>
          </a:solidFill>
          <a:ln w="38100"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8081E"/>
                </a:solidFill>
                <a:effectLst/>
                <a:uLnTx/>
                <a:uFillTx/>
                <a:latin typeface="Arial "/>
                <a:ea typeface="+mn-ea"/>
                <a:cs typeface="Arial" pitchFamily="34" charset="0"/>
              </a:rPr>
              <a:t>OBP currently tracks approximately </a:t>
            </a:r>
            <a:r>
              <a:rPr kumimoji="0" lang="en-US" sz="1400" b="1" i="0" u="sng" strike="noStrike" kern="1200" cap="none" spc="0" normalizeH="0" baseline="0" noProof="0" dirty="0">
                <a:ln>
                  <a:noFill/>
                </a:ln>
                <a:solidFill>
                  <a:srgbClr val="08081E"/>
                </a:solidFill>
                <a:effectLst/>
                <a:uLnTx/>
                <a:uFillTx/>
                <a:latin typeface="Arial "/>
                <a:ea typeface="+mn-ea"/>
                <a:cs typeface="Arial" pitchFamily="34" charset="0"/>
              </a:rPr>
              <a:t>250,000 retail locations </a:t>
            </a:r>
            <a:r>
              <a:rPr kumimoji="0" lang="en-US" sz="1400" b="1" i="0" u="none" strike="noStrike" kern="1200" cap="none" spc="0" normalizeH="0" baseline="0" noProof="0" dirty="0">
                <a:ln>
                  <a:noFill/>
                </a:ln>
                <a:solidFill>
                  <a:srgbClr val="08081E"/>
                </a:solidFill>
                <a:effectLst/>
                <a:uLnTx/>
                <a:uFillTx/>
                <a:latin typeface="Arial "/>
                <a:ea typeface="+mn-ea"/>
                <a:cs typeface="Arial" pitchFamily="34" charset="0"/>
              </a:rPr>
              <a:t>across the US that commonly sell products containing EPCs through its BMAP </a:t>
            </a:r>
            <a:r>
              <a:rPr kumimoji="0" lang="en-US" sz="1400" b="1" i="1" u="none" strike="noStrike" kern="1200" cap="none" spc="0" normalizeH="0" baseline="0" noProof="0" dirty="0">
                <a:ln>
                  <a:noFill/>
                </a:ln>
                <a:solidFill>
                  <a:srgbClr val="08081E"/>
                </a:solidFill>
                <a:effectLst/>
                <a:uLnTx/>
                <a:uFillTx/>
                <a:latin typeface="Arial "/>
                <a:ea typeface="+mn-ea"/>
                <a:cs typeface="Arial" pitchFamily="34" charset="0"/>
              </a:rPr>
              <a:t>TRIPwire </a:t>
            </a:r>
            <a:r>
              <a:rPr kumimoji="0" lang="en-US" sz="1400" b="1" u="none" strike="noStrike" kern="1200" cap="none" spc="0" normalizeH="0" baseline="0" noProof="0" dirty="0">
                <a:ln>
                  <a:noFill/>
                </a:ln>
                <a:solidFill>
                  <a:srgbClr val="08081E"/>
                </a:solidFill>
                <a:effectLst/>
                <a:uLnTx/>
                <a:uFillTx/>
                <a:latin typeface="Arial "/>
                <a:ea typeface="+mn-ea"/>
                <a:cs typeface="Arial" pitchFamily="34" charset="0"/>
              </a:rPr>
              <a:t>Site</a:t>
            </a:r>
            <a:r>
              <a:rPr kumimoji="0" lang="en-US" sz="1400" b="1" i="0" u="none" strike="noStrike" kern="1200" cap="none" spc="0" normalizeH="0" baseline="0" noProof="0" dirty="0">
                <a:ln>
                  <a:noFill/>
                </a:ln>
                <a:solidFill>
                  <a:srgbClr val="08081E"/>
                </a:solidFill>
                <a:effectLst/>
                <a:uLnTx/>
                <a:uFillTx/>
                <a:latin typeface="Arial "/>
                <a:ea typeface="+mn-ea"/>
                <a:cs typeface="Arial" pitchFamily="34" charset="0"/>
              </a:rPr>
              <a:t>. </a:t>
            </a:r>
            <a:endParaRPr kumimoji="0" lang="en-US" sz="900" b="1" i="0" u="none" strike="noStrike" kern="1200" cap="none" spc="0" normalizeH="0" baseline="0" noProof="0" dirty="0">
              <a:ln>
                <a:noFill/>
              </a:ln>
              <a:solidFill>
                <a:srgbClr val="08081E"/>
              </a:solidFill>
              <a:effectLst/>
              <a:uLnTx/>
              <a:uFillTx/>
              <a:latin typeface="Arial "/>
              <a:ea typeface="+mn-ea"/>
              <a:cs typeface="Arial" pitchFamily="34" charset="0"/>
            </a:endParaRPr>
          </a:p>
        </p:txBody>
      </p:sp>
      <p:sp>
        <p:nvSpPr>
          <p:cNvPr id="77" name="TextBox 76">
            <a:extLst>
              <a:ext uri="{FF2B5EF4-FFF2-40B4-BE49-F238E27FC236}">
                <a16:creationId xmlns:a16="http://schemas.microsoft.com/office/drawing/2014/main" id="{5FD0D365-46A0-4540-BCE3-D3502BD6B71D}"/>
              </a:ext>
            </a:extLst>
          </p:cNvPr>
          <p:cNvSpPr txBox="1"/>
          <p:nvPr/>
        </p:nvSpPr>
        <p:spPr>
          <a:xfrm>
            <a:off x="7651774" y="5920967"/>
            <a:ext cx="1111202" cy="215444"/>
          </a:xfrm>
          <a:prstGeom prst="rect">
            <a:avLst/>
          </a:prstGeom>
          <a:noFill/>
        </p:spPr>
        <p:txBody>
          <a:bodyPr wrap="none" rtlCol="0">
            <a:spAutoFit/>
          </a:bodyPr>
          <a:lstStyle/>
          <a:p>
            <a:r>
              <a:rPr lang="en-US" sz="800" i="1" dirty="0">
                <a:solidFill>
                  <a:srgbClr val="000000"/>
                </a:solidFill>
              </a:rPr>
              <a:t>*As of 24SEP2021*</a:t>
            </a:r>
          </a:p>
        </p:txBody>
      </p:sp>
      <p:sp>
        <p:nvSpPr>
          <p:cNvPr id="78" name="TextBox 77">
            <a:extLst>
              <a:ext uri="{FF2B5EF4-FFF2-40B4-BE49-F238E27FC236}">
                <a16:creationId xmlns:a16="http://schemas.microsoft.com/office/drawing/2014/main" id="{EA95ECE5-573E-41C2-83B2-33F6CC8EDB2D}"/>
              </a:ext>
            </a:extLst>
          </p:cNvPr>
          <p:cNvSpPr txBox="1"/>
          <p:nvPr/>
        </p:nvSpPr>
        <p:spPr>
          <a:xfrm>
            <a:off x="7738140" y="1363864"/>
            <a:ext cx="835037" cy="461665"/>
          </a:xfrm>
          <a:prstGeom prst="rect">
            <a:avLst/>
          </a:prstGeom>
          <a:noFill/>
        </p:spPr>
        <p:txBody>
          <a:bodyPr wrap="none" rtlCol="0">
            <a:spAutoFit/>
          </a:bodyPr>
          <a:lstStyle/>
          <a:p>
            <a:r>
              <a:rPr lang="en-US" dirty="0">
                <a:solidFill>
                  <a:srgbClr val="000000"/>
                </a:solidFill>
              </a:rPr>
              <a:t>Total</a:t>
            </a:r>
          </a:p>
        </p:txBody>
      </p:sp>
      <p:cxnSp>
        <p:nvCxnSpPr>
          <p:cNvPr id="79" name="Straight Connector 78">
            <a:extLst>
              <a:ext uri="{FF2B5EF4-FFF2-40B4-BE49-F238E27FC236}">
                <a16:creationId xmlns:a16="http://schemas.microsoft.com/office/drawing/2014/main" id="{8A3C2F90-B111-43FB-88CC-FCE2B828F453}"/>
              </a:ext>
            </a:extLst>
          </p:cNvPr>
          <p:cNvCxnSpPr>
            <a:cxnSpLocks/>
          </p:cNvCxnSpPr>
          <p:nvPr/>
        </p:nvCxnSpPr>
        <p:spPr bwMode="auto">
          <a:xfrm>
            <a:off x="7752183" y="1773367"/>
            <a:ext cx="862199"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82" name="TextBox 81">
            <a:extLst>
              <a:ext uri="{FF2B5EF4-FFF2-40B4-BE49-F238E27FC236}">
                <a16:creationId xmlns:a16="http://schemas.microsoft.com/office/drawing/2014/main" id="{2DC755D9-BAA8-4BA8-A6A4-41F6452B6A89}"/>
              </a:ext>
            </a:extLst>
          </p:cNvPr>
          <p:cNvSpPr txBox="1"/>
          <p:nvPr/>
        </p:nvSpPr>
        <p:spPr>
          <a:xfrm>
            <a:off x="7705426" y="1742250"/>
            <a:ext cx="955711" cy="461665"/>
          </a:xfrm>
          <a:prstGeom prst="rect">
            <a:avLst/>
          </a:prstGeom>
          <a:noFill/>
        </p:spPr>
        <p:txBody>
          <a:bodyPr wrap="none" rtlCol="0">
            <a:spAutoFit/>
          </a:bodyPr>
          <a:lstStyle/>
          <a:p>
            <a:r>
              <a:rPr lang="en-US" dirty="0">
                <a:solidFill>
                  <a:srgbClr val="000000"/>
                </a:solidFill>
              </a:rPr>
              <a:t>1,723</a:t>
            </a:r>
          </a:p>
        </p:txBody>
      </p:sp>
      <p:sp>
        <p:nvSpPr>
          <p:cNvPr id="80" name="Oval 79">
            <a:extLst>
              <a:ext uri="{FF2B5EF4-FFF2-40B4-BE49-F238E27FC236}">
                <a16:creationId xmlns:a16="http://schemas.microsoft.com/office/drawing/2014/main" id="{3E63BA52-9425-4F39-8B8D-C4003C5B90F6}"/>
              </a:ext>
            </a:extLst>
          </p:cNvPr>
          <p:cNvSpPr/>
          <p:nvPr/>
        </p:nvSpPr>
        <p:spPr bwMode="auto">
          <a:xfrm>
            <a:off x="3714531" y="4160921"/>
            <a:ext cx="149513" cy="157082"/>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81" name="Oval 80">
            <a:extLst>
              <a:ext uri="{FF2B5EF4-FFF2-40B4-BE49-F238E27FC236}">
                <a16:creationId xmlns:a16="http://schemas.microsoft.com/office/drawing/2014/main" id="{5F70DF17-BF49-416A-AFB2-4B5F26ACD4B3}"/>
              </a:ext>
            </a:extLst>
          </p:cNvPr>
          <p:cNvSpPr/>
          <p:nvPr/>
        </p:nvSpPr>
        <p:spPr bwMode="auto">
          <a:xfrm>
            <a:off x="5789300" y="2744458"/>
            <a:ext cx="44372" cy="47327"/>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83" name="Oval 82">
            <a:extLst>
              <a:ext uri="{FF2B5EF4-FFF2-40B4-BE49-F238E27FC236}">
                <a16:creationId xmlns:a16="http://schemas.microsoft.com/office/drawing/2014/main" id="{DD570516-6229-48FB-8BCD-B9B4AF4E0517}"/>
              </a:ext>
            </a:extLst>
          </p:cNvPr>
          <p:cNvSpPr/>
          <p:nvPr/>
        </p:nvSpPr>
        <p:spPr bwMode="auto">
          <a:xfrm>
            <a:off x="4030549" y="3008705"/>
            <a:ext cx="66179" cy="72555"/>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4" name="Oval 83">
            <a:extLst>
              <a:ext uri="{FF2B5EF4-FFF2-40B4-BE49-F238E27FC236}">
                <a16:creationId xmlns:a16="http://schemas.microsoft.com/office/drawing/2014/main" id="{38C1650E-E582-4D00-9A42-7528D1C08B3B}"/>
              </a:ext>
            </a:extLst>
          </p:cNvPr>
          <p:cNvSpPr/>
          <p:nvPr/>
        </p:nvSpPr>
        <p:spPr bwMode="auto">
          <a:xfrm>
            <a:off x="1709772" y="3034012"/>
            <a:ext cx="44372" cy="47327"/>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85" name="Oval 84">
            <a:extLst>
              <a:ext uri="{FF2B5EF4-FFF2-40B4-BE49-F238E27FC236}">
                <a16:creationId xmlns:a16="http://schemas.microsoft.com/office/drawing/2014/main" id="{5DF8D0A8-C507-4CDD-810A-0EF4DA5F5371}"/>
              </a:ext>
            </a:extLst>
          </p:cNvPr>
          <p:cNvSpPr/>
          <p:nvPr/>
        </p:nvSpPr>
        <p:spPr bwMode="auto">
          <a:xfrm>
            <a:off x="5488669" y="3014336"/>
            <a:ext cx="105058" cy="111392"/>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6" name="Oval 85">
            <a:extLst>
              <a:ext uri="{FF2B5EF4-FFF2-40B4-BE49-F238E27FC236}">
                <a16:creationId xmlns:a16="http://schemas.microsoft.com/office/drawing/2014/main" id="{0A91C3F0-664F-4A8B-ABFF-DC9A91F74069}"/>
              </a:ext>
            </a:extLst>
          </p:cNvPr>
          <p:cNvSpPr/>
          <p:nvPr/>
        </p:nvSpPr>
        <p:spPr bwMode="auto">
          <a:xfrm>
            <a:off x="3998104" y="2996363"/>
            <a:ext cx="105058" cy="111392"/>
          </a:xfrm>
          <a:prstGeom prst="ellipse">
            <a:avLst/>
          </a:prstGeom>
          <a:solidFill>
            <a:srgbClr val="005288"/>
          </a:solidFill>
          <a:ln w="9525" cap="flat" cmpd="sng" algn="ctr">
            <a:solidFill>
              <a:srgbClr val="00528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727038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6A68-9E26-453E-BA74-104D459701F9}"/>
              </a:ext>
            </a:extLst>
          </p:cNvPr>
          <p:cNvSpPr>
            <a:spLocks noGrp="1"/>
          </p:cNvSpPr>
          <p:nvPr>
            <p:ph type="ctrTitle"/>
          </p:nvPr>
        </p:nvSpPr>
        <p:spPr/>
        <p:txBody>
          <a:bodyPr/>
          <a:lstStyle/>
          <a:p>
            <a:r>
              <a:rPr lang="en-US" dirty="0"/>
              <a:t>Fireworks Retail Locations</a:t>
            </a:r>
          </a:p>
        </p:txBody>
      </p:sp>
      <p:sp>
        <p:nvSpPr>
          <p:cNvPr id="4" name="Slide Number Placeholder 3">
            <a:extLst>
              <a:ext uri="{FF2B5EF4-FFF2-40B4-BE49-F238E27FC236}">
                <a16:creationId xmlns:a16="http://schemas.microsoft.com/office/drawing/2014/main" id="{89829255-61E1-44B0-B9B7-8EEB8CE28496}"/>
              </a:ext>
            </a:extLst>
          </p:cNvPr>
          <p:cNvSpPr>
            <a:spLocks noGrp="1"/>
          </p:cNvSpPr>
          <p:nvPr>
            <p:ph type="sldNum" sz="quarter" idx="10"/>
          </p:nvPr>
        </p:nvSpPr>
        <p:spPr/>
        <p:txBody>
          <a:bodyPr/>
          <a:lstStyle/>
          <a:p>
            <a:pPr>
              <a:defRPr/>
            </a:pPr>
            <a:fld id="{3EA8C02C-D895-4FD7-9968-BBB32117BAA6}" type="slidenum">
              <a:rPr lang="en-US" altLang="en-US" smtClean="0"/>
              <a:pPr>
                <a:defRPr/>
              </a:pPr>
              <a:t>13</a:t>
            </a:fld>
            <a:endParaRPr lang="en-US" altLang="en-US"/>
          </a:p>
        </p:txBody>
      </p:sp>
      <p:cxnSp>
        <p:nvCxnSpPr>
          <p:cNvPr id="5" name="Straight Connector 4">
            <a:extLst>
              <a:ext uri="{FF2B5EF4-FFF2-40B4-BE49-F238E27FC236}">
                <a16:creationId xmlns:a16="http://schemas.microsoft.com/office/drawing/2014/main" id="{91562187-B863-4FB4-B376-8F4A2557A87C}"/>
              </a:ext>
            </a:extLst>
          </p:cNvPr>
          <p:cNvCxnSpPr>
            <a:cxnSpLocks/>
          </p:cNvCxnSpPr>
          <p:nvPr/>
        </p:nvCxnSpPr>
        <p:spPr bwMode="auto">
          <a:xfrm>
            <a:off x="304107" y="1583612"/>
            <a:ext cx="680631"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C73246BB-32AE-46E8-982D-8000656EB660}"/>
              </a:ext>
            </a:extLst>
          </p:cNvPr>
          <p:cNvSpPr txBox="1"/>
          <p:nvPr/>
        </p:nvSpPr>
        <p:spPr>
          <a:xfrm>
            <a:off x="215154" y="1132474"/>
            <a:ext cx="8531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050505"/>
                </a:solidFill>
                <a:latin typeface="Arial"/>
              </a:rPr>
              <a:t>Data</a:t>
            </a:r>
            <a:endParaRPr kumimoji="0" lang="en-US" b="1" i="0" u="none" strike="noStrike" kern="1200" cap="none" spc="0" normalizeH="0" baseline="0" noProof="0" dirty="0">
              <a:ln>
                <a:noFill/>
              </a:ln>
              <a:solidFill>
                <a:srgbClr val="050505"/>
              </a:solidFill>
              <a:effectLst/>
              <a:uLnTx/>
              <a:uFillTx/>
              <a:latin typeface="Arial"/>
              <a:ea typeface="+mn-ea"/>
              <a:cs typeface="+mn-cs"/>
            </a:endParaRPr>
          </a:p>
        </p:txBody>
      </p:sp>
      <p:sp>
        <p:nvSpPr>
          <p:cNvPr id="7" name="TextBox 6">
            <a:extLst>
              <a:ext uri="{FF2B5EF4-FFF2-40B4-BE49-F238E27FC236}">
                <a16:creationId xmlns:a16="http://schemas.microsoft.com/office/drawing/2014/main" id="{568471B6-B3E9-453F-B6D8-E9DE1F8CFC2C}"/>
              </a:ext>
            </a:extLst>
          </p:cNvPr>
          <p:cNvSpPr txBox="1"/>
          <p:nvPr/>
        </p:nvSpPr>
        <p:spPr>
          <a:xfrm>
            <a:off x="215154" y="1616371"/>
            <a:ext cx="8821270" cy="3016210"/>
          </a:xfrm>
          <a:prstGeom prst="rect">
            <a:avLst/>
          </a:prstGeom>
          <a:noFill/>
        </p:spPr>
        <p:txBody>
          <a:bodyPr wrap="square" rtlCol="0">
            <a:spAutoFit/>
          </a:bodyPr>
          <a:lstStyle/>
          <a:p>
            <a:r>
              <a:rPr lang="en-US" sz="2000" dirty="0">
                <a:solidFill>
                  <a:srgbClr val="000000"/>
                </a:solidFill>
              </a:rPr>
              <a:t>Across the Nation, there are a total of </a:t>
            </a:r>
            <a:r>
              <a:rPr lang="en-US" sz="2000" b="1" dirty="0">
                <a:solidFill>
                  <a:srgbClr val="005288"/>
                </a:solidFill>
              </a:rPr>
              <a:t>1,723</a:t>
            </a:r>
            <a:r>
              <a:rPr lang="en-US" sz="2000" dirty="0">
                <a:solidFill>
                  <a:srgbClr val="000000"/>
                </a:solidFill>
              </a:rPr>
              <a:t> free-standing wholesale fireworks stores. Additionally, there are a total of </a:t>
            </a:r>
            <a:r>
              <a:rPr lang="en-US" sz="2000" b="1" dirty="0">
                <a:solidFill>
                  <a:srgbClr val="005288"/>
                </a:solidFill>
              </a:rPr>
              <a:t>99</a:t>
            </a:r>
            <a:r>
              <a:rPr lang="en-US" sz="2000" dirty="0">
                <a:solidFill>
                  <a:srgbClr val="000000"/>
                </a:solidFill>
              </a:rPr>
              <a:t> fireworks manufacturing and distribution centers. </a:t>
            </a:r>
            <a:br>
              <a:rPr lang="en-US" sz="2000" dirty="0">
                <a:solidFill>
                  <a:srgbClr val="000000"/>
                </a:solidFill>
              </a:rPr>
            </a:br>
            <a:endParaRPr lang="en-US" sz="2000" dirty="0">
              <a:solidFill>
                <a:srgbClr val="000000"/>
              </a:solidFill>
            </a:endParaRPr>
          </a:p>
          <a:p>
            <a:pPr marL="800100" lvl="1" indent="-342900">
              <a:buFont typeface="Arial" panose="020B0604020202020204" pitchFamily="34" charset="0"/>
              <a:buChar char="•"/>
            </a:pPr>
            <a:r>
              <a:rPr lang="en-US" sz="1800" dirty="0">
                <a:solidFill>
                  <a:srgbClr val="000000"/>
                </a:solidFill>
              </a:rPr>
              <a:t>This does not include the total number of pop-up fireworks stands that arise around the holiday season(s).</a:t>
            </a:r>
          </a:p>
          <a:p>
            <a:pPr marL="800100" lvl="1" indent="-342900">
              <a:buFont typeface="Arial" panose="020B0604020202020204" pitchFamily="34" charset="0"/>
              <a:buChar char="•"/>
            </a:pPr>
            <a:r>
              <a:rPr lang="en-US" sz="1800" dirty="0">
                <a:solidFill>
                  <a:srgbClr val="000000"/>
                </a:solidFill>
              </a:rPr>
              <a:t>There are a total of approximately </a:t>
            </a:r>
            <a:r>
              <a:rPr lang="en-US" sz="1800" b="1" dirty="0">
                <a:solidFill>
                  <a:srgbClr val="005288"/>
                </a:solidFill>
              </a:rPr>
              <a:t>1,822</a:t>
            </a:r>
            <a:r>
              <a:rPr lang="en-US" sz="1800" dirty="0">
                <a:solidFill>
                  <a:srgbClr val="000000"/>
                </a:solidFill>
              </a:rPr>
              <a:t> fireworks/ pyrotechnic point of sale retail locations and distributors </a:t>
            </a:r>
          </a:p>
          <a:p>
            <a:pPr marL="800100" lvl="1" indent="-342900">
              <a:buFont typeface="Arial" panose="020B0604020202020204" pitchFamily="34" charset="0"/>
              <a:buChar char="•"/>
            </a:pPr>
            <a:endParaRPr lang="en-US" sz="1800" dirty="0">
              <a:solidFill>
                <a:srgbClr val="000000"/>
              </a:solidFill>
            </a:endParaRPr>
          </a:p>
          <a:p>
            <a:pPr marL="800100" lvl="1" indent="-342900">
              <a:buFont typeface="Arial" panose="020B0604020202020204" pitchFamily="34" charset="0"/>
              <a:buChar char="•"/>
            </a:pPr>
            <a:endParaRPr lang="en-US" sz="2000" dirty="0">
              <a:solidFill>
                <a:srgbClr val="000000"/>
              </a:solidFill>
            </a:endParaRPr>
          </a:p>
        </p:txBody>
      </p:sp>
      <p:pic>
        <p:nvPicPr>
          <p:cNvPr id="8" name="Picture 7" descr="A picture containing indoor&#10;&#10;Description automatically generated">
            <a:extLst>
              <a:ext uri="{FF2B5EF4-FFF2-40B4-BE49-F238E27FC236}">
                <a16:creationId xmlns:a16="http://schemas.microsoft.com/office/drawing/2014/main" id="{A8156985-44DF-46C8-AC34-CE8A1ACA2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010" y="4349953"/>
            <a:ext cx="1678132" cy="1258599"/>
          </a:xfrm>
          <a:prstGeom prst="rect">
            <a:avLst/>
          </a:prstGeom>
        </p:spPr>
      </p:pic>
      <p:pic>
        <p:nvPicPr>
          <p:cNvPr id="9" name="Picture 8" descr="A picture containing several&#10;&#10;Description automatically generated">
            <a:extLst>
              <a:ext uri="{FF2B5EF4-FFF2-40B4-BE49-F238E27FC236}">
                <a16:creationId xmlns:a16="http://schemas.microsoft.com/office/drawing/2014/main" id="{5D9410D6-6678-4534-B305-977ED53FC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468" y="4349953"/>
            <a:ext cx="1678132" cy="1258599"/>
          </a:xfrm>
          <a:prstGeom prst="rect">
            <a:avLst/>
          </a:prstGeom>
        </p:spPr>
      </p:pic>
      <p:pic>
        <p:nvPicPr>
          <p:cNvPr id="3" name="Picture 2">
            <a:extLst>
              <a:ext uri="{FF2B5EF4-FFF2-40B4-BE49-F238E27FC236}">
                <a16:creationId xmlns:a16="http://schemas.microsoft.com/office/drawing/2014/main" id="{5770657B-C14F-4690-951C-E4C91B491EBA}"/>
              </a:ext>
            </a:extLst>
          </p:cNvPr>
          <p:cNvPicPr>
            <a:picLocks noChangeAspect="1"/>
          </p:cNvPicPr>
          <p:nvPr/>
        </p:nvPicPr>
        <p:blipFill rotWithShape="1">
          <a:blip r:embed="rId5"/>
          <a:srcRect t="34444" b="9000"/>
          <a:stretch/>
        </p:blipFill>
        <p:spPr>
          <a:xfrm>
            <a:off x="4768552" y="4121586"/>
            <a:ext cx="1400710" cy="1715332"/>
          </a:xfrm>
          <a:prstGeom prst="rect">
            <a:avLst/>
          </a:prstGeom>
        </p:spPr>
      </p:pic>
      <p:pic>
        <p:nvPicPr>
          <p:cNvPr id="10" name="Picture 9">
            <a:extLst>
              <a:ext uri="{FF2B5EF4-FFF2-40B4-BE49-F238E27FC236}">
                <a16:creationId xmlns:a16="http://schemas.microsoft.com/office/drawing/2014/main" id="{EF3C2F38-C9E5-4DF8-A256-5CADECFC71A1}"/>
              </a:ext>
            </a:extLst>
          </p:cNvPr>
          <p:cNvPicPr>
            <a:picLocks noChangeAspect="1"/>
          </p:cNvPicPr>
          <p:nvPr/>
        </p:nvPicPr>
        <p:blipFill>
          <a:blip r:embed="rId6"/>
          <a:stretch>
            <a:fillRect/>
          </a:stretch>
        </p:blipFill>
        <p:spPr>
          <a:xfrm>
            <a:off x="6647672" y="3860497"/>
            <a:ext cx="1678132" cy="2237509"/>
          </a:xfrm>
          <a:prstGeom prst="rect">
            <a:avLst/>
          </a:prstGeom>
        </p:spPr>
      </p:pic>
    </p:spTree>
    <p:extLst>
      <p:ext uri="{BB962C8B-B14F-4D97-AF65-F5344CB8AC3E}">
        <p14:creationId xmlns:p14="http://schemas.microsoft.com/office/powerpoint/2010/main" val="291835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792A10-607E-4028-B085-640AF5480003}"/>
              </a:ext>
            </a:extLst>
          </p:cNvPr>
          <p:cNvSpPr txBox="1"/>
          <p:nvPr/>
        </p:nvSpPr>
        <p:spPr>
          <a:xfrm>
            <a:off x="1304365" y="2069529"/>
            <a:ext cx="6615953" cy="3231654"/>
          </a:xfrm>
          <a:prstGeom prst="rect">
            <a:avLst/>
          </a:prstGeom>
          <a:noFill/>
        </p:spPr>
        <p:txBody>
          <a:bodyPr wrap="square" rtlCol="0">
            <a:spAutoFit/>
          </a:bodyPr>
          <a:lstStyle/>
          <a:p>
            <a:r>
              <a:rPr lang="en-US" sz="1500" dirty="0">
                <a:solidFill>
                  <a:schemeClr val="accent4">
                    <a:lumMod val="10000"/>
                  </a:schemeClr>
                </a:solidFill>
              </a:rPr>
              <a:t>They are materials that create an explosion by their own energy</a:t>
            </a:r>
          </a:p>
          <a:p>
            <a:pPr marL="257175" indent="-257175">
              <a:buFontTx/>
              <a:buChar char="-"/>
            </a:pPr>
            <a:r>
              <a:rPr lang="en-US" sz="1800" dirty="0">
                <a:solidFill>
                  <a:schemeClr val="accent4">
                    <a:lumMod val="10000"/>
                  </a:schemeClr>
                </a:solidFill>
              </a:rPr>
              <a:t>Explosive powder products are commonly used as bomb-making materials. Most bombing incidents in the United States involve the use of an explosive powder: </a:t>
            </a:r>
          </a:p>
          <a:p>
            <a:pPr marL="600075" lvl="1" indent="-257175">
              <a:buFontTx/>
              <a:buChar char="-"/>
            </a:pPr>
            <a:r>
              <a:rPr lang="en-US" sz="1800" dirty="0">
                <a:solidFill>
                  <a:schemeClr val="accent4">
                    <a:lumMod val="10000"/>
                  </a:schemeClr>
                </a:solidFill>
              </a:rPr>
              <a:t>Black powder</a:t>
            </a:r>
          </a:p>
          <a:p>
            <a:pPr marL="600075" lvl="1" indent="-257175">
              <a:buFontTx/>
              <a:buChar char="-"/>
            </a:pPr>
            <a:r>
              <a:rPr lang="en-US" sz="1800" dirty="0">
                <a:solidFill>
                  <a:schemeClr val="accent4">
                    <a:lumMod val="10000"/>
                  </a:schemeClr>
                </a:solidFill>
              </a:rPr>
              <a:t>Smokeless powder, </a:t>
            </a:r>
          </a:p>
          <a:p>
            <a:pPr marL="600075" lvl="1" indent="-257175">
              <a:buFontTx/>
              <a:buChar char="-"/>
            </a:pPr>
            <a:r>
              <a:rPr lang="en-US" sz="1800" dirty="0">
                <a:solidFill>
                  <a:schemeClr val="accent4">
                    <a:lumMod val="10000"/>
                  </a:schemeClr>
                </a:solidFill>
              </a:rPr>
              <a:t>Flash powder, </a:t>
            </a:r>
          </a:p>
          <a:p>
            <a:pPr marL="600075" lvl="1" indent="-257175">
              <a:buFontTx/>
              <a:buChar char="-"/>
            </a:pPr>
            <a:r>
              <a:rPr lang="en-US" sz="1800" dirty="0">
                <a:solidFill>
                  <a:schemeClr val="accent4">
                    <a:lumMod val="10000"/>
                  </a:schemeClr>
                </a:solidFill>
              </a:rPr>
              <a:t>Pyrotechnic fillers.</a:t>
            </a:r>
            <a:r>
              <a:rPr lang="en-US" sz="1800" b="1" dirty="0">
                <a:solidFill>
                  <a:schemeClr val="accent4">
                    <a:lumMod val="10000"/>
                  </a:schemeClr>
                </a:solidFill>
              </a:rPr>
              <a:t> </a:t>
            </a:r>
          </a:p>
          <a:p>
            <a:endParaRPr lang="en-US" sz="1800" dirty="0">
              <a:solidFill>
                <a:schemeClr val="accent4">
                  <a:lumMod val="10000"/>
                </a:schemeClr>
              </a:solidFill>
            </a:endParaRPr>
          </a:p>
          <a:p>
            <a:r>
              <a:rPr lang="en-US" sz="1500" dirty="0">
                <a:solidFill>
                  <a:schemeClr val="accent4">
                    <a:lumMod val="10000"/>
                  </a:schemeClr>
                </a:solidFill>
              </a:rPr>
              <a:t>Explosive powders typically </a:t>
            </a:r>
            <a:r>
              <a:rPr lang="en-US" sz="1500">
                <a:solidFill>
                  <a:schemeClr val="accent4">
                    <a:lumMod val="10000"/>
                  </a:schemeClr>
                </a:solidFill>
              </a:rPr>
              <a:t>require confinement</a:t>
            </a:r>
            <a:br>
              <a:rPr lang="en-US" sz="1500">
                <a:solidFill>
                  <a:schemeClr val="accent4">
                    <a:lumMod val="10000"/>
                  </a:schemeClr>
                </a:solidFill>
              </a:rPr>
            </a:br>
            <a:r>
              <a:rPr lang="en-US" sz="1500">
                <a:solidFill>
                  <a:schemeClr val="accent4">
                    <a:lumMod val="10000"/>
                  </a:schemeClr>
                </a:solidFill>
              </a:rPr>
              <a:t>and normally </a:t>
            </a:r>
            <a:r>
              <a:rPr lang="en-US" sz="1500" dirty="0">
                <a:solidFill>
                  <a:schemeClr val="accent4">
                    <a:lumMod val="10000"/>
                  </a:schemeClr>
                </a:solidFill>
              </a:rPr>
              <a:t>burn when not confined.</a:t>
            </a:r>
          </a:p>
          <a:p>
            <a:endParaRPr lang="en-US" sz="1500" dirty="0">
              <a:solidFill>
                <a:schemeClr val="accent4">
                  <a:lumMod val="10000"/>
                </a:schemeClr>
              </a:solidFill>
            </a:endParaRPr>
          </a:p>
        </p:txBody>
      </p:sp>
      <p:sp>
        <p:nvSpPr>
          <p:cNvPr id="2" name="Title 1">
            <a:extLst>
              <a:ext uri="{FF2B5EF4-FFF2-40B4-BE49-F238E27FC236}">
                <a16:creationId xmlns:a16="http://schemas.microsoft.com/office/drawing/2014/main" id="{2A128E8D-DC62-4224-84F2-B050132CD8AD}"/>
              </a:ext>
            </a:extLst>
          </p:cNvPr>
          <p:cNvSpPr>
            <a:spLocks noGrp="1"/>
          </p:cNvSpPr>
          <p:nvPr>
            <p:ph type="ctrTitle"/>
          </p:nvPr>
        </p:nvSpPr>
        <p:spPr/>
        <p:txBody>
          <a:bodyPr/>
          <a:lstStyle/>
          <a:p>
            <a:r>
              <a:rPr lang="en-US" dirty="0"/>
              <a:t>Explosive Powders</a:t>
            </a:r>
          </a:p>
        </p:txBody>
      </p:sp>
      <p:sp>
        <p:nvSpPr>
          <p:cNvPr id="4" name="Slide Number Placeholder 3">
            <a:extLst>
              <a:ext uri="{FF2B5EF4-FFF2-40B4-BE49-F238E27FC236}">
                <a16:creationId xmlns:a16="http://schemas.microsoft.com/office/drawing/2014/main" id="{7983E037-1C43-4868-9D30-A287518405CE}"/>
              </a:ext>
            </a:extLst>
          </p:cNvPr>
          <p:cNvSpPr>
            <a:spLocks noGrp="1"/>
          </p:cNvSpPr>
          <p:nvPr>
            <p:ph type="sldNum" sz="quarter" idx="10"/>
          </p:nvPr>
        </p:nvSpPr>
        <p:spPr/>
        <p:txBody>
          <a:bodyPr/>
          <a:lstStyle/>
          <a:p>
            <a:pPr>
              <a:defRPr/>
            </a:pPr>
            <a:fld id="{3EA8C02C-D895-4FD7-9968-BBB32117BAA6}" type="slidenum">
              <a:rPr lang="en-US" altLang="en-US" smtClean="0"/>
              <a:pPr>
                <a:defRPr/>
              </a:pPr>
              <a:t>14</a:t>
            </a:fld>
            <a:endParaRPr lang="en-US" altLang="en-US"/>
          </a:p>
        </p:txBody>
      </p:sp>
      <p:pic>
        <p:nvPicPr>
          <p:cNvPr id="1026" name="Picture 2">
            <a:extLst>
              <a:ext uri="{FF2B5EF4-FFF2-40B4-BE49-F238E27FC236}">
                <a16:creationId xmlns:a16="http://schemas.microsoft.com/office/drawing/2014/main" id="{EA81683A-7550-4A25-A533-EFCCB0835B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5722" y="2946855"/>
            <a:ext cx="1257478" cy="128734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614C0E35-CAF9-4CBF-873B-1E01B7A12A71}"/>
              </a:ext>
            </a:extLst>
          </p:cNvPr>
          <p:cNvCxnSpPr>
            <a:cxnSpLocks/>
          </p:cNvCxnSpPr>
          <p:nvPr/>
        </p:nvCxnSpPr>
        <p:spPr bwMode="auto">
          <a:xfrm>
            <a:off x="1371082" y="2044959"/>
            <a:ext cx="1506590"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92660274-D602-4B78-B440-8F58A583BD5B}"/>
              </a:ext>
            </a:extLst>
          </p:cNvPr>
          <p:cNvSpPr txBox="1"/>
          <p:nvPr/>
        </p:nvSpPr>
        <p:spPr>
          <a:xfrm>
            <a:off x="1304366" y="1706606"/>
            <a:ext cx="1415772" cy="369332"/>
          </a:xfrm>
          <a:prstGeom prst="rect">
            <a:avLst/>
          </a:prstGeom>
          <a:noFill/>
        </p:spPr>
        <p:txBody>
          <a:bodyPr wrap="none" rtlCol="0">
            <a:spAutoFit/>
          </a:bodyPr>
          <a:lstStyle/>
          <a:p>
            <a:pPr defTabSz="342900">
              <a:defRPr/>
            </a:pPr>
            <a:r>
              <a:rPr lang="en-US" sz="1800" b="1" dirty="0">
                <a:solidFill>
                  <a:srgbClr val="050505"/>
                </a:solidFill>
                <a:latin typeface="Arial"/>
              </a:rPr>
              <a:t>The Details</a:t>
            </a:r>
          </a:p>
        </p:txBody>
      </p:sp>
      <p:pic>
        <p:nvPicPr>
          <p:cNvPr id="11" name="Picture 10">
            <a:extLst>
              <a:ext uri="{FF2B5EF4-FFF2-40B4-BE49-F238E27FC236}">
                <a16:creationId xmlns:a16="http://schemas.microsoft.com/office/drawing/2014/main" id="{F273FF60-19EA-4D0B-8A9A-F8C3E6D30188}"/>
              </a:ext>
            </a:extLst>
          </p:cNvPr>
          <p:cNvPicPr>
            <a:picLocks noChangeAspect="1"/>
          </p:cNvPicPr>
          <p:nvPr/>
        </p:nvPicPr>
        <p:blipFill>
          <a:blip r:embed="rId4"/>
          <a:stretch>
            <a:fillRect/>
          </a:stretch>
        </p:blipFill>
        <p:spPr>
          <a:xfrm>
            <a:off x="2130542" y="4269509"/>
            <a:ext cx="4519845" cy="1400247"/>
          </a:xfrm>
          <a:prstGeom prst="rect">
            <a:avLst/>
          </a:prstGeom>
        </p:spPr>
      </p:pic>
    </p:spTree>
    <p:extLst>
      <p:ext uri="{BB962C8B-B14F-4D97-AF65-F5344CB8AC3E}">
        <p14:creationId xmlns:p14="http://schemas.microsoft.com/office/powerpoint/2010/main" val="3593454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7D41-D138-4190-BE2C-29BB5163C21F}"/>
              </a:ext>
            </a:extLst>
          </p:cNvPr>
          <p:cNvSpPr>
            <a:spLocks noGrp="1"/>
          </p:cNvSpPr>
          <p:nvPr>
            <p:ph type="ctrTitle"/>
          </p:nvPr>
        </p:nvSpPr>
        <p:spPr/>
        <p:txBody>
          <a:bodyPr/>
          <a:lstStyle/>
          <a:p>
            <a:r>
              <a:rPr lang="en-US" dirty="0"/>
              <a:t>Boston Marathon Bombing</a:t>
            </a:r>
          </a:p>
        </p:txBody>
      </p:sp>
      <p:sp>
        <p:nvSpPr>
          <p:cNvPr id="4" name="Slide Number Placeholder 3">
            <a:extLst>
              <a:ext uri="{FF2B5EF4-FFF2-40B4-BE49-F238E27FC236}">
                <a16:creationId xmlns:a16="http://schemas.microsoft.com/office/drawing/2014/main" id="{00BE1CB6-47CF-441A-8058-7C2B57C8808A}"/>
              </a:ext>
            </a:extLst>
          </p:cNvPr>
          <p:cNvSpPr>
            <a:spLocks noGrp="1"/>
          </p:cNvSpPr>
          <p:nvPr>
            <p:ph type="sldNum" sz="quarter" idx="10"/>
          </p:nvPr>
        </p:nvSpPr>
        <p:spPr/>
        <p:txBody>
          <a:bodyPr/>
          <a:lstStyle/>
          <a:p>
            <a:pPr>
              <a:defRPr/>
            </a:pPr>
            <a:fld id="{3EA8C02C-D895-4FD7-9968-BBB32117BAA6}" type="slidenum">
              <a:rPr lang="en-US" altLang="en-US" smtClean="0"/>
              <a:pPr>
                <a:defRPr/>
              </a:pPr>
              <a:t>15</a:t>
            </a:fld>
            <a:endParaRPr lang="en-US" altLang="en-US" dirty="0"/>
          </a:p>
        </p:txBody>
      </p:sp>
      <p:pic>
        <p:nvPicPr>
          <p:cNvPr id="5" name="Content Placeholder 4" descr="Street-level view of the Boston Marathon bomb">
            <a:extLst>
              <a:ext uri="{FF2B5EF4-FFF2-40B4-BE49-F238E27FC236}">
                <a16:creationId xmlns:a16="http://schemas.microsoft.com/office/drawing/2014/main" id="{18067780-DD6D-4FDE-B226-00DE466B0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52551" y="2400300"/>
            <a:ext cx="54626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03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8FA6-6A1B-4990-85CA-7EB5031AD0C6}"/>
              </a:ext>
            </a:extLst>
          </p:cNvPr>
          <p:cNvSpPr>
            <a:spLocks noGrp="1"/>
          </p:cNvSpPr>
          <p:nvPr>
            <p:ph type="ctrTitle"/>
          </p:nvPr>
        </p:nvSpPr>
        <p:spPr/>
        <p:txBody>
          <a:bodyPr/>
          <a:lstStyle/>
          <a:p>
            <a:r>
              <a:rPr lang="en-US" sz="1800" dirty="0"/>
              <a:t>Commercially Available Products – Boston Marathon Bombing</a:t>
            </a:r>
          </a:p>
        </p:txBody>
      </p:sp>
      <p:sp>
        <p:nvSpPr>
          <p:cNvPr id="4" name="Slide Number Placeholder 3">
            <a:extLst>
              <a:ext uri="{FF2B5EF4-FFF2-40B4-BE49-F238E27FC236}">
                <a16:creationId xmlns:a16="http://schemas.microsoft.com/office/drawing/2014/main" id="{E13B84A3-615B-4A1F-980B-55F56A958E3E}"/>
              </a:ext>
            </a:extLst>
          </p:cNvPr>
          <p:cNvSpPr>
            <a:spLocks noGrp="1"/>
          </p:cNvSpPr>
          <p:nvPr>
            <p:ph type="sldNum" sz="quarter" idx="10"/>
          </p:nvPr>
        </p:nvSpPr>
        <p:spPr/>
        <p:txBody>
          <a:bodyPr/>
          <a:lstStyle/>
          <a:p>
            <a:pPr>
              <a:defRPr/>
            </a:pPr>
            <a:fld id="{3EA8C02C-D895-4FD7-9968-BBB32117BAA6}" type="slidenum">
              <a:rPr lang="en-US" altLang="en-US" smtClean="0"/>
              <a:pPr>
                <a:defRPr/>
              </a:pPr>
              <a:t>16</a:t>
            </a:fld>
            <a:endParaRPr lang="en-US" altLang="en-US" dirty="0"/>
          </a:p>
        </p:txBody>
      </p:sp>
      <p:sp>
        <p:nvSpPr>
          <p:cNvPr id="5" name="Content Placeholder 2">
            <a:extLst>
              <a:ext uri="{FF2B5EF4-FFF2-40B4-BE49-F238E27FC236}">
                <a16:creationId xmlns:a16="http://schemas.microsoft.com/office/drawing/2014/main" id="{CB0B84CB-9B96-4AE3-BCE9-5A58F5869330}"/>
              </a:ext>
            </a:extLst>
          </p:cNvPr>
          <p:cNvSpPr txBox="1">
            <a:spLocks/>
          </p:cNvSpPr>
          <p:nvPr/>
        </p:nvSpPr>
        <p:spPr>
          <a:xfrm>
            <a:off x="1490783" y="2174188"/>
            <a:ext cx="1681043" cy="3028950"/>
          </a:xfrm>
          <a:prstGeom prst="rect">
            <a:avLst/>
          </a:prstGeom>
        </p:spPr>
        <p:txBody>
          <a:bodyPr>
            <a:noAutofit/>
          </a:bodyPr>
          <a:lstStyle>
            <a:lvl1pPr marL="212855" indent="-212855" algn="l" rtl="0" eaLnBrk="1" fontAlgn="base" hangingPunct="1">
              <a:spcBef>
                <a:spcPts val="788"/>
              </a:spcBef>
              <a:spcAft>
                <a:spcPct val="0"/>
              </a:spcAft>
              <a:buFont typeface="Wingdings" panose="05000000000000000000" pitchFamily="2" charset="2"/>
              <a:buChar char="§"/>
              <a:defRPr sz="2300" kern="1200">
                <a:solidFill>
                  <a:schemeClr val="tx1"/>
                </a:solidFill>
                <a:latin typeface="Arial" pitchFamily="34" charset="0"/>
                <a:ea typeface="+mn-ea"/>
                <a:cs typeface="Arial" pitchFamily="34" charset="0"/>
              </a:defRPr>
            </a:lvl1pPr>
            <a:lvl2pPr marL="567209" indent="-225009" algn="l" rtl="0" eaLnBrk="1" fontAlgn="base" hangingPunct="1">
              <a:spcBef>
                <a:spcPts val="788"/>
              </a:spcBef>
              <a:spcAft>
                <a:spcPct val="0"/>
              </a:spcAft>
              <a:buFont typeface="Wingdings" pitchFamily="2" charset="2"/>
              <a:buChar char="§"/>
              <a:defRPr sz="2100" b="0" i="0" u="none" kern="1200">
                <a:solidFill>
                  <a:schemeClr val="tx1"/>
                </a:solidFill>
                <a:latin typeface="Arial" pitchFamily="34" charset="0"/>
                <a:ea typeface="+mn-ea"/>
                <a:cs typeface="Arial" pitchFamily="34" charset="0"/>
              </a:defRPr>
            </a:lvl2pPr>
            <a:lvl3pPr marL="792217" indent="-225009" algn="l" rtl="0" eaLnBrk="1" fontAlgn="base" hangingPunct="1">
              <a:spcBef>
                <a:spcPts val="788"/>
              </a:spcBef>
              <a:spcAft>
                <a:spcPct val="0"/>
              </a:spcAft>
              <a:buFont typeface="Wingdings" pitchFamily="2" charset="2"/>
              <a:buChar char="§"/>
              <a:defRPr sz="2000" kern="1200">
                <a:solidFill>
                  <a:schemeClr val="tx1"/>
                </a:solidFill>
                <a:latin typeface="Arial" pitchFamily="34" charset="0"/>
                <a:ea typeface="+mn-ea"/>
                <a:cs typeface="Arial" pitchFamily="34" charset="0"/>
              </a:defRPr>
            </a:lvl3pPr>
            <a:lvl4pPr marL="1017225" indent="-225009" algn="l" rtl="0" eaLnBrk="1" fontAlgn="base" hangingPunct="1">
              <a:spcBef>
                <a:spcPts val="788"/>
              </a:spcBef>
              <a:spcAft>
                <a:spcPct val="0"/>
              </a:spcAft>
              <a:buFont typeface="Wingdings" pitchFamily="2" charset="2"/>
              <a:buChar char="§"/>
              <a:defRPr sz="1800" kern="1200">
                <a:solidFill>
                  <a:schemeClr val="tx1"/>
                </a:solidFill>
                <a:latin typeface="Arial" pitchFamily="34" charset="0"/>
                <a:ea typeface="+mn-ea"/>
                <a:cs typeface="Arial" pitchFamily="34" charset="0"/>
              </a:defRPr>
            </a:lvl4pPr>
            <a:lvl5pPr marL="1242232" indent="-225009" algn="l" rtl="0" eaLnBrk="1" fontAlgn="base" hangingPunct="1">
              <a:spcBef>
                <a:spcPts val="788"/>
              </a:spcBef>
              <a:spcAft>
                <a:spcPct val="0"/>
              </a:spcAft>
              <a:buFont typeface="Wingdings" pitchFamily="2" charset="2"/>
              <a:buChar char="§"/>
              <a:defRPr sz="1600" kern="1200">
                <a:solidFill>
                  <a:schemeClr val="tx1"/>
                </a:solidFill>
                <a:latin typeface="Arial" pitchFamily="34" charset="0"/>
                <a:ea typeface="+mn-ea"/>
                <a:cs typeface="Arial" pitchFamily="34" charset="0"/>
              </a:defRPr>
            </a:lvl5pPr>
            <a:lvl6pPr marL="2475089" indent="-225009" algn="l" defTabSz="9000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25105" indent="-225009" algn="l" defTabSz="9000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75121" indent="-225009" algn="l" defTabSz="9000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25137" indent="-225009" algn="l" defTabSz="9000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00" b="1" dirty="0">
                <a:solidFill>
                  <a:schemeClr val="bg2">
                    <a:lumMod val="25000"/>
                  </a:schemeClr>
                </a:solidFill>
              </a:rPr>
              <a:t>S</a:t>
            </a:r>
            <a:r>
              <a:rPr lang="en-US" sz="1500" dirty="0">
                <a:solidFill>
                  <a:schemeClr val="bg2">
                    <a:lumMod val="25000"/>
                  </a:schemeClr>
                </a:solidFill>
              </a:rPr>
              <a:t>witch: remote control from toy car</a:t>
            </a:r>
          </a:p>
          <a:p>
            <a:pPr marL="0" indent="0">
              <a:buNone/>
            </a:pPr>
            <a:endParaRPr lang="en-US" sz="1500" b="1" dirty="0">
              <a:solidFill>
                <a:schemeClr val="bg2">
                  <a:lumMod val="25000"/>
                </a:schemeClr>
              </a:solidFill>
            </a:endParaRPr>
          </a:p>
          <a:p>
            <a:r>
              <a:rPr lang="en-US" sz="1500" b="1" dirty="0">
                <a:solidFill>
                  <a:schemeClr val="bg2">
                    <a:lumMod val="25000"/>
                  </a:schemeClr>
                </a:solidFill>
              </a:rPr>
              <a:t>I</a:t>
            </a:r>
            <a:r>
              <a:rPr lang="en-US" sz="1500" dirty="0">
                <a:solidFill>
                  <a:schemeClr val="bg2">
                    <a:lumMod val="25000"/>
                  </a:schemeClr>
                </a:solidFill>
              </a:rPr>
              <a:t>nitiator: Christmas lights</a:t>
            </a:r>
          </a:p>
          <a:p>
            <a:endParaRPr lang="en-US" sz="1500" dirty="0">
              <a:solidFill>
                <a:schemeClr val="bg2">
                  <a:lumMod val="25000"/>
                </a:schemeClr>
              </a:solidFill>
            </a:endParaRPr>
          </a:p>
          <a:p>
            <a:endParaRPr lang="en-US" sz="1500" dirty="0">
              <a:solidFill>
                <a:schemeClr val="bg2">
                  <a:lumMod val="25000"/>
                </a:schemeClr>
              </a:solidFill>
            </a:endParaRPr>
          </a:p>
          <a:p>
            <a:r>
              <a:rPr lang="en-US" sz="1500" b="1" dirty="0">
                <a:solidFill>
                  <a:schemeClr val="bg2">
                    <a:lumMod val="25000"/>
                  </a:schemeClr>
                </a:solidFill>
              </a:rPr>
              <a:t>E</a:t>
            </a:r>
            <a:r>
              <a:rPr lang="en-US" sz="1500" dirty="0">
                <a:solidFill>
                  <a:schemeClr val="bg2">
                    <a:lumMod val="25000"/>
                  </a:schemeClr>
                </a:solidFill>
              </a:rPr>
              <a:t>xplosive:</a:t>
            </a:r>
          </a:p>
          <a:p>
            <a:pPr marL="0" indent="0">
              <a:spcBef>
                <a:spcPts val="0"/>
              </a:spcBef>
              <a:buNone/>
            </a:pPr>
            <a:r>
              <a:rPr lang="en-US" sz="1500" dirty="0">
                <a:solidFill>
                  <a:schemeClr val="bg2">
                    <a:lumMod val="25000"/>
                  </a:schemeClr>
                </a:solidFill>
              </a:rPr>
              <a:t>   Fireworks</a:t>
            </a:r>
          </a:p>
          <a:p>
            <a:pPr marL="0" indent="0">
              <a:buNone/>
            </a:pPr>
            <a:endParaRPr lang="en-US" sz="1725" dirty="0">
              <a:solidFill>
                <a:schemeClr val="bg2">
                  <a:lumMod val="25000"/>
                </a:schemeClr>
              </a:solidFill>
            </a:endParaRPr>
          </a:p>
        </p:txBody>
      </p:sp>
      <p:sp>
        <p:nvSpPr>
          <p:cNvPr id="6" name="Content Placeholder 7">
            <a:extLst>
              <a:ext uri="{FF2B5EF4-FFF2-40B4-BE49-F238E27FC236}">
                <a16:creationId xmlns:a16="http://schemas.microsoft.com/office/drawing/2014/main" id="{5D0562E6-6424-47F4-9343-BBF3D66891EC}"/>
              </a:ext>
            </a:extLst>
          </p:cNvPr>
          <p:cNvSpPr txBox="1">
            <a:spLocks/>
          </p:cNvSpPr>
          <p:nvPr/>
        </p:nvSpPr>
        <p:spPr>
          <a:xfrm>
            <a:off x="4514833" y="2174188"/>
            <a:ext cx="1771667" cy="3028950"/>
          </a:xfrm>
          <a:prstGeom prst="rect">
            <a:avLst/>
          </a:prstGeom>
        </p:spPr>
        <p:txBody>
          <a:bodyPr/>
          <a:lstStyle>
            <a:lvl1pPr marL="212855" indent="-212855" algn="l" rtl="0" eaLnBrk="1" fontAlgn="base" hangingPunct="1">
              <a:spcBef>
                <a:spcPts val="788"/>
              </a:spcBef>
              <a:spcAft>
                <a:spcPct val="0"/>
              </a:spcAft>
              <a:buFont typeface="Wingdings" panose="05000000000000000000" pitchFamily="2" charset="2"/>
              <a:buChar char="§"/>
              <a:defRPr sz="2300" kern="1200">
                <a:solidFill>
                  <a:schemeClr val="tx1"/>
                </a:solidFill>
                <a:latin typeface="Arial" pitchFamily="34" charset="0"/>
                <a:ea typeface="+mn-ea"/>
                <a:cs typeface="Arial" pitchFamily="34" charset="0"/>
              </a:defRPr>
            </a:lvl1pPr>
            <a:lvl2pPr marL="567209" indent="-225009" algn="l" rtl="0" eaLnBrk="1" fontAlgn="base" hangingPunct="1">
              <a:spcBef>
                <a:spcPts val="788"/>
              </a:spcBef>
              <a:spcAft>
                <a:spcPct val="0"/>
              </a:spcAft>
              <a:buFont typeface="Wingdings" pitchFamily="2" charset="2"/>
              <a:buChar char="§"/>
              <a:defRPr sz="2100" b="0" i="0" u="none" kern="1200">
                <a:solidFill>
                  <a:schemeClr val="tx1"/>
                </a:solidFill>
                <a:latin typeface="Arial" pitchFamily="34" charset="0"/>
                <a:ea typeface="+mn-ea"/>
                <a:cs typeface="Arial" pitchFamily="34" charset="0"/>
              </a:defRPr>
            </a:lvl2pPr>
            <a:lvl3pPr marL="792217" indent="-225009" algn="l" rtl="0" eaLnBrk="1" fontAlgn="base" hangingPunct="1">
              <a:spcBef>
                <a:spcPts val="788"/>
              </a:spcBef>
              <a:spcAft>
                <a:spcPct val="0"/>
              </a:spcAft>
              <a:buFont typeface="Wingdings" pitchFamily="2" charset="2"/>
              <a:buChar char="§"/>
              <a:defRPr sz="2000" kern="1200">
                <a:solidFill>
                  <a:schemeClr val="tx1"/>
                </a:solidFill>
                <a:latin typeface="Arial" pitchFamily="34" charset="0"/>
                <a:ea typeface="+mn-ea"/>
                <a:cs typeface="Arial" pitchFamily="34" charset="0"/>
              </a:defRPr>
            </a:lvl3pPr>
            <a:lvl4pPr marL="1017225" indent="-225009" algn="l" rtl="0" eaLnBrk="1" fontAlgn="base" hangingPunct="1">
              <a:spcBef>
                <a:spcPts val="788"/>
              </a:spcBef>
              <a:spcAft>
                <a:spcPct val="0"/>
              </a:spcAft>
              <a:buFont typeface="Wingdings" pitchFamily="2" charset="2"/>
              <a:buChar char="§"/>
              <a:defRPr sz="1800" kern="1200">
                <a:solidFill>
                  <a:schemeClr val="tx1"/>
                </a:solidFill>
                <a:latin typeface="Arial" pitchFamily="34" charset="0"/>
                <a:ea typeface="+mn-ea"/>
                <a:cs typeface="Arial" pitchFamily="34" charset="0"/>
              </a:defRPr>
            </a:lvl4pPr>
            <a:lvl5pPr marL="1242232" indent="-225009" algn="l" rtl="0" eaLnBrk="1" fontAlgn="base" hangingPunct="1">
              <a:spcBef>
                <a:spcPts val="788"/>
              </a:spcBef>
              <a:spcAft>
                <a:spcPct val="0"/>
              </a:spcAft>
              <a:buFont typeface="Wingdings" pitchFamily="2" charset="2"/>
              <a:buChar char="§"/>
              <a:defRPr sz="1600" kern="1200">
                <a:solidFill>
                  <a:schemeClr val="tx1"/>
                </a:solidFill>
                <a:latin typeface="Arial" pitchFamily="34" charset="0"/>
                <a:ea typeface="+mn-ea"/>
                <a:cs typeface="Arial" pitchFamily="34" charset="0"/>
              </a:defRPr>
            </a:lvl5pPr>
            <a:lvl6pPr marL="2475089" indent="-225009" algn="l" defTabSz="9000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25105" indent="-225009" algn="l" defTabSz="9000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75121" indent="-225009" algn="l" defTabSz="9000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25137" indent="-225009" algn="l" defTabSz="9000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00" b="1" dirty="0">
                <a:solidFill>
                  <a:schemeClr val="bg2">
                    <a:lumMod val="25000"/>
                  </a:schemeClr>
                </a:solidFill>
              </a:rPr>
              <a:t>P</a:t>
            </a:r>
            <a:r>
              <a:rPr lang="en-US" sz="1500" dirty="0">
                <a:solidFill>
                  <a:schemeClr val="bg2">
                    <a:lumMod val="25000"/>
                  </a:schemeClr>
                </a:solidFill>
              </a:rPr>
              <a:t>ower source: batteries</a:t>
            </a:r>
          </a:p>
          <a:p>
            <a:endParaRPr lang="en-US" sz="1500" dirty="0">
              <a:solidFill>
                <a:schemeClr val="bg2">
                  <a:lumMod val="25000"/>
                </a:schemeClr>
              </a:solidFill>
            </a:endParaRPr>
          </a:p>
          <a:p>
            <a:r>
              <a:rPr lang="en-US" sz="1500" b="1" dirty="0">
                <a:solidFill>
                  <a:schemeClr val="bg2">
                    <a:lumMod val="25000"/>
                  </a:schemeClr>
                </a:solidFill>
              </a:rPr>
              <a:t>C</a:t>
            </a:r>
            <a:r>
              <a:rPr lang="en-US" sz="1500" dirty="0">
                <a:solidFill>
                  <a:schemeClr val="bg2">
                    <a:lumMod val="25000"/>
                  </a:schemeClr>
                </a:solidFill>
              </a:rPr>
              <a:t>ontainer</a:t>
            </a:r>
            <a:r>
              <a:rPr lang="en-US" sz="1500" b="1" dirty="0">
                <a:solidFill>
                  <a:schemeClr val="bg2">
                    <a:lumMod val="25000"/>
                  </a:schemeClr>
                </a:solidFill>
              </a:rPr>
              <a:t>:</a:t>
            </a:r>
            <a:r>
              <a:rPr lang="en-US" sz="1500" dirty="0">
                <a:solidFill>
                  <a:schemeClr val="bg2">
                    <a:lumMod val="25000"/>
                  </a:schemeClr>
                </a:solidFill>
              </a:rPr>
              <a:t> pressure cooker/ backpack</a:t>
            </a:r>
          </a:p>
          <a:p>
            <a:endParaRPr lang="en-US" sz="1500" dirty="0">
              <a:solidFill>
                <a:schemeClr val="bg2">
                  <a:lumMod val="25000"/>
                </a:schemeClr>
              </a:solidFill>
            </a:endParaRPr>
          </a:p>
          <a:p>
            <a:endParaRPr lang="en-US" sz="1500" dirty="0">
              <a:solidFill>
                <a:schemeClr val="bg2">
                  <a:lumMod val="25000"/>
                </a:schemeClr>
              </a:solidFill>
            </a:endParaRPr>
          </a:p>
          <a:p>
            <a:r>
              <a:rPr lang="en-US" sz="1500" dirty="0">
                <a:solidFill>
                  <a:schemeClr val="bg2">
                    <a:lumMod val="25000"/>
                  </a:schemeClr>
                </a:solidFill>
              </a:rPr>
              <a:t>Shrapnel: nails and BB’s</a:t>
            </a:r>
          </a:p>
          <a:p>
            <a:pPr marL="0" indent="0">
              <a:buNone/>
            </a:pPr>
            <a:endParaRPr lang="en-US" sz="1500" b="1" dirty="0">
              <a:solidFill>
                <a:schemeClr val="bg2">
                  <a:lumMod val="25000"/>
                </a:schemeClr>
              </a:solidFill>
            </a:endParaRPr>
          </a:p>
          <a:p>
            <a:pPr marL="0" indent="0">
              <a:buNone/>
            </a:pPr>
            <a:endParaRPr lang="en-US" sz="1500" dirty="0">
              <a:solidFill>
                <a:schemeClr val="bg2">
                  <a:lumMod val="25000"/>
                </a:schemeClr>
              </a:solidFill>
            </a:endParaRPr>
          </a:p>
          <a:p>
            <a:pPr marL="0" indent="0">
              <a:buNone/>
            </a:pPr>
            <a:endParaRPr lang="en-US" sz="1500" dirty="0">
              <a:solidFill>
                <a:schemeClr val="bg2">
                  <a:lumMod val="25000"/>
                </a:schemeClr>
              </a:solidFill>
            </a:endParaRPr>
          </a:p>
          <a:p>
            <a:endParaRPr lang="en-US" sz="1725" dirty="0">
              <a:solidFill>
                <a:schemeClr val="bg2">
                  <a:lumMod val="25000"/>
                </a:schemeClr>
              </a:solidFill>
            </a:endParaRPr>
          </a:p>
          <a:p>
            <a:endParaRPr lang="en-US" sz="1725" dirty="0">
              <a:solidFill>
                <a:schemeClr val="bg2">
                  <a:lumMod val="25000"/>
                </a:schemeClr>
              </a:solidFill>
            </a:endParaRPr>
          </a:p>
        </p:txBody>
      </p:sp>
      <p:pic>
        <p:nvPicPr>
          <p:cNvPr id="7" name="Picture 2" descr="A bundle of Christmas lights">
            <a:extLst>
              <a:ext uri="{FF2B5EF4-FFF2-40B4-BE49-F238E27FC236}">
                <a16:creationId xmlns:a16="http://schemas.microsoft.com/office/drawing/2014/main" id="{23FDA6DF-22C1-4EB5-8B35-30DF9A9608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14229" y="2974289"/>
            <a:ext cx="1317068" cy="10284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ressure cooker">
            <a:extLst>
              <a:ext uri="{FF2B5EF4-FFF2-40B4-BE49-F238E27FC236}">
                <a16:creationId xmlns:a16="http://schemas.microsoft.com/office/drawing/2014/main" id="{9D822BEB-F34A-4B1B-91EB-FAEB76575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477" y="3260038"/>
            <a:ext cx="1256690" cy="590031"/>
          </a:xfrm>
          <a:prstGeom prst="rect">
            <a:avLst/>
          </a:prstGeom>
        </p:spPr>
      </p:pic>
      <p:pic>
        <p:nvPicPr>
          <p:cNvPr id="9" name="Picture 8" descr="A double-A battery">
            <a:extLst>
              <a:ext uri="{FF2B5EF4-FFF2-40B4-BE49-F238E27FC236}">
                <a16:creationId xmlns:a16="http://schemas.microsoft.com/office/drawing/2014/main" id="{C828C1B3-D413-4EB6-914C-4F0E84D11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174" y="2094901"/>
            <a:ext cx="780252" cy="846056"/>
          </a:xfrm>
          <a:prstGeom prst="rect">
            <a:avLst/>
          </a:prstGeom>
        </p:spPr>
      </p:pic>
      <p:sp>
        <p:nvSpPr>
          <p:cNvPr id="10" name="AutoShape 2" descr="Image result for construction nails">
            <a:extLst>
              <a:ext uri="{FF2B5EF4-FFF2-40B4-BE49-F238E27FC236}">
                <a16:creationId xmlns:a16="http://schemas.microsoft.com/office/drawing/2014/main" id="{B8B1D5BD-B694-4FC3-921C-0A1F2914E90F}"/>
              </a:ext>
            </a:extLst>
          </p:cNvPr>
          <p:cNvSpPr>
            <a:spLocks noChangeAspect="1" noChangeArrowheads="1"/>
          </p:cNvSpPr>
          <p:nvPr/>
        </p:nvSpPr>
        <p:spPr bwMode="auto">
          <a:xfrm>
            <a:off x="4457700" y="3031438"/>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dirty="0"/>
          </a:p>
        </p:txBody>
      </p:sp>
      <p:pic>
        <p:nvPicPr>
          <p:cNvPr id="11" name="Picture 10" descr="A remote controlled toy">
            <a:extLst>
              <a:ext uri="{FF2B5EF4-FFF2-40B4-BE49-F238E27FC236}">
                <a16:creationId xmlns:a16="http://schemas.microsoft.com/office/drawing/2014/main" id="{B5E2CF55-2191-4835-AE2C-3E4103976624}"/>
              </a:ext>
            </a:extLst>
          </p:cNvPr>
          <p:cNvPicPr>
            <a:picLocks noChangeAspect="1"/>
          </p:cNvPicPr>
          <p:nvPr/>
        </p:nvPicPr>
        <p:blipFill>
          <a:blip r:embed="rId6"/>
          <a:stretch>
            <a:fillRect/>
          </a:stretch>
        </p:blipFill>
        <p:spPr>
          <a:xfrm>
            <a:off x="3041501" y="2069147"/>
            <a:ext cx="1462571" cy="951065"/>
          </a:xfrm>
          <a:prstGeom prst="rect">
            <a:avLst/>
          </a:prstGeom>
        </p:spPr>
      </p:pic>
      <p:pic>
        <p:nvPicPr>
          <p:cNvPr id="12" name="Picture 11" descr="Carpentry nails">
            <a:extLst>
              <a:ext uri="{FF2B5EF4-FFF2-40B4-BE49-F238E27FC236}">
                <a16:creationId xmlns:a16="http://schemas.microsoft.com/office/drawing/2014/main" id="{52C125CD-AFC5-43E1-B4F6-29B87CF5A0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0820" y="4279216"/>
            <a:ext cx="1086837" cy="728976"/>
          </a:xfrm>
          <a:prstGeom prst="rect">
            <a:avLst/>
          </a:prstGeom>
          <a:ln>
            <a:noFill/>
          </a:ln>
          <a:effectLst>
            <a:outerShdw blurRad="292100" dist="139700" dir="2700000" algn="tl" rotWithShape="0">
              <a:srgbClr val="333333">
                <a:alpha val="65000"/>
              </a:srgbClr>
            </a:outerShdw>
          </a:effectLst>
        </p:spPr>
      </p:pic>
      <p:pic>
        <p:nvPicPr>
          <p:cNvPr id="13" name="Picture 4" descr="A pile of firecrackers">
            <a:extLst>
              <a:ext uri="{FF2B5EF4-FFF2-40B4-BE49-F238E27FC236}">
                <a16:creationId xmlns:a16="http://schemas.microsoft.com/office/drawing/2014/main" id="{862CB867-0D80-4883-9370-AE349B5953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736157" y="3999926"/>
            <a:ext cx="1800225"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114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9C8E-AD5D-4EAB-8D06-A639F8503366}"/>
              </a:ext>
            </a:extLst>
          </p:cNvPr>
          <p:cNvSpPr>
            <a:spLocks noGrp="1"/>
          </p:cNvSpPr>
          <p:nvPr>
            <p:ph type="ctrTitle"/>
          </p:nvPr>
        </p:nvSpPr>
        <p:spPr/>
        <p:txBody>
          <a:bodyPr/>
          <a:lstStyle/>
          <a:p>
            <a:r>
              <a:rPr lang="en-US" dirty="0"/>
              <a:t>Fireworks BE ALERT Card (Front)</a:t>
            </a:r>
          </a:p>
        </p:txBody>
      </p:sp>
      <p:sp>
        <p:nvSpPr>
          <p:cNvPr id="4" name="Slide Number Placeholder 3">
            <a:extLst>
              <a:ext uri="{FF2B5EF4-FFF2-40B4-BE49-F238E27FC236}">
                <a16:creationId xmlns:a16="http://schemas.microsoft.com/office/drawing/2014/main" id="{E5A22F8A-32AB-433E-97D0-7D7B0DBEFB38}"/>
              </a:ext>
            </a:extLst>
          </p:cNvPr>
          <p:cNvSpPr>
            <a:spLocks noGrp="1"/>
          </p:cNvSpPr>
          <p:nvPr>
            <p:ph type="sldNum" sz="quarter" idx="10"/>
          </p:nvPr>
        </p:nvSpPr>
        <p:spPr/>
        <p:txBody>
          <a:bodyPr/>
          <a:lstStyle/>
          <a:p>
            <a:pPr>
              <a:defRPr/>
            </a:pPr>
            <a:fld id="{3EA8C02C-D895-4FD7-9968-BBB32117BAA6}" type="slidenum">
              <a:rPr lang="en-US" altLang="en-US" smtClean="0"/>
              <a:pPr>
                <a:defRPr/>
              </a:pPr>
              <a:t>17</a:t>
            </a:fld>
            <a:endParaRPr lang="en-US" altLang="en-US"/>
          </a:p>
        </p:txBody>
      </p:sp>
      <p:pic>
        <p:nvPicPr>
          <p:cNvPr id="6" name="Picture 5">
            <a:extLst>
              <a:ext uri="{FF2B5EF4-FFF2-40B4-BE49-F238E27FC236}">
                <a16:creationId xmlns:a16="http://schemas.microsoft.com/office/drawing/2014/main" id="{057966D7-3AA6-4A13-8B62-A1A70FDF542E}"/>
              </a:ext>
            </a:extLst>
          </p:cNvPr>
          <p:cNvPicPr>
            <a:picLocks noChangeAspect="1"/>
          </p:cNvPicPr>
          <p:nvPr/>
        </p:nvPicPr>
        <p:blipFill rotWithShape="1">
          <a:blip r:embed="rId2"/>
          <a:srcRect l="645" t="437" r="503" b="1154"/>
          <a:stretch/>
        </p:blipFill>
        <p:spPr>
          <a:xfrm>
            <a:off x="2078833" y="1771762"/>
            <a:ext cx="4993481" cy="3821795"/>
          </a:xfrm>
          <a:prstGeom prst="rect">
            <a:avLst/>
          </a:prstGeom>
        </p:spPr>
      </p:pic>
    </p:spTree>
    <p:extLst>
      <p:ext uri="{BB962C8B-B14F-4D97-AF65-F5344CB8AC3E}">
        <p14:creationId xmlns:p14="http://schemas.microsoft.com/office/powerpoint/2010/main" val="4163806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131E-6B48-48AC-A1C0-6D122C998A57}"/>
              </a:ext>
            </a:extLst>
          </p:cNvPr>
          <p:cNvSpPr>
            <a:spLocks noGrp="1"/>
          </p:cNvSpPr>
          <p:nvPr>
            <p:ph type="ctrTitle"/>
          </p:nvPr>
        </p:nvSpPr>
        <p:spPr/>
        <p:txBody>
          <a:bodyPr/>
          <a:lstStyle/>
          <a:p>
            <a:r>
              <a:rPr lang="en-US" dirty="0"/>
              <a:t>Fireworks BE ALERT Card (Back)</a:t>
            </a:r>
          </a:p>
        </p:txBody>
      </p:sp>
      <p:sp>
        <p:nvSpPr>
          <p:cNvPr id="4" name="Slide Number Placeholder 3">
            <a:extLst>
              <a:ext uri="{FF2B5EF4-FFF2-40B4-BE49-F238E27FC236}">
                <a16:creationId xmlns:a16="http://schemas.microsoft.com/office/drawing/2014/main" id="{AB0B074B-7560-4541-912E-6C1A5BA945C8}"/>
              </a:ext>
            </a:extLst>
          </p:cNvPr>
          <p:cNvSpPr>
            <a:spLocks noGrp="1"/>
          </p:cNvSpPr>
          <p:nvPr>
            <p:ph type="sldNum" sz="quarter" idx="10"/>
          </p:nvPr>
        </p:nvSpPr>
        <p:spPr/>
        <p:txBody>
          <a:bodyPr/>
          <a:lstStyle/>
          <a:p>
            <a:pPr>
              <a:defRPr/>
            </a:pPr>
            <a:fld id="{3EA8C02C-D895-4FD7-9968-BBB32117BAA6}" type="slidenum">
              <a:rPr lang="en-US" altLang="en-US" smtClean="0"/>
              <a:pPr>
                <a:defRPr/>
              </a:pPr>
              <a:t>18</a:t>
            </a:fld>
            <a:endParaRPr lang="en-US" altLang="en-US"/>
          </a:p>
        </p:txBody>
      </p:sp>
      <p:pic>
        <p:nvPicPr>
          <p:cNvPr id="7" name="Picture 6">
            <a:extLst>
              <a:ext uri="{FF2B5EF4-FFF2-40B4-BE49-F238E27FC236}">
                <a16:creationId xmlns:a16="http://schemas.microsoft.com/office/drawing/2014/main" id="{6D4F0862-8D99-4448-82ED-8189B08732A5}"/>
              </a:ext>
            </a:extLst>
          </p:cNvPr>
          <p:cNvPicPr>
            <a:picLocks noChangeAspect="1"/>
          </p:cNvPicPr>
          <p:nvPr/>
        </p:nvPicPr>
        <p:blipFill rotWithShape="1">
          <a:blip r:embed="rId2"/>
          <a:srcRect t="-1" b="374"/>
          <a:stretch/>
        </p:blipFill>
        <p:spPr>
          <a:xfrm>
            <a:off x="2078831" y="1758455"/>
            <a:ext cx="4986338" cy="3835101"/>
          </a:xfrm>
          <a:prstGeom prst="rect">
            <a:avLst/>
          </a:prstGeom>
        </p:spPr>
      </p:pic>
    </p:spTree>
    <p:extLst>
      <p:ext uri="{BB962C8B-B14F-4D97-AF65-F5344CB8AC3E}">
        <p14:creationId xmlns:p14="http://schemas.microsoft.com/office/powerpoint/2010/main" val="638933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D6283-F29B-4684-8410-E3DD4197EB03}"/>
              </a:ext>
            </a:extLst>
          </p:cNvPr>
          <p:cNvSpPr>
            <a:spLocks noGrp="1"/>
          </p:cNvSpPr>
          <p:nvPr>
            <p:ph type="ctrTitle"/>
          </p:nvPr>
        </p:nvSpPr>
        <p:spPr/>
        <p:txBody>
          <a:bodyPr/>
          <a:lstStyle/>
          <a:p>
            <a:r>
              <a:rPr lang="en-US" dirty="0"/>
              <a:t>Marketing Campaign</a:t>
            </a:r>
          </a:p>
        </p:txBody>
      </p:sp>
      <p:sp>
        <p:nvSpPr>
          <p:cNvPr id="4" name="Slide Number Placeholder 3">
            <a:extLst>
              <a:ext uri="{FF2B5EF4-FFF2-40B4-BE49-F238E27FC236}">
                <a16:creationId xmlns:a16="http://schemas.microsoft.com/office/drawing/2014/main" id="{B2F58DFD-58BF-4DB8-937D-5F3BA976DEF5}"/>
              </a:ext>
            </a:extLst>
          </p:cNvPr>
          <p:cNvSpPr>
            <a:spLocks noGrp="1"/>
          </p:cNvSpPr>
          <p:nvPr>
            <p:ph type="sldNum" sz="quarter" idx="10"/>
          </p:nvPr>
        </p:nvSpPr>
        <p:spPr/>
        <p:txBody>
          <a:bodyPr/>
          <a:lstStyle/>
          <a:p>
            <a:pPr defTabSz="342900">
              <a:defRPr/>
            </a:pPr>
            <a:fld id="{3EA8C02C-D895-4FD7-9968-BBB32117BAA6}" type="slidenum">
              <a:rPr lang="en-US" altLang="en-US" b="1">
                <a:solidFill>
                  <a:srgbClr val="5A5B5D"/>
                </a:solidFill>
                <a:latin typeface="Arial"/>
              </a:rPr>
              <a:pPr defTabSz="342900">
                <a:defRPr/>
              </a:pPr>
              <a:t>19</a:t>
            </a:fld>
            <a:endParaRPr lang="en-US" altLang="en-US" b="1" dirty="0">
              <a:solidFill>
                <a:srgbClr val="5A5B5D"/>
              </a:solidFill>
              <a:latin typeface="Arial"/>
            </a:endParaRPr>
          </a:p>
        </p:txBody>
      </p:sp>
      <p:pic>
        <p:nvPicPr>
          <p:cNvPr id="6" name="Picture 5" descr="Text&#10;&#10;Description automatically generated with medium confidence">
            <a:extLst>
              <a:ext uri="{FF2B5EF4-FFF2-40B4-BE49-F238E27FC236}">
                <a16:creationId xmlns:a16="http://schemas.microsoft.com/office/drawing/2014/main" id="{8E487CEA-E009-47C6-9D16-B517446F3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739" y="3755232"/>
            <a:ext cx="3479006" cy="1546225"/>
          </a:xfrm>
          <a:prstGeom prst="rect">
            <a:avLst/>
          </a:prstGeom>
        </p:spPr>
      </p:pic>
      <p:pic>
        <p:nvPicPr>
          <p:cNvPr id="7" name="Picture 6">
            <a:extLst>
              <a:ext uri="{FF2B5EF4-FFF2-40B4-BE49-F238E27FC236}">
                <a16:creationId xmlns:a16="http://schemas.microsoft.com/office/drawing/2014/main" id="{C3883046-1AA2-4E56-8361-EA088D07CA61}"/>
              </a:ext>
            </a:extLst>
          </p:cNvPr>
          <p:cNvPicPr>
            <a:picLocks noChangeAspect="1"/>
          </p:cNvPicPr>
          <p:nvPr/>
        </p:nvPicPr>
        <p:blipFill>
          <a:blip r:embed="rId4"/>
          <a:stretch>
            <a:fillRect/>
          </a:stretch>
        </p:blipFill>
        <p:spPr>
          <a:xfrm>
            <a:off x="1328739" y="2026445"/>
            <a:ext cx="3479006" cy="1546225"/>
          </a:xfrm>
          <a:prstGeom prst="rect">
            <a:avLst/>
          </a:prstGeom>
        </p:spPr>
      </p:pic>
      <p:cxnSp>
        <p:nvCxnSpPr>
          <p:cNvPr id="9" name="Straight Connector 8">
            <a:extLst>
              <a:ext uri="{FF2B5EF4-FFF2-40B4-BE49-F238E27FC236}">
                <a16:creationId xmlns:a16="http://schemas.microsoft.com/office/drawing/2014/main" id="{35E17B3B-B7BE-4D9F-8A54-49BCE1D4CAE1}"/>
              </a:ext>
            </a:extLst>
          </p:cNvPr>
          <p:cNvCxnSpPr>
            <a:cxnSpLocks/>
          </p:cNvCxnSpPr>
          <p:nvPr/>
        </p:nvCxnSpPr>
        <p:spPr bwMode="auto">
          <a:xfrm>
            <a:off x="1378224" y="1966229"/>
            <a:ext cx="514214"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CE02927A-A5F8-4682-8AA3-EEA5EF322BA3}"/>
              </a:ext>
            </a:extLst>
          </p:cNvPr>
          <p:cNvSpPr txBox="1"/>
          <p:nvPr/>
        </p:nvSpPr>
        <p:spPr>
          <a:xfrm>
            <a:off x="1311511" y="1714500"/>
            <a:ext cx="774571" cy="369332"/>
          </a:xfrm>
          <a:prstGeom prst="rect">
            <a:avLst/>
          </a:prstGeom>
          <a:noFill/>
        </p:spPr>
        <p:txBody>
          <a:bodyPr wrap="none" rtlCol="0">
            <a:spAutoFit/>
          </a:bodyPr>
          <a:lstStyle/>
          <a:p>
            <a:pPr defTabSz="342900">
              <a:defRPr/>
            </a:pPr>
            <a:r>
              <a:rPr lang="en-US" sz="1800" b="1" dirty="0">
                <a:solidFill>
                  <a:srgbClr val="050505"/>
                </a:solidFill>
                <a:latin typeface="Arial"/>
              </a:rPr>
              <a:t>Front</a:t>
            </a:r>
          </a:p>
        </p:txBody>
      </p:sp>
      <p:cxnSp>
        <p:nvCxnSpPr>
          <p:cNvPr id="12" name="Straight Connector 11">
            <a:extLst>
              <a:ext uri="{FF2B5EF4-FFF2-40B4-BE49-F238E27FC236}">
                <a16:creationId xmlns:a16="http://schemas.microsoft.com/office/drawing/2014/main" id="{0E5F7702-D9A0-45DD-9072-598834667A82}"/>
              </a:ext>
            </a:extLst>
          </p:cNvPr>
          <p:cNvCxnSpPr>
            <a:cxnSpLocks/>
          </p:cNvCxnSpPr>
          <p:nvPr/>
        </p:nvCxnSpPr>
        <p:spPr bwMode="auto">
          <a:xfrm>
            <a:off x="1444939" y="3824397"/>
            <a:ext cx="514214"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B35D2806-D36C-4685-A444-8F382A9C978A}"/>
              </a:ext>
            </a:extLst>
          </p:cNvPr>
          <p:cNvSpPr txBox="1"/>
          <p:nvPr/>
        </p:nvSpPr>
        <p:spPr>
          <a:xfrm>
            <a:off x="1378225" y="3572669"/>
            <a:ext cx="736099" cy="369332"/>
          </a:xfrm>
          <a:prstGeom prst="rect">
            <a:avLst/>
          </a:prstGeom>
          <a:noFill/>
        </p:spPr>
        <p:txBody>
          <a:bodyPr wrap="none" rtlCol="0">
            <a:spAutoFit/>
          </a:bodyPr>
          <a:lstStyle/>
          <a:p>
            <a:pPr defTabSz="342900">
              <a:defRPr/>
            </a:pPr>
            <a:r>
              <a:rPr lang="en-US" sz="1800" b="1" dirty="0">
                <a:solidFill>
                  <a:srgbClr val="050505"/>
                </a:solidFill>
                <a:latin typeface="Arial"/>
              </a:rPr>
              <a:t>Back</a:t>
            </a:r>
          </a:p>
        </p:txBody>
      </p:sp>
      <p:pic>
        <p:nvPicPr>
          <p:cNvPr id="14" name="Picture 13">
            <a:extLst>
              <a:ext uri="{FF2B5EF4-FFF2-40B4-BE49-F238E27FC236}">
                <a16:creationId xmlns:a16="http://schemas.microsoft.com/office/drawing/2014/main" id="{FDA10B56-782B-42DE-8813-29464FF361F7}"/>
              </a:ext>
            </a:extLst>
          </p:cNvPr>
          <p:cNvPicPr>
            <a:picLocks noChangeAspect="1"/>
          </p:cNvPicPr>
          <p:nvPr/>
        </p:nvPicPr>
        <p:blipFill rotWithShape="1">
          <a:blip r:embed="rId5"/>
          <a:srcRect l="1689" r="850" b="1967"/>
          <a:stretch/>
        </p:blipFill>
        <p:spPr>
          <a:xfrm>
            <a:off x="4929188" y="2049443"/>
            <a:ext cx="2757936" cy="3600450"/>
          </a:xfrm>
          <a:prstGeom prst="rect">
            <a:avLst/>
          </a:prstGeom>
        </p:spPr>
      </p:pic>
      <p:cxnSp>
        <p:nvCxnSpPr>
          <p:cNvPr id="16" name="Straight Connector 15">
            <a:extLst>
              <a:ext uri="{FF2B5EF4-FFF2-40B4-BE49-F238E27FC236}">
                <a16:creationId xmlns:a16="http://schemas.microsoft.com/office/drawing/2014/main" id="{067F48AF-2399-496E-B27C-F53E32A92745}"/>
              </a:ext>
            </a:extLst>
          </p:cNvPr>
          <p:cNvCxnSpPr>
            <a:cxnSpLocks/>
          </p:cNvCxnSpPr>
          <p:nvPr/>
        </p:nvCxnSpPr>
        <p:spPr bwMode="auto">
          <a:xfrm>
            <a:off x="4920335" y="1966229"/>
            <a:ext cx="1387822"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AAFCC0F9-0107-4492-9C8A-5208E9A498CE}"/>
              </a:ext>
            </a:extLst>
          </p:cNvPr>
          <p:cNvSpPr txBox="1"/>
          <p:nvPr/>
        </p:nvSpPr>
        <p:spPr>
          <a:xfrm>
            <a:off x="4842904" y="1714232"/>
            <a:ext cx="2005677" cy="369332"/>
          </a:xfrm>
          <a:prstGeom prst="rect">
            <a:avLst/>
          </a:prstGeom>
          <a:noFill/>
        </p:spPr>
        <p:txBody>
          <a:bodyPr wrap="none" rtlCol="0">
            <a:spAutoFit/>
          </a:bodyPr>
          <a:lstStyle/>
          <a:p>
            <a:pPr defTabSz="342900">
              <a:defRPr/>
            </a:pPr>
            <a:r>
              <a:rPr lang="en-US" sz="1800" b="1" dirty="0">
                <a:solidFill>
                  <a:srgbClr val="050505"/>
                </a:solidFill>
                <a:latin typeface="Arial"/>
              </a:rPr>
              <a:t>Campaign Letter</a:t>
            </a:r>
          </a:p>
        </p:txBody>
      </p:sp>
    </p:spTree>
    <p:extLst>
      <p:ext uri="{BB962C8B-B14F-4D97-AF65-F5344CB8AC3E}">
        <p14:creationId xmlns:p14="http://schemas.microsoft.com/office/powerpoint/2010/main" val="364233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6631-BB99-4B55-AA9D-5E573324124D}"/>
              </a:ext>
            </a:extLst>
          </p:cNvPr>
          <p:cNvSpPr>
            <a:spLocks noGrp="1"/>
          </p:cNvSpPr>
          <p:nvPr>
            <p:ph type="ctrTitle"/>
          </p:nvPr>
        </p:nvSpPr>
        <p:spPr/>
        <p:txBody>
          <a:bodyPr/>
          <a:lstStyle/>
          <a:p>
            <a:r>
              <a:rPr lang="en-US" dirty="0"/>
              <a:t>National IED Threat: 2020 Data</a:t>
            </a:r>
          </a:p>
        </p:txBody>
      </p:sp>
      <p:sp>
        <p:nvSpPr>
          <p:cNvPr id="4" name="Slide Number Placeholder 3">
            <a:extLst>
              <a:ext uri="{FF2B5EF4-FFF2-40B4-BE49-F238E27FC236}">
                <a16:creationId xmlns:a16="http://schemas.microsoft.com/office/drawing/2014/main" id="{2D9AC331-9925-46B0-8EC2-1EF396883A53}"/>
              </a:ext>
            </a:extLst>
          </p:cNvPr>
          <p:cNvSpPr>
            <a:spLocks noGrp="1"/>
          </p:cNvSpPr>
          <p:nvPr>
            <p:ph type="sldNum" sz="quarter" idx="10"/>
          </p:nvPr>
        </p:nvSpPr>
        <p:spPr/>
        <p:txBody>
          <a:bodyPr/>
          <a:lstStyle/>
          <a:p>
            <a:pPr>
              <a:defRPr/>
            </a:pPr>
            <a:fld id="{3EA8C02C-D895-4FD7-9968-BBB32117BAA6}" type="slidenum">
              <a:rPr lang="en-US" altLang="en-US" smtClean="0"/>
              <a:pPr>
                <a:defRPr/>
              </a:pPr>
              <a:t>2</a:t>
            </a:fld>
            <a:endParaRPr lang="en-US" altLang="en-US"/>
          </a:p>
        </p:txBody>
      </p:sp>
      <p:grpSp>
        <p:nvGrpSpPr>
          <p:cNvPr id="16" name="Group 15">
            <a:extLst>
              <a:ext uri="{FF2B5EF4-FFF2-40B4-BE49-F238E27FC236}">
                <a16:creationId xmlns:a16="http://schemas.microsoft.com/office/drawing/2014/main" id="{62230586-AB02-48AF-A93A-C3B37A6C96DE}"/>
              </a:ext>
            </a:extLst>
          </p:cNvPr>
          <p:cNvGrpSpPr/>
          <p:nvPr/>
        </p:nvGrpSpPr>
        <p:grpSpPr>
          <a:xfrm>
            <a:off x="5043571" y="1246220"/>
            <a:ext cx="3558524" cy="400110"/>
            <a:chOff x="4488311" y="1371600"/>
            <a:chExt cx="3558524" cy="400110"/>
          </a:xfrm>
        </p:grpSpPr>
        <p:cxnSp>
          <p:nvCxnSpPr>
            <p:cNvPr id="12" name="Straight Connector 11">
              <a:extLst>
                <a:ext uri="{FF2B5EF4-FFF2-40B4-BE49-F238E27FC236}">
                  <a16:creationId xmlns:a16="http://schemas.microsoft.com/office/drawing/2014/main" id="{1116F086-906B-4517-9D13-60A381619874}"/>
                </a:ext>
              </a:extLst>
            </p:cNvPr>
            <p:cNvCxnSpPr>
              <a:cxnSpLocks/>
            </p:cNvCxnSpPr>
            <p:nvPr/>
          </p:nvCxnSpPr>
          <p:spPr bwMode="auto">
            <a:xfrm>
              <a:off x="4488311" y="1736010"/>
              <a:ext cx="2971800" cy="0"/>
            </a:xfrm>
            <a:prstGeom prst="line">
              <a:avLst/>
            </a:prstGeom>
            <a:solidFill>
              <a:schemeClr val="accent1"/>
            </a:solidFill>
            <a:ln w="38100" cap="flat" cmpd="sng" algn="ctr">
              <a:solidFill>
                <a:srgbClr val="004692"/>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58B6B508-3B6F-40F6-B1C3-804B6F1F8915}"/>
                </a:ext>
              </a:extLst>
            </p:cNvPr>
            <p:cNvSpPr txBox="1"/>
            <p:nvPr/>
          </p:nvSpPr>
          <p:spPr>
            <a:xfrm>
              <a:off x="4488311" y="1371600"/>
              <a:ext cx="3558524" cy="400110"/>
            </a:xfrm>
            <a:prstGeom prst="rect">
              <a:avLst/>
            </a:prstGeom>
            <a:noFill/>
          </p:spPr>
          <p:txBody>
            <a:bodyPr wrap="square" rtlCol="0">
              <a:spAutoFit/>
            </a:bodyPr>
            <a:lstStyle/>
            <a:p>
              <a:r>
                <a:rPr lang="en-US" sz="2000" b="1" dirty="0">
                  <a:solidFill>
                    <a:srgbClr val="000000"/>
                  </a:solidFill>
                </a:rPr>
                <a:t>TOTAL: 2,061 Incidents</a:t>
              </a:r>
            </a:p>
          </p:txBody>
        </p:sp>
      </p:grpSp>
      <p:sp>
        <p:nvSpPr>
          <p:cNvPr id="17" name="Arrow: Chevron 16">
            <a:extLst>
              <a:ext uri="{FF2B5EF4-FFF2-40B4-BE49-F238E27FC236}">
                <a16:creationId xmlns:a16="http://schemas.microsoft.com/office/drawing/2014/main" id="{8E06D83F-DC3A-4590-A69B-94B30679DDA0}"/>
              </a:ext>
            </a:extLst>
          </p:cNvPr>
          <p:cNvSpPr/>
          <p:nvPr/>
        </p:nvSpPr>
        <p:spPr bwMode="auto">
          <a:xfrm>
            <a:off x="6194426" y="5774104"/>
            <a:ext cx="1425574" cy="652732"/>
          </a:xfrm>
          <a:prstGeom prst="chevron">
            <a:avLst>
              <a:gd name="adj" fmla="val 61943"/>
            </a:avLst>
          </a:prstGeom>
          <a:solidFill>
            <a:srgbClr val="D9D9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15" name="Picture 14">
            <a:extLst>
              <a:ext uri="{FF2B5EF4-FFF2-40B4-BE49-F238E27FC236}">
                <a16:creationId xmlns:a16="http://schemas.microsoft.com/office/drawing/2014/main" id="{1C642C3F-0D69-4904-BEDA-42EBDDDA43F6}"/>
              </a:ext>
            </a:extLst>
          </p:cNvPr>
          <p:cNvPicPr>
            <a:picLocks noChangeAspect="1"/>
          </p:cNvPicPr>
          <p:nvPr/>
        </p:nvPicPr>
        <p:blipFill>
          <a:blip r:embed="rId3"/>
          <a:stretch>
            <a:fillRect/>
          </a:stretch>
        </p:blipFill>
        <p:spPr>
          <a:xfrm>
            <a:off x="3561344" y="1646330"/>
            <a:ext cx="5511249" cy="3612323"/>
          </a:xfrm>
          <a:prstGeom prst="rect">
            <a:avLst/>
          </a:prstGeom>
        </p:spPr>
      </p:pic>
      <p:pic>
        <p:nvPicPr>
          <p:cNvPr id="19" name="Picture 18">
            <a:extLst>
              <a:ext uri="{FF2B5EF4-FFF2-40B4-BE49-F238E27FC236}">
                <a16:creationId xmlns:a16="http://schemas.microsoft.com/office/drawing/2014/main" id="{40EC3F52-8F01-4FBD-83EF-BBE6DACA2BF1}"/>
              </a:ext>
            </a:extLst>
          </p:cNvPr>
          <p:cNvPicPr>
            <a:picLocks noChangeAspect="1"/>
          </p:cNvPicPr>
          <p:nvPr/>
        </p:nvPicPr>
        <p:blipFill rotWithShape="1">
          <a:blip r:embed="rId4"/>
          <a:srcRect t="1724"/>
          <a:stretch/>
        </p:blipFill>
        <p:spPr>
          <a:xfrm>
            <a:off x="146812" y="1454396"/>
            <a:ext cx="3339127" cy="3940867"/>
          </a:xfrm>
          <a:prstGeom prst="rect">
            <a:avLst/>
          </a:prstGeom>
        </p:spPr>
      </p:pic>
      <p:sp>
        <p:nvSpPr>
          <p:cNvPr id="18" name="Arrow: Pentagon 17">
            <a:extLst>
              <a:ext uri="{FF2B5EF4-FFF2-40B4-BE49-F238E27FC236}">
                <a16:creationId xmlns:a16="http://schemas.microsoft.com/office/drawing/2014/main" id="{2589C9D3-6D4A-4107-B2F6-31EC037A1EA8}"/>
              </a:ext>
            </a:extLst>
          </p:cNvPr>
          <p:cNvSpPr/>
          <p:nvPr/>
        </p:nvSpPr>
        <p:spPr bwMode="auto">
          <a:xfrm>
            <a:off x="1524000" y="5774104"/>
            <a:ext cx="4870956" cy="652731"/>
          </a:xfrm>
          <a:prstGeom prst="homePlate">
            <a:avLst>
              <a:gd name="adj" fmla="val 54161"/>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800"/>
              <a:t>BMAP can be an effective way to counter terrorist plots</a:t>
            </a:r>
          </a:p>
        </p:txBody>
      </p:sp>
    </p:spTree>
    <p:extLst>
      <p:ext uri="{BB962C8B-B14F-4D97-AF65-F5344CB8AC3E}">
        <p14:creationId xmlns:p14="http://schemas.microsoft.com/office/powerpoint/2010/main" val="3842974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9118-3DA9-4DDF-9C4B-54F572556B00}"/>
              </a:ext>
            </a:extLst>
          </p:cNvPr>
          <p:cNvSpPr>
            <a:spLocks noGrp="1"/>
          </p:cNvSpPr>
          <p:nvPr>
            <p:ph type="ctrTitle"/>
          </p:nvPr>
        </p:nvSpPr>
        <p:spPr/>
        <p:txBody>
          <a:bodyPr/>
          <a:lstStyle/>
          <a:p>
            <a:r>
              <a:rPr lang="en-US" dirty="0"/>
              <a:t>BMAP Resources</a:t>
            </a:r>
          </a:p>
        </p:txBody>
      </p:sp>
      <p:sp>
        <p:nvSpPr>
          <p:cNvPr id="4" name="Slide Number Placeholder 3">
            <a:extLst>
              <a:ext uri="{FF2B5EF4-FFF2-40B4-BE49-F238E27FC236}">
                <a16:creationId xmlns:a16="http://schemas.microsoft.com/office/drawing/2014/main" id="{7C2AEE2E-199F-4D39-9E28-732EC350A444}"/>
              </a:ext>
            </a:extLst>
          </p:cNvPr>
          <p:cNvSpPr>
            <a:spLocks noGrp="1"/>
          </p:cNvSpPr>
          <p:nvPr>
            <p:ph type="sldNum" sz="quarter" idx="10"/>
          </p:nvPr>
        </p:nvSpPr>
        <p:spPr/>
        <p:txBody>
          <a:bodyPr/>
          <a:lstStyle/>
          <a:p>
            <a:pPr>
              <a:defRPr/>
            </a:pPr>
            <a:fld id="{3EA8C02C-D895-4FD7-9968-BBB32117BAA6}" type="slidenum">
              <a:rPr lang="en-US" altLang="en-US" smtClean="0"/>
              <a:pPr>
                <a:defRPr/>
              </a:pPr>
              <a:t>20</a:t>
            </a:fld>
            <a:endParaRPr lang="en-US" altLang="en-US"/>
          </a:p>
        </p:txBody>
      </p:sp>
      <p:pic>
        <p:nvPicPr>
          <p:cNvPr id="5" name="Picture 4">
            <a:extLst>
              <a:ext uri="{FF2B5EF4-FFF2-40B4-BE49-F238E27FC236}">
                <a16:creationId xmlns:a16="http://schemas.microsoft.com/office/drawing/2014/main" id="{8C338651-2CD6-4E39-A80E-0D00CDBE774D}"/>
              </a:ext>
            </a:extLst>
          </p:cNvPr>
          <p:cNvPicPr>
            <a:picLocks noChangeAspect="1"/>
          </p:cNvPicPr>
          <p:nvPr/>
        </p:nvPicPr>
        <p:blipFill>
          <a:blip r:embed="rId2"/>
          <a:stretch>
            <a:fillRect/>
          </a:stretch>
        </p:blipFill>
        <p:spPr>
          <a:xfrm>
            <a:off x="5199748" y="2514601"/>
            <a:ext cx="2098784" cy="2098784"/>
          </a:xfrm>
          <a:prstGeom prst="rect">
            <a:avLst/>
          </a:prstGeom>
        </p:spPr>
      </p:pic>
      <p:pic>
        <p:nvPicPr>
          <p:cNvPr id="6" name="Picture 5">
            <a:extLst>
              <a:ext uri="{FF2B5EF4-FFF2-40B4-BE49-F238E27FC236}">
                <a16:creationId xmlns:a16="http://schemas.microsoft.com/office/drawing/2014/main" id="{F9D6C5EC-FAAB-45D3-BD2A-A161A90F5E85}"/>
              </a:ext>
            </a:extLst>
          </p:cNvPr>
          <p:cNvPicPr>
            <a:picLocks noChangeAspect="1"/>
          </p:cNvPicPr>
          <p:nvPr/>
        </p:nvPicPr>
        <p:blipFill>
          <a:blip r:embed="rId3"/>
          <a:stretch>
            <a:fillRect/>
          </a:stretch>
        </p:blipFill>
        <p:spPr>
          <a:xfrm>
            <a:off x="1845471" y="2558941"/>
            <a:ext cx="2098784" cy="2098784"/>
          </a:xfrm>
          <a:prstGeom prst="rect">
            <a:avLst/>
          </a:prstGeom>
        </p:spPr>
      </p:pic>
      <p:sp>
        <p:nvSpPr>
          <p:cNvPr id="7" name="TextBox 6">
            <a:extLst>
              <a:ext uri="{FF2B5EF4-FFF2-40B4-BE49-F238E27FC236}">
                <a16:creationId xmlns:a16="http://schemas.microsoft.com/office/drawing/2014/main" id="{4D2E909F-1382-4AD3-8EFD-7277416F4056}"/>
              </a:ext>
            </a:extLst>
          </p:cNvPr>
          <p:cNvSpPr txBox="1"/>
          <p:nvPr/>
        </p:nvSpPr>
        <p:spPr>
          <a:xfrm>
            <a:off x="2142631" y="2384815"/>
            <a:ext cx="1549948" cy="236711"/>
          </a:xfrm>
          <a:prstGeom prst="rect">
            <a:avLst/>
          </a:prstGeom>
          <a:noFill/>
        </p:spPr>
        <p:txBody>
          <a:bodyPr wrap="square" rtlCol="0">
            <a:noAutofit/>
          </a:bodyPr>
          <a:lstStyle/>
          <a:p>
            <a:r>
              <a:rPr lang="en-US" sz="1500" b="1" dirty="0">
                <a:solidFill>
                  <a:schemeClr val="accent4">
                    <a:lumMod val="10000"/>
                  </a:schemeClr>
                </a:solidFill>
              </a:rPr>
              <a:t>BMAP Videos</a:t>
            </a:r>
          </a:p>
        </p:txBody>
      </p:sp>
      <p:cxnSp>
        <p:nvCxnSpPr>
          <p:cNvPr id="8" name="Straight Connector 7">
            <a:extLst>
              <a:ext uri="{FF2B5EF4-FFF2-40B4-BE49-F238E27FC236}">
                <a16:creationId xmlns:a16="http://schemas.microsoft.com/office/drawing/2014/main" id="{F1D96F87-5142-4D93-BA75-46F87F93E60E}"/>
              </a:ext>
            </a:extLst>
          </p:cNvPr>
          <p:cNvCxnSpPr>
            <a:cxnSpLocks/>
          </p:cNvCxnSpPr>
          <p:nvPr/>
        </p:nvCxnSpPr>
        <p:spPr bwMode="auto">
          <a:xfrm>
            <a:off x="2142631" y="2658470"/>
            <a:ext cx="1392785"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B8F86186-4157-4D19-8454-85D1DEE70C9D}"/>
              </a:ext>
            </a:extLst>
          </p:cNvPr>
          <p:cNvSpPr txBox="1"/>
          <p:nvPr/>
        </p:nvSpPr>
        <p:spPr>
          <a:xfrm>
            <a:off x="5510127" y="2384815"/>
            <a:ext cx="1549948" cy="236711"/>
          </a:xfrm>
          <a:prstGeom prst="rect">
            <a:avLst/>
          </a:prstGeom>
          <a:noFill/>
        </p:spPr>
        <p:txBody>
          <a:bodyPr wrap="square" rtlCol="0">
            <a:noAutofit/>
          </a:bodyPr>
          <a:lstStyle/>
          <a:p>
            <a:r>
              <a:rPr lang="en-US" sz="1500" b="1" dirty="0">
                <a:solidFill>
                  <a:schemeClr val="accent4">
                    <a:lumMod val="10000"/>
                  </a:schemeClr>
                </a:solidFill>
              </a:rPr>
              <a:t>BMAP Website</a:t>
            </a:r>
          </a:p>
        </p:txBody>
      </p:sp>
      <p:cxnSp>
        <p:nvCxnSpPr>
          <p:cNvPr id="10" name="Straight Connector 9">
            <a:extLst>
              <a:ext uri="{FF2B5EF4-FFF2-40B4-BE49-F238E27FC236}">
                <a16:creationId xmlns:a16="http://schemas.microsoft.com/office/drawing/2014/main" id="{60D5B8E6-0DD5-4A59-9EC0-6AFD7BA4EE08}"/>
              </a:ext>
            </a:extLst>
          </p:cNvPr>
          <p:cNvCxnSpPr>
            <a:cxnSpLocks/>
          </p:cNvCxnSpPr>
          <p:nvPr/>
        </p:nvCxnSpPr>
        <p:spPr bwMode="auto">
          <a:xfrm>
            <a:off x="5533774" y="2658470"/>
            <a:ext cx="1392785"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Tree>
    <p:extLst>
      <p:ext uri="{BB962C8B-B14F-4D97-AF65-F5344CB8AC3E}">
        <p14:creationId xmlns:p14="http://schemas.microsoft.com/office/powerpoint/2010/main" val="25007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1"/>
          <p:cNvSpPr>
            <a:spLocks noGrp="1" noChangeArrowheads="1"/>
          </p:cNvSpPr>
          <p:nvPr>
            <p:ph type="sldNum" sz="quarter" idx="10"/>
          </p:nvPr>
        </p:nvSpPr>
        <p:spPr>
          <a:xfrm>
            <a:off x="6155531" y="5471592"/>
            <a:ext cx="400050" cy="2308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fld id="{F644C127-C7AD-4AF1-9973-A426B013CD6E}" type="slidenum">
              <a:rPr lang="en-US" altLang="en-US" sz="900">
                <a:solidFill>
                  <a:srgbClr val="5A5B5D"/>
                </a:solidFill>
              </a:rPr>
              <a:pPr/>
              <a:t>21</a:t>
            </a:fld>
            <a:endParaRPr lang="en-US" altLang="en-US" sz="900">
              <a:solidFill>
                <a:srgbClr val="5A5B5D"/>
              </a:solidFill>
            </a:endParaRPr>
          </a:p>
        </p:txBody>
      </p:sp>
      <p:sp>
        <p:nvSpPr>
          <p:cNvPr id="37890" name="TextBox 2">
            <a:extLst>
              <a:ext uri="{FF2B5EF4-FFF2-40B4-BE49-F238E27FC236}">
                <a16:creationId xmlns:a16="http://schemas.microsoft.com/office/drawing/2014/main" id="{6B7A28B4-52F9-BE4C-86A9-439930A7467C}"/>
              </a:ext>
            </a:extLst>
          </p:cNvPr>
          <p:cNvSpPr txBox="1">
            <a:spLocks noChangeArrowheads="1"/>
          </p:cNvSpPr>
          <p:nvPr/>
        </p:nvSpPr>
        <p:spPr bwMode="auto">
          <a:xfrm>
            <a:off x="4628797" y="921191"/>
            <a:ext cx="3291350"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350" dirty="0">
                <a:solidFill>
                  <a:srgbClr val="5A5B5D"/>
                </a:solidFill>
                <a:latin typeface="+mn-lt"/>
              </a:rPr>
              <a:t>For more information:</a:t>
            </a:r>
          </a:p>
          <a:p>
            <a:pPr algn="r">
              <a:lnSpc>
                <a:spcPts val="1800"/>
              </a:lnSpc>
              <a:defRPr/>
            </a:pPr>
            <a:r>
              <a:rPr lang="en-US" altLang="en-US" sz="1200" b="1" dirty="0">
                <a:solidFill>
                  <a:srgbClr val="5A5B5D"/>
                </a:solidFill>
                <a:latin typeface="+mn-lt"/>
                <a:hlinkClick r:id="rId3"/>
              </a:rPr>
              <a:t>www.cisa.gov/obp</a:t>
            </a:r>
            <a:r>
              <a:rPr lang="en-US" altLang="en-US" sz="1200" b="1" dirty="0">
                <a:solidFill>
                  <a:srgbClr val="5A5B5D"/>
                </a:solidFill>
                <a:latin typeface="+mn-lt"/>
              </a:rPr>
              <a:t> </a:t>
            </a:r>
          </a:p>
          <a:p>
            <a:pPr algn="r">
              <a:defRPr/>
            </a:pPr>
            <a:endParaRPr lang="en-US" altLang="en-US" sz="1350" b="1" dirty="0">
              <a:solidFill>
                <a:srgbClr val="5A5B5D"/>
              </a:solidFill>
              <a:latin typeface="+mn-lt"/>
            </a:endParaRPr>
          </a:p>
          <a:p>
            <a:pPr algn="r">
              <a:defRPr/>
            </a:pPr>
            <a:r>
              <a:rPr lang="en-US" altLang="en-US" sz="1350" b="1" dirty="0">
                <a:solidFill>
                  <a:srgbClr val="5A5B5D"/>
                </a:solidFill>
                <a:latin typeface="+mn-lt"/>
              </a:rPr>
              <a:t>OFFICE FOR BOMBING PREVENTION</a:t>
            </a:r>
          </a:p>
          <a:p>
            <a:pPr algn="r">
              <a:defRPr/>
            </a:pPr>
            <a:endParaRPr lang="en-US" altLang="en-US" sz="1350" dirty="0">
              <a:solidFill>
                <a:srgbClr val="5A5B5D"/>
              </a:solidFill>
              <a:latin typeface="+mn-lt"/>
            </a:endParaRPr>
          </a:p>
          <a:p>
            <a:pPr algn="r">
              <a:defRPr/>
            </a:pPr>
            <a:endParaRPr lang="en-US" altLang="en-US" sz="1350" dirty="0">
              <a:solidFill>
                <a:srgbClr val="0E78AE"/>
              </a:solidFill>
              <a:latin typeface="+mn-lt"/>
              <a:hlinkClick r:id="rId4">
                <a:extLst>
                  <a:ext uri="{A12FA001-AC4F-418D-AE19-62706E023703}">
                    <ahyp:hlinkClr xmlns:ahyp="http://schemas.microsoft.com/office/drawing/2018/hyperlinkcolor" val="tx"/>
                  </a:ext>
                </a:extLst>
              </a:hlinkClick>
            </a:endParaRPr>
          </a:p>
          <a:p>
            <a:pPr algn="ctr">
              <a:defRPr/>
            </a:pPr>
            <a:r>
              <a:rPr lang="en-US" altLang="en-US" sz="1350" dirty="0">
                <a:solidFill>
                  <a:srgbClr val="000000"/>
                </a:solidFill>
                <a:latin typeface="+mn-lt"/>
                <a:hlinkClick r:id="rId4">
                  <a:extLst>
                    <a:ext uri="{A12FA001-AC4F-418D-AE19-62706E023703}">
                      <ahyp:hlinkClr xmlns:ahyp="http://schemas.microsoft.com/office/drawing/2018/hyperlinkcolor" val="tx"/>
                    </a:ext>
                  </a:extLst>
                </a:hlinkClick>
              </a:rPr>
              <a:t>BMAP Contact information</a:t>
            </a:r>
          </a:p>
          <a:p>
            <a:pPr algn="r">
              <a:defRPr/>
            </a:pPr>
            <a:endParaRPr lang="en-US" altLang="en-US" sz="1350" dirty="0">
              <a:solidFill>
                <a:srgbClr val="0E78AE"/>
              </a:solidFill>
              <a:latin typeface="+mn-lt"/>
              <a:hlinkClick r:id="" action="ppaction://noaction">
                <a:extLst>
                  <a:ext uri="{A12FA001-AC4F-418D-AE19-62706E023703}">
                    <ahyp:hlinkClr xmlns:ahyp="http://schemas.microsoft.com/office/drawing/2018/hyperlinkcolor" val="tx"/>
                  </a:ext>
                </a:extLst>
              </a:hlinkClick>
            </a:endParaRPr>
          </a:p>
          <a:p>
            <a:pPr algn="ctr">
              <a:defRPr/>
            </a:pPr>
            <a:r>
              <a:rPr lang="en-US" altLang="en-US" sz="1350" dirty="0">
                <a:solidFill>
                  <a:srgbClr val="0E78AE"/>
                </a:solidFill>
                <a:latin typeface="+mn-lt"/>
                <a:hlinkClick r:id="" action="ppaction://noaction">
                  <a:extLst>
                    <a:ext uri="{A12FA001-AC4F-418D-AE19-62706E023703}">
                      <ahyp:hlinkClr xmlns:ahyp="http://schemas.microsoft.com/office/drawing/2018/hyperlinkcolor" val="tx"/>
                    </a:ext>
                  </a:extLst>
                </a:hlinkClick>
              </a:rPr>
              <a:t>BMAP@cisa.dhs.gov</a:t>
            </a:r>
            <a:r>
              <a:rPr lang="en-US" altLang="en-US" sz="1350" dirty="0">
                <a:solidFill>
                  <a:srgbClr val="5A5B5D"/>
                </a:solidFill>
                <a:latin typeface="+mn-lt"/>
              </a:rPr>
              <a:t> </a:t>
            </a:r>
          </a:p>
        </p:txBody>
      </p:sp>
      <p:pic>
        <p:nvPicPr>
          <p:cNvPr id="3" name="Picture 2" descr="Qr code&#10;&#10;Description automatically generated">
            <a:extLst>
              <a:ext uri="{FF2B5EF4-FFF2-40B4-BE49-F238E27FC236}">
                <a16:creationId xmlns:a16="http://schemas.microsoft.com/office/drawing/2014/main" id="{45E9F342-FAD0-4A5F-8423-3C5CE3776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438" y="3552041"/>
            <a:ext cx="1007489" cy="1007489"/>
          </a:xfrm>
          <a:prstGeom prst="rect">
            <a:avLst/>
          </a:prstGeom>
        </p:spPr>
      </p:pic>
      <p:sp>
        <p:nvSpPr>
          <p:cNvPr id="4" name="TextBox 3">
            <a:extLst>
              <a:ext uri="{FF2B5EF4-FFF2-40B4-BE49-F238E27FC236}">
                <a16:creationId xmlns:a16="http://schemas.microsoft.com/office/drawing/2014/main" id="{0F7DF49E-046B-42D7-AEBE-EBABCDE188D9}"/>
              </a:ext>
            </a:extLst>
          </p:cNvPr>
          <p:cNvSpPr txBox="1"/>
          <p:nvPr/>
        </p:nvSpPr>
        <p:spPr>
          <a:xfrm>
            <a:off x="5465484" y="4707802"/>
            <a:ext cx="1734770" cy="253916"/>
          </a:xfrm>
          <a:prstGeom prst="rect">
            <a:avLst/>
          </a:prstGeom>
          <a:noFill/>
        </p:spPr>
        <p:txBody>
          <a:bodyPr wrap="none" rtlCol="0">
            <a:spAutoFit/>
          </a:bodyPr>
          <a:lstStyle/>
          <a:p>
            <a:r>
              <a:rPr lang="en-US" sz="1050" dirty="0">
                <a:solidFill>
                  <a:schemeClr val="accent4">
                    <a:lumMod val="10000"/>
                  </a:schemeClr>
                </a:solidFill>
              </a:rPr>
              <a:t>Stay Informed, Subscribe!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19001CAA-BFC1-4B23-99B0-A78E99D4E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141" y="1392321"/>
            <a:ext cx="2300084" cy="2206657"/>
          </a:xfrm>
          <a:prstGeom prst="rect">
            <a:avLst/>
          </a:prstGeom>
        </p:spPr>
      </p:pic>
      <p:sp>
        <p:nvSpPr>
          <p:cNvPr id="2" name="Title 1">
            <a:extLst>
              <a:ext uri="{FF2B5EF4-FFF2-40B4-BE49-F238E27FC236}">
                <a16:creationId xmlns:a16="http://schemas.microsoft.com/office/drawing/2014/main" id="{B79BC180-6EDD-455F-9353-E1F40571850F}"/>
              </a:ext>
            </a:extLst>
          </p:cNvPr>
          <p:cNvSpPr>
            <a:spLocks noGrp="1"/>
          </p:cNvSpPr>
          <p:nvPr>
            <p:ph type="ctrTitle"/>
          </p:nvPr>
        </p:nvSpPr>
        <p:spPr/>
        <p:txBody>
          <a:bodyPr/>
          <a:lstStyle/>
          <a:p>
            <a:r>
              <a:rPr lang="en-US" dirty="0"/>
              <a:t>BMAP Program Overview</a:t>
            </a:r>
          </a:p>
        </p:txBody>
      </p:sp>
      <p:sp>
        <p:nvSpPr>
          <p:cNvPr id="4" name="Slide Number Placeholder 3">
            <a:extLst>
              <a:ext uri="{FF2B5EF4-FFF2-40B4-BE49-F238E27FC236}">
                <a16:creationId xmlns:a16="http://schemas.microsoft.com/office/drawing/2014/main" id="{487B22A3-4615-4B24-A4E5-8DD66400F5C4}"/>
              </a:ext>
            </a:extLst>
          </p:cNvPr>
          <p:cNvSpPr>
            <a:spLocks noGrp="1"/>
          </p:cNvSpPr>
          <p:nvPr>
            <p:ph type="sldNum" sz="quarter" idx="10"/>
          </p:nvPr>
        </p:nvSpPr>
        <p:spPr/>
        <p:txBody>
          <a:bodyPr/>
          <a:lstStyle/>
          <a:p>
            <a:pPr>
              <a:defRPr/>
            </a:pPr>
            <a:fld id="{3EA8C02C-D895-4FD7-9968-BBB32117BAA6}" type="slidenum">
              <a:rPr lang="en-US" altLang="en-US" smtClean="0"/>
              <a:pPr>
                <a:defRPr/>
              </a:pPr>
              <a:t>3</a:t>
            </a:fld>
            <a:endParaRPr lang="en-US" altLang="en-US" dirty="0"/>
          </a:p>
        </p:txBody>
      </p:sp>
      <p:sp>
        <p:nvSpPr>
          <p:cNvPr id="5" name="Content Placeholder 2">
            <a:extLst>
              <a:ext uri="{FF2B5EF4-FFF2-40B4-BE49-F238E27FC236}">
                <a16:creationId xmlns:a16="http://schemas.microsoft.com/office/drawing/2014/main" id="{99AAF200-163A-4A33-99AE-88127BB46767}"/>
              </a:ext>
            </a:extLst>
          </p:cNvPr>
          <p:cNvSpPr txBox="1">
            <a:spLocks/>
          </p:cNvSpPr>
          <p:nvPr/>
        </p:nvSpPr>
        <p:spPr>
          <a:xfrm>
            <a:off x="419105" y="1641116"/>
            <a:ext cx="6372036" cy="1804604"/>
          </a:xfrm>
          <a:prstGeom prst="rect">
            <a:avLst/>
          </a:prstGeom>
          <a:ln>
            <a:noFill/>
          </a:ln>
        </p:spPr>
        <p:txBody>
          <a:bodyPr/>
          <a:lstStyle>
            <a:lvl1pPr marL="233363" indent="-233363" algn="l" rtl="0" eaLnBrk="0" fontAlgn="base" hangingPunct="0">
              <a:spcBef>
                <a:spcPct val="60000"/>
              </a:spcBef>
              <a:spcAft>
                <a:spcPct val="0"/>
              </a:spcAft>
              <a:buClr>
                <a:srgbClr val="5A5B5D"/>
              </a:buClr>
              <a:buFont typeface="Wingdings" panose="05000000000000000000" pitchFamily="2" charset="2"/>
              <a:buChar char="§"/>
              <a:defRPr sz="1800">
                <a:solidFill>
                  <a:schemeClr val="bg2">
                    <a:lumMod val="50000"/>
                  </a:schemeClr>
                </a:solidFill>
                <a:latin typeface="Franklin Gothic Book" panose="020B0503020102020204" pitchFamily="34" charset="0"/>
                <a:ea typeface="+mn-ea"/>
                <a:cs typeface="+mn-cs"/>
              </a:defRPr>
            </a:lvl1pPr>
            <a:lvl2pPr marL="571500" indent="-223838" algn="l" rtl="0" eaLnBrk="0" fontAlgn="base" hangingPunct="0">
              <a:spcBef>
                <a:spcPct val="30000"/>
              </a:spcBef>
              <a:spcAft>
                <a:spcPct val="0"/>
              </a:spcAft>
              <a:buClr>
                <a:srgbClr val="5A5B5D"/>
              </a:buClr>
              <a:buFont typeface="Arial" panose="020B0604020202020204" pitchFamily="34" charset="0"/>
              <a:buChar char="‒"/>
              <a:defRPr sz="1600">
                <a:solidFill>
                  <a:schemeClr val="bg2">
                    <a:lumMod val="50000"/>
                  </a:schemeClr>
                </a:solidFill>
                <a:latin typeface="Franklin Gothic Book" panose="020B0503020102020204" pitchFamily="34" charset="0"/>
              </a:defRPr>
            </a:lvl2pPr>
            <a:lvl3pPr marL="909638" indent="-222250" algn="l" rtl="0" eaLnBrk="0" fontAlgn="base" hangingPunct="0">
              <a:spcBef>
                <a:spcPct val="30000"/>
              </a:spcBef>
              <a:spcAft>
                <a:spcPct val="0"/>
              </a:spcAft>
              <a:buClr>
                <a:srgbClr val="5A5B5D"/>
              </a:buClr>
              <a:buFont typeface="Courier New" panose="02070309020205020404" pitchFamily="49" charset="0"/>
              <a:buChar char="o"/>
              <a:defRPr sz="1400">
                <a:solidFill>
                  <a:schemeClr val="bg2">
                    <a:lumMod val="50000"/>
                  </a:schemeClr>
                </a:solidFill>
                <a:latin typeface="Franklin Gothic Book" panose="020B0503020102020204" pitchFamily="34" charset="0"/>
              </a:defRPr>
            </a:lvl3pPr>
            <a:lvl4pPr marL="1258888" indent="-231775" algn="l" rtl="0" eaLnBrk="0" fontAlgn="base" hangingPunct="0">
              <a:spcBef>
                <a:spcPct val="30000"/>
              </a:spcBef>
              <a:spcAft>
                <a:spcPct val="0"/>
              </a:spcAft>
              <a:buClr>
                <a:srgbClr val="5A5B5D"/>
              </a:buClr>
              <a:buFont typeface="Arial" panose="020B0604020202020204" pitchFamily="34" charset="0"/>
              <a:buChar char="•"/>
              <a:defRPr sz="1200">
                <a:solidFill>
                  <a:schemeClr val="bg2">
                    <a:lumMod val="50000"/>
                  </a:schemeClr>
                </a:solidFill>
                <a:latin typeface="Franklin Gothic Book" panose="020B0503020102020204" pitchFamily="34" charset="0"/>
              </a:defRPr>
            </a:lvl4pPr>
            <a:lvl5pPr marL="1598613" indent="-222250" algn="l" rtl="0" eaLnBrk="0" fontAlgn="base" hangingPunct="0">
              <a:spcBef>
                <a:spcPct val="30000"/>
              </a:spcBef>
              <a:spcAft>
                <a:spcPct val="0"/>
              </a:spcAft>
              <a:buClr>
                <a:srgbClr val="5A5B5D"/>
              </a:buClr>
              <a:buFont typeface="Wingdings" panose="05000000000000000000" pitchFamily="2" charset="2"/>
              <a:buChar char="§"/>
              <a:defRPr sz="1100">
                <a:solidFill>
                  <a:srgbClr val="5A5B5D"/>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lvl="0" indent="0">
              <a:buNone/>
              <a:defRPr/>
            </a:pPr>
            <a:r>
              <a:rPr lang="en-US" sz="1500" kern="0" dirty="0">
                <a:solidFill>
                  <a:srgbClr val="000508"/>
                </a:solidFill>
                <a:latin typeface="Arial"/>
              </a:rPr>
              <a:t>The Bomb-Making Materials Awareness Program (BMAP), a counter-terrorism risk management bombing prevention program.  BMAP focuses on restricting access by malicious actors to explosive precursor chemicals, explosive powders, exploding target materials, associated components, and delivery methods. The program is most effective during the terrorist attack cycle’s planning phase. The two focus areas of BMAP are the acquisition of materials and bomb-building stages.</a:t>
            </a:r>
          </a:p>
        </p:txBody>
      </p:sp>
      <p:sp>
        <p:nvSpPr>
          <p:cNvPr id="6" name="Content Placeholder 2">
            <a:extLst>
              <a:ext uri="{FF2B5EF4-FFF2-40B4-BE49-F238E27FC236}">
                <a16:creationId xmlns:a16="http://schemas.microsoft.com/office/drawing/2014/main" id="{6BA010C1-6C06-491B-A319-DE5227A7301A}"/>
              </a:ext>
            </a:extLst>
          </p:cNvPr>
          <p:cNvSpPr>
            <a:spLocks noGrp="1"/>
          </p:cNvSpPr>
          <p:nvPr>
            <p:ph idx="1"/>
          </p:nvPr>
        </p:nvSpPr>
        <p:spPr>
          <a:xfrm>
            <a:off x="473544" y="3848299"/>
            <a:ext cx="8321670" cy="2206671"/>
          </a:xfrm>
          <a:ln>
            <a:noFill/>
          </a:ln>
        </p:spPr>
        <p:txBody>
          <a:bodyPr/>
          <a:lstStyle/>
          <a:p>
            <a:pPr marL="342900" lvl="1" indent="-342900" defTabSz="457200">
              <a:spcBef>
                <a:spcPts val="600"/>
              </a:spcBef>
              <a:buFont typeface="+mj-lt"/>
              <a:buAutoNum type="arabicPeriod"/>
              <a:defRPr/>
            </a:pPr>
            <a:r>
              <a:rPr lang="en-US" sz="1500" dirty="0">
                <a:solidFill>
                  <a:srgbClr val="000508"/>
                </a:solidFill>
              </a:rPr>
              <a:t>Restrict access by malicious actors to BMM and explosive precursor chemicals (EPC) used to manufacture homemade explosives (HME) and destructive devices.</a:t>
            </a:r>
          </a:p>
          <a:p>
            <a:pPr marL="342900" lvl="1" indent="-342900" defTabSz="457200">
              <a:spcBef>
                <a:spcPts val="600"/>
              </a:spcBef>
              <a:buFont typeface="+mj-lt"/>
              <a:buAutoNum type="arabicPeriod"/>
              <a:defRPr/>
            </a:pPr>
            <a:r>
              <a:rPr lang="en-US" sz="1500" dirty="0">
                <a:solidFill>
                  <a:srgbClr val="000508"/>
                </a:solidFill>
              </a:rPr>
              <a:t>Provide early detection of the sale of HME precursor chemicals and BMM to suspect individuals.</a:t>
            </a:r>
          </a:p>
          <a:p>
            <a:pPr marL="342900" lvl="1" indent="-342900" defTabSz="457200">
              <a:spcBef>
                <a:spcPts val="600"/>
              </a:spcBef>
              <a:buFont typeface="+mj-lt"/>
              <a:buAutoNum type="arabicPeriod"/>
              <a:defRPr/>
            </a:pPr>
            <a:r>
              <a:rPr lang="en-US" sz="1500" dirty="0">
                <a:solidFill>
                  <a:srgbClr val="000508"/>
                </a:solidFill>
              </a:rPr>
              <a:t>Prevent diversion and theft of HME precursor chemicals and BMM by malicious actors.</a:t>
            </a:r>
          </a:p>
          <a:p>
            <a:pPr marL="342900" lvl="1" indent="-342900" defTabSz="457200">
              <a:spcBef>
                <a:spcPts val="600"/>
              </a:spcBef>
              <a:buFont typeface="+mj-lt"/>
              <a:buAutoNum type="arabicPeriod"/>
              <a:defRPr/>
            </a:pPr>
            <a:r>
              <a:rPr lang="en-US" sz="1500" dirty="0">
                <a:solidFill>
                  <a:srgbClr val="000508"/>
                </a:solidFill>
              </a:rPr>
              <a:t>Build a network of vigilant and informed partners who serve as the Nation’s C-IED “eyes-and-ears” as the first line of defense in providing early detection of potential terrorist attacks and criminal activity. </a:t>
            </a:r>
          </a:p>
        </p:txBody>
      </p:sp>
      <p:cxnSp>
        <p:nvCxnSpPr>
          <p:cNvPr id="8" name="Straight Connector 7">
            <a:extLst>
              <a:ext uri="{FF2B5EF4-FFF2-40B4-BE49-F238E27FC236}">
                <a16:creationId xmlns:a16="http://schemas.microsoft.com/office/drawing/2014/main" id="{26D7195D-8EF9-4B6C-B5AE-9BB9649B1FBC}"/>
              </a:ext>
            </a:extLst>
          </p:cNvPr>
          <p:cNvCxnSpPr>
            <a:cxnSpLocks/>
          </p:cNvCxnSpPr>
          <p:nvPr/>
        </p:nvCxnSpPr>
        <p:spPr bwMode="auto">
          <a:xfrm>
            <a:off x="419105" y="1548559"/>
            <a:ext cx="1520643"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DB309D6D-6028-407A-B1A0-A9EB25ADB935}"/>
              </a:ext>
            </a:extLst>
          </p:cNvPr>
          <p:cNvSpPr txBox="1"/>
          <p:nvPr/>
        </p:nvSpPr>
        <p:spPr>
          <a:xfrm>
            <a:off x="419105" y="3455752"/>
            <a:ext cx="13516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508"/>
                </a:solidFill>
                <a:effectLst/>
                <a:uLnTx/>
                <a:uFillTx/>
                <a:latin typeface="Arial"/>
                <a:ea typeface="+mn-ea"/>
                <a:cs typeface="+mn-cs"/>
              </a:rPr>
              <a:t>Objectives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8647F768-0B6E-45CD-8D1E-7DECA393D23B}"/>
              </a:ext>
            </a:extLst>
          </p:cNvPr>
          <p:cNvCxnSpPr>
            <a:cxnSpLocks/>
          </p:cNvCxnSpPr>
          <p:nvPr/>
        </p:nvCxnSpPr>
        <p:spPr bwMode="auto">
          <a:xfrm>
            <a:off x="473544" y="3807424"/>
            <a:ext cx="1553694" cy="0"/>
          </a:xfrm>
          <a:prstGeom prst="line">
            <a:avLst/>
          </a:prstGeom>
          <a:solidFill>
            <a:schemeClr val="accent1"/>
          </a:solidFill>
          <a:ln w="38100" cap="flat" cmpd="sng" algn="ctr">
            <a:solidFill>
              <a:srgbClr val="005288"/>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0FE8EDFD-6D00-4F56-9039-18A64FC64038}"/>
              </a:ext>
            </a:extLst>
          </p:cNvPr>
          <p:cNvSpPr txBox="1"/>
          <p:nvPr/>
        </p:nvSpPr>
        <p:spPr>
          <a:xfrm>
            <a:off x="367809" y="1212253"/>
            <a:ext cx="14542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508"/>
                </a:solidFill>
                <a:effectLst/>
                <a:uLnTx/>
                <a:uFillTx/>
                <a:latin typeface="Arial"/>
                <a:ea typeface="+mn-ea"/>
                <a:cs typeface="+mn-cs"/>
              </a:rPr>
              <a:t>Description</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72450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D1A6-A878-4627-BACF-2BB5169109B3}"/>
              </a:ext>
            </a:extLst>
          </p:cNvPr>
          <p:cNvSpPr>
            <a:spLocks noGrp="1"/>
          </p:cNvSpPr>
          <p:nvPr>
            <p:ph type="ctrTitle"/>
          </p:nvPr>
        </p:nvSpPr>
        <p:spPr/>
        <p:txBody>
          <a:bodyPr/>
          <a:lstStyle/>
          <a:p>
            <a:r>
              <a:rPr lang="en-US" dirty="0"/>
              <a:t>BMAP Pillars</a:t>
            </a:r>
          </a:p>
        </p:txBody>
      </p:sp>
      <p:sp>
        <p:nvSpPr>
          <p:cNvPr id="4" name="Slide Number Placeholder 3">
            <a:extLst>
              <a:ext uri="{FF2B5EF4-FFF2-40B4-BE49-F238E27FC236}">
                <a16:creationId xmlns:a16="http://schemas.microsoft.com/office/drawing/2014/main" id="{662B0C21-5B32-45FC-8822-E4BADB056F0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A8C02C-D895-4FD7-9968-BBB32117BAA6}" type="slidenum">
              <a:rPr kumimoji="0" lang="en-US" altLang="en-US" sz="1200" b="1" i="0" u="none" strike="noStrike" kern="1200" cap="none" spc="0" normalizeH="0" baseline="0" noProof="0" smtClean="0">
                <a:ln>
                  <a:noFill/>
                </a:ln>
                <a:solidFill>
                  <a:srgbClr val="5A5B5D"/>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5A5B5D"/>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88FD4FAF-D827-404A-A674-5C230CC63D2E}"/>
              </a:ext>
            </a:extLst>
          </p:cNvPr>
          <p:cNvGrpSpPr/>
          <p:nvPr/>
        </p:nvGrpSpPr>
        <p:grpSpPr>
          <a:xfrm>
            <a:off x="113488" y="1276754"/>
            <a:ext cx="8877300" cy="4532698"/>
            <a:chOff x="113488" y="1276754"/>
            <a:chExt cx="8877300" cy="4532698"/>
          </a:xfrm>
        </p:grpSpPr>
        <p:grpSp>
          <p:nvGrpSpPr>
            <p:cNvPr id="3" name="Group 2">
              <a:extLst>
                <a:ext uri="{FF2B5EF4-FFF2-40B4-BE49-F238E27FC236}">
                  <a16:creationId xmlns:a16="http://schemas.microsoft.com/office/drawing/2014/main" id="{54AB42AB-99E6-464D-B6F0-BD6B59F7FA79}"/>
                </a:ext>
              </a:extLst>
            </p:cNvPr>
            <p:cNvGrpSpPr/>
            <p:nvPr/>
          </p:nvGrpSpPr>
          <p:grpSpPr>
            <a:xfrm>
              <a:off x="113488" y="1276754"/>
              <a:ext cx="8877300" cy="4532698"/>
              <a:chOff x="113488" y="1276754"/>
              <a:chExt cx="8877300" cy="4532698"/>
            </a:xfrm>
          </p:grpSpPr>
          <p:sp>
            <p:nvSpPr>
              <p:cNvPr id="5" name="Isosceles Triangle 4">
                <a:extLst>
                  <a:ext uri="{FF2B5EF4-FFF2-40B4-BE49-F238E27FC236}">
                    <a16:creationId xmlns:a16="http://schemas.microsoft.com/office/drawing/2014/main" id="{1757A7EF-1746-4FFA-8547-B3F78ED66759}"/>
                  </a:ext>
                </a:extLst>
              </p:cNvPr>
              <p:cNvSpPr/>
              <p:nvPr/>
            </p:nvSpPr>
            <p:spPr bwMode="auto">
              <a:xfrm>
                <a:off x="486991" y="1276754"/>
                <a:ext cx="8186298" cy="823363"/>
              </a:xfrm>
              <a:prstGeom prst="triangle">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DADADA">
                      <a:lumMod val="10000"/>
                    </a:srgbClr>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44E74FEA-B70E-4611-A841-A263CE7A7E05}"/>
                  </a:ext>
                </a:extLst>
              </p:cNvPr>
              <p:cNvSpPr/>
              <p:nvPr/>
            </p:nvSpPr>
            <p:spPr bwMode="auto">
              <a:xfrm>
                <a:off x="542113" y="2707341"/>
                <a:ext cx="8077200" cy="336275"/>
              </a:xfrm>
              <a:prstGeom prst="rect">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 name="Rectangle 11">
                <a:extLst>
                  <a:ext uri="{FF2B5EF4-FFF2-40B4-BE49-F238E27FC236}">
                    <a16:creationId xmlns:a16="http://schemas.microsoft.com/office/drawing/2014/main" id="{945BD642-440A-46E8-BF3D-05D306D6445E}"/>
                  </a:ext>
                </a:extLst>
              </p:cNvPr>
              <p:cNvSpPr/>
              <p:nvPr/>
            </p:nvSpPr>
            <p:spPr bwMode="auto">
              <a:xfrm>
                <a:off x="1284355" y="3123320"/>
                <a:ext cx="1046464" cy="2014321"/>
              </a:xfrm>
              <a:prstGeom prst="rect">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7" name="Rectangle 16">
                <a:extLst>
                  <a:ext uri="{FF2B5EF4-FFF2-40B4-BE49-F238E27FC236}">
                    <a16:creationId xmlns:a16="http://schemas.microsoft.com/office/drawing/2014/main" id="{4444B7B5-B538-4580-A7F5-B0929E19C65C}"/>
                  </a:ext>
                </a:extLst>
              </p:cNvPr>
              <p:cNvSpPr/>
              <p:nvPr/>
            </p:nvSpPr>
            <p:spPr bwMode="auto">
              <a:xfrm>
                <a:off x="542113" y="5224677"/>
                <a:ext cx="8077200" cy="165370"/>
              </a:xfrm>
              <a:prstGeom prst="rect">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Rectangle 18">
                <a:extLst>
                  <a:ext uri="{FF2B5EF4-FFF2-40B4-BE49-F238E27FC236}">
                    <a16:creationId xmlns:a16="http://schemas.microsoft.com/office/drawing/2014/main" id="{45401E5F-7A5B-4B7C-9186-77330EB19F20}"/>
                  </a:ext>
                </a:extLst>
              </p:cNvPr>
              <p:cNvSpPr/>
              <p:nvPr/>
            </p:nvSpPr>
            <p:spPr bwMode="auto">
              <a:xfrm>
                <a:off x="361138" y="5422360"/>
                <a:ext cx="8439150" cy="165370"/>
              </a:xfrm>
              <a:prstGeom prst="rect">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Rectangle 19">
                <a:extLst>
                  <a:ext uri="{FF2B5EF4-FFF2-40B4-BE49-F238E27FC236}">
                    <a16:creationId xmlns:a16="http://schemas.microsoft.com/office/drawing/2014/main" id="{57D2D28E-65C1-4987-96A5-895B58823D5E}"/>
                  </a:ext>
                </a:extLst>
              </p:cNvPr>
              <p:cNvSpPr/>
              <p:nvPr/>
            </p:nvSpPr>
            <p:spPr bwMode="auto">
              <a:xfrm>
                <a:off x="113488" y="5631910"/>
                <a:ext cx="8877300" cy="165370"/>
              </a:xfrm>
              <a:prstGeom prst="rect">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0" name="TextBox 49">
                <a:extLst>
                  <a:ext uri="{FF2B5EF4-FFF2-40B4-BE49-F238E27FC236}">
                    <a16:creationId xmlns:a16="http://schemas.microsoft.com/office/drawing/2014/main" id="{0A977798-07C6-412D-A79E-8C70F7666E2A}"/>
                  </a:ext>
                </a:extLst>
              </p:cNvPr>
              <p:cNvSpPr txBox="1"/>
              <p:nvPr/>
            </p:nvSpPr>
            <p:spPr>
              <a:xfrm>
                <a:off x="609600" y="5224677"/>
                <a:ext cx="799228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BMAP, in its foundations, targets purchasing behaviors and suspicious activity left of the boom. All four pillars of BMAP stem from outreach and awareness.   </a:t>
                </a:r>
              </a:p>
            </p:txBody>
          </p:sp>
          <p:sp>
            <p:nvSpPr>
              <p:cNvPr id="42" name="Rectangle 41">
                <a:extLst>
                  <a:ext uri="{FF2B5EF4-FFF2-40B4-BE49-F238E27FC236}">
                    <a16:creationId xmlns:a16="http://schemas.microsoft.com/office/drawing/2014/main" id="{A718B908-0F2A-4DEF-AF8C-C49304648046}"/>
                  </a:ext>
                </a:extLst>
              </p:cNvPr>
              <p:cNvSpPr/>
              <p:nvPr/>
            </p:nvSpPr>
            <p:spPr bwMode="auto">
              <a:xfrm>
                <a:off x="3122120" y="3123320"/>
                <a:ext cx="1046464" cy="2014321"/>
              </a:xfrm>
              <a:prstGeom prst="rect">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4" name="Rectangle 43">
                <a:extLst>
                  <a:ext uri="{FF2B5EF4-FFF2-40B4-BE49-F238E27FC236}">
                    <a16:creationId xmlns:a16="http://schemas.microsoft.com/office/drawing/2014/main" id="{D2A805AE-2C8E-40E4-9A91-F6503D7E7108}"/>
                  </a:ext>
                </a:extLst>
              </p:cNvPr>
              <p:cNvSpPr/>
              <p:nvPr/>
            </p:nvSpPr>
            <p:spPr bwMode="auto">
              <a:xfrm>
                <a:off x="4959885" y="3130652"/>
                <a:ext cx="1046464" cy="2014321"/>
              </a:xfrm>
              <a:prstGeom prst="rect">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Rectangle 48">
                <a:extLst>
                  <a:ext uri="{FF2B5EF4-FFF2-40B4-BE49-F238E27FC236}">
                    <a16:creationId xmlns:a16="http://schemas.microsoft.com/office/drawing/2014/main" id="{EF0639BE-7C21-430C-A302-3C717BCF61EF}"/>
                  </a:ext>
                </a:extLst>
              </p:cNvPr>
              <p:cNvSpPr/>
              <p:nvPr/>
            </p:nvSpPr>
            <p:spPr bwMode="auto">
              <a:xfrm>
                <a:off x="6797650" y="3123319"/>
                <a:ext cx="1046464" cy="2014321"/>
              </a:xfrm>
              <a:prstGeom prst="rect">
                <a:avLst/>
              </a:prstGeom>
              <a:solidFill>
                <a:srgbClr val="D9D9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1" name="Rectangle: Rounded Corners 50">
                <a:extLst>
                  <a:ext uri="{FF2B5EF4-FFF2-40B4-BE49-F238E27FC236}">
                    <a16:creationId xmlns:a16="http://schemas.microsoft.com/office/drawing/2014/main" id="{82686E33-B449-42FE-9159-92ECD481F480}"/>
                  </a:ext>
                </a:extLst>
              </p:cNvPr>
              <p:cNvSpPr/>
              <p:nvPr/>
            </p:nvSpPr>
            <p:spPr bwMode="auto">
              <a:xfrm>
                <a:off x="3008190" y="2063830"/>
                <a:ext cx="1274324" cy="739302"/>
              </a:xfrm>
              <a:prstGeom prst="round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charset="0"/>
                    <a:ea typeface="+mn-ea"/>
                    <a:cs typeface="+mn-cs"/>
                  </a:rPr>
                  <a:t>Operation Flashpoint</a:t>
                </a:r>
              </a:p>
            </p:txBody>
          </p:sp>
          <p:sp>
            <p:nvSpPr>
              <p:cNvPr id="54" name="Rectangle: Rounded Corners 53">
                <a:extLst>
                  <a:ext uri="{FF2B5EF4-FFF2-40B4-BE49-F238E27FC236}">
                    <a16:creationId xmlns:a16="http://schemas.microsoft.com/office/drawing/2014/main" id="{16C12E49-0289-4FD4-8D02-2AD51E51B748}"/>
                  </a:ext>
                </a:extLst>
              </p:cNvPr>
              <p:cNvSpPr/>
              <p:nvPr/>
            </p:nvSpPr>
            <p:spPr bwMode="auto">
              <a:xfrm>
                <a:off x="4845955" y="2063830"/>
                <a:ext cx="1274324" cy="739302"/>
              </a:xfrm>
              <a:prstGeom prst="round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13" name="Group 12">
                <a:extLst>
                  <a:ext uri="{FF2B5EF4-FFF2-40B4-BE49-F238E27FC236}">
                    <a16:creationId xmlns:a16="http://schemas.microsoft.com/office/drawing/2014/main" id="{4DE100EC-1CAD-46F4-9A04-94105222DE91}"/>
                  </a:ext>
                </a:extLst>
              </p:cNvPr>
              <p:cNvGrpSpPr/>
              <p:nvPr/>
            </p:nvGrpSpPr>
            <p:grpSpPr>
              <a:xfrm>
                <a:off x="1088971" y="2067266"/>
                <a:ext cx="1341828" cy="739302"/>
                <a:chOff x="640026" y="2075976"/>
                <a:chExt cx="1341828" cy="739302"/>
              </a:xfrm>
            </p:grpSpPr>
            <p:sp>
              <p:nvSpPr>
                <p:cNvPr id="56" name="Rectangle: Rounded Corners 55">
                  <a:extLst>
                    <a:ext uri="{FF2B5EF4-FFF2-40B4-BE49-F238E27FC236}">
                      <a16:creationId xmlns:a16="http://schemas.microsoft.com/office/drawing/2014/main" id="{CE90A472-66C1-4B21-9DAF-092F4811B70C}"/>
                    </a:ext>
                  </a:extLst>
                </p:cNvPr>
                <p:cNvSpPr/>
                <p:nvPr/>
              </p:nvSpPr>
              <p:spPr bwMode="auto">
                <a:xfrm>
                  <a:off x="707530" y="2075976"/>
                  <a:ext cx="1274324" cy="739302"/>
                </a:xfrm>
                <a:prstGeom prst="round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7" name="TextBox 56">
                  <a:extLst>
                    <a:ext uri="{FF2B5EF4-FFF2-40B4-BE49-F238E27FC236}">
                      <a16:creationId xmlns:a16="http://schemas.microsoft.com/office/drawing/2014/main" id="{22C07DE3-A580-400C-B9B0-42410A623E39}"/>
                    </a:ext>
                  </a:extLst>
                </p:cNvPr>
                <p:cNvSpPr txBox="1"/>
                <p:nvPr/>
              </p:nvSpPr>
              <p:spPr>
                <a:xfrm>
                  <a:off x="640026" y="2109652"/>
                  <a:ext cx="1217000" cy="61555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charset="0"/>
                      <a:ea typeface="+mn-ea"/>
                      <a:cs typeface="+mn-cs"/>
                    </a:rPr>
                    <a:t>Corporate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charset="0"/>
                      <a:ea typeface="+mn-ea"/>
                      <a:cs typeface="+mn-cs"/>
                    </a:rPr>
                    <a:t>Outreach</a:t>
                  </a:r>
                </a:p>
              </p:txBody>
            </p:sp>
          </p:grpSp>
          <p:grpSp>
            <p:nvGrpSpPr>
              <p:cNvPr id="9" name="Group 8">
                <a:extLst>
                  <a:ext uri="{FF2B5EF4-FFF2-40B4-BE49-F238E27FC236}">
                    <a16:creationId xmlns:a16="http://schemas.microsoft.com/office/drawing/2014/main" id="{053FBEEF-73AA-4D84-B5A2-150C1C2CD65E}"/>
                  </a:ext>
                </a:extLst>
              </p:cNvPr>
              <p:cNvGrpSpPr/>
              <p:nvPr/>
            </p:nvGrpSpPr>
            <p:grpSpPr>
              <a:xfrm>
                <a:off x="6627485" y="2063830"/>
                <a:ext cx="1455848" cy="739302"/>
                <a:chOff x="6632131" y="2070086"/>
                <a:chExt cx="1455848" cy="739302"/>
              </a:xfrm>
            </p:grpSpPr>
            <p:sp>
              <p:nvSpPr>
                <p:cNvPr id="58" name="Rectangle: Rounded Corners 57">
                  <a:extLst>
                    <a:ext uri="{FF2B5EF4-FFF2-40B4-BE49-F238E27FC236}">
                      <a16:creationId xmlns:a16="http://schemas.microsoft.com/office/drawing/2014/main" id="{ECB7FB9C-FB0B-4522-8CCA-1C70B60661A0}"/>
                    </a:ext>
                  </a:extLst>
                </p:cNvPr>
                <p:cNvSpPr/>
                <p:nvPr/>
              </p:nvSpPr>
              <p:spPr bwMode="auto">
                <a:xfrm>
                  <a:off x="6686015" y="2070086"/>
                  <a:ext cx="1274324" cy="739302"/>
                </a:xfrm>
                <a:prstGeom prst="round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9" name="TextBox 58">
                  <a:extLst>
                    <a:ext uri="{FF2B5EF4-FFF2-40B4-BE49-F238E27FC236}">
                      <a16:creationId xmlns:a16="http://schemas.microsoft.com/office/drawing/2014/main" id="{04895B73-FC16-4E8C-B9E1-33D617EF4D82}"/>
                    </a:ext>
                  </a:extLst>
                </p:cNvPr>
                <p:cNvSpPr txBox="1"/>
                <p:nvPr/>
              </p:nvSpPr>
              <p:spPr>
                <a:xfrm>
                  <a:off x="6632131" y="2113454"/>
                  <a:ext cx="1455848" cy="61555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charset="0"/>
                      <a:ea typeface="+mn-ea"/>
                      <a:cs typeface="+mn-cs"/>
                    </a:rPr>
                    <a:t>International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charset="0"/>
                      <a:ea typeface="+mn-ea"/>
                      <a:cs typeface="+mn-cs"/>
                    </a:rPr>
                    <a:t>Outreach</a:t>
                  </a:r>
                </a:p>
              </p:txBody>
            </p:sp>
          </p:grpSp>
          <p:grpSp>
            <p:nvGrpSpPr>
              <p:cNvPr id="23" name="Group 22">
                <a:extLst>
                  <a:ext uri="{FF2B5EF4-FFF2-40B4-BE49-F238E27FC236}">
                    <a16:creationId xmlns:a16="http://schemas.microsoft.com/office/drawing/2014/main" id="{7DFA5CB9-7168-46B2-8F50-CD24D919F19D}"/>
                  </a:ext>
                </a:extLst>
              </p:cNvPr>
              <p:cNvGrpSpPr/>
              <p:nvPr/>
            </p:nvGrpSpPr>
            <p:grpSpPr>
              <a:xfrm>
                <a:off x="1088971" y="3376640"/>
                <a:ext cx="1425390" cy="1546626"/>
                <a:chOff x="1082509" y="3466559"/>
                <a:chExt cx="1095375" cy="1333500"/>
              </a:xfrm>
            </p:grpSpPr>
            <p:sp>
              <p:nvSpPr>
                <p:cNvPr id="60" name="Rectangle 59">
                  <a:extLst>
                    <a:ext uri="{FF2B5EF4-FFF2-40B4-BE49-F238E27FC236}">
                      <a16:creationId xmlns:a16="http://schemas.microsoft.com/office/drawing/2014/main" id="{B78930E7-3CDF-460E-B7CC-8B0B8155339F}"/>
                    </a:ext>
                  </a:extLst>
                </p:cNvPr>
                <p:cNvSpPr/>
                <p:nvPr/>
              </p:nvSpPr>
              <p:spPr bwMode="auto">
                <a:xfrm>
                  <a:off x="1082509" y="3466559"/>
                  <a:ext cx="1095375" cy="1333500"/>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defTabSz="914400" eaLnBrk="0" fontAlgn="base" hangingPunct="0">
                    <a:spcBef>
                      <a:spcPct val="0"/>
                    </a:spcBef>
                    <a:spcAft>
                      <a:spcPct val="0"/>
                    </a:spcAft>
                    <a:buSzPct val="78000"/>
                    <a:defRPr/>
                  </a:pPr>
                  <a:r>
                    <a:rPr lang="en-US" sz="1600" dirty="0">
                      <a:solidFill>
                        <a:srgbClr val="FFFFFF"/>
                      </a:solidFill>
                      <a:latin typeface="Arial" panose="020B0604020202020204" pitchFamily="34" charset="0"/>
                    </a:rPr>
                    <a:t>- Top-Down</a:t>
                  </a:r>
                  <a:br>
                    <a:rPr lang="en-US" sz="1600" dirty="0">
                      <a:solidFill>
                        <a:srgbClr val="FFFFFF"/>
                      </a:solidFill>
                      <a:latin typeface="Arial" panose="020B0604020202020204" pitchFamily="34" charset="0"/>
                    </a:rPr>
                  </a:br>
                  <a:r>
                    <a:rPr lang="en-US" sz="1600" dirty="0">
                      <a:solidFill>
                        <a:srgbClr val="FFFFFF"/>
                      </a:solidFill>
                      <a:latin typeface="Arial" panose="020B0604020202020204" pitchFamily="34" charset="0"/>
                    </a:rPr>
                    <a:t>Approach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61" name="Straight Connector 60">
                  <a:extLst>
                    <a:ext uri="{FF2B5EF4-FFF2-40B4-BE49-F238E27FC236}">
                      <a16:creationId xmlns:a16="http://schemas.microsoft.com/office/drawing/2014/main" id="{35A4871D-74FE-477E-887A-60457CC7ED2D}"/>
                    </a:ext>
                  </a:extLst>
                </p:cNvPr>
                <p:cNvCxnSpPr>
                  <a:cxnSpLocks/>
                </p:cNvCxnSpPr>
                <p:nvPr/>
              </p:nvCxnSpPr>
              <p:spPr bwMode="auto">
                <a:xfrm>
                  <a:off x="2177884" y="3466559"/>
                  <a:ext cx="0" cy="1333500"/>
                </a:xfrm>
                <a:prstGeom prst="line">
                  <a:avLst/>
                </a:prstGeom>
                <a:solidFill>
                  <a:schemeClr val="accent1"/>
                </a:solidFill>
                <a:ln w="38100" cap="flat" cmpd="sng" algn="ctr">
                  <a:solidFill>
                    <a:srgbClr val="D9D9D9"/>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C0AE6018-E7FD-4B5B-901C-39BFE9121B45}"/>
                    </a:ext>
                  </a:extLst>
                </p:cNvPr>
                <p:cNvCxnSpPr>
                  <a:cxnSpLocks/>
                </p:cNvCxnSpPr>
                <p:nvPr/>
              </p:nvCxnSpPr>
              <p:spPr bwMode="auto">
                <a:xfrm>
                  <a:off x="1094414" y="3466559"/>
                  <a:ext cx="0" cy="1333500"/>
                </a:xfrm>
                <a:prstGeom prst="line">
                  <a:avLst/>
                </a:prstGeom>
                <a:solidFill>
                  <a:schemeClr val="accent1"/>
                </a:solidFill>
                <a:ln w="38100" cap="flat" cmpd="sng" algn="ctr">
                  <a:solidFill>
                    <a:srgbClr val="D9D9D9"/>
                  </a:solidFill>
                  <a:prstDash val="solid"/>
                  <a:round/>
                  <a:headEnd type="none" w="med" len="med"/>
                  <a:tailEnd type="none" w="med" len="med"/>
                </a:ln>
                <a:effectLst/>
              </p:spPr>
            </p:cxnSp>
          </p:grpSp>
          <p:grpSp>
            <p:nvGrpSpPr>
              <p:cNvPr id="66" name="Group 65">
                <a:extLst>
                  <a:ext uri="{FF2B5EF4-FFF2-40B4-BE49-F238E27FC236}">
                    <a16:creationId xmlns:a16="http://schemas.microsoft.com/office/drawing/2014/main" id="{E1822010-E1EF-4CDB-B688-975A41439728}"/>
                  </a:ext>
                </a:extLst>
              </p:cNvPr>
              <p:cNvGrpSpPr/>
              <p:nvPr/>
            </p:nvGrpSpPr>
            <p:grpSpPr>
              <a:xfrm>
                <a:off x="2932657" y="3380043"/>
                <a:ext cx="1425390" cy="1546626"/>
                <a:chOff x="1082509" y="3466559"/>
                <a:chExt cx="1095375" cy="1333500"/>
              </a:xfrm>
            </p:grpSpPr>
            <p:sp>
              <p:nvSpPr>
                <p:cNvPr id="67" name="Rectangle 66">
                  <a:extLst>
                    <a:ext uri="{FF2B5EF4-FFF2-40B4-BE49-F238E27FC236}">
                      <a16:creationId xmlns:a16="http://schemas.microsoft.com/office/drawing/2014/main" id="{0FCD68E4-069F-4B74-8FD3-1E7947F8B88D}"/>
                    </a:ext>
                  </a:extLst>
                </p:cNvPr>
                <p:cNvSpPr/>
                <p:nvPr/>
              </p:nvSpPr>
              <p:spPr bwMode="auto">
                <a:xfrm>
                  <a:off x="1082509" y="3466559"/>
                  <a:ext cx="1095375" cy="1333500"/>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Pct val="78000"/>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Pct val="78000"/>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Retail POS</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Business</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Outreach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68" name="Straight Connector 67">
                  <a:extLst>
                    <a:ext uri="{FF2B5EF4-FFF2-40B4-BE49-F238E27FC236}">
                      <a16:creationId xmlns:a16="http://schemas.microsoft.com/office/drawing/2014/main" id="{C48F3C96-7B9E-41C9-941C-015E521B4AAD}"/>
                    </a:ext>
                  </a:extLst>
                </p:cNvPr>
                <p:cNvCxnSpPr>
                  <a:cxnSpLocks/>
                </p:cNvCxnSpPr>
                <p:nvPr/>
              </p:nvCxnSpPr>
              <p:spPr bwMode="auto">
                <a:xfrm>
                  <a:off x="2177884" y="3466559"/>
                  <a:ext cx="0" cy="1333500"/>
                </a:xfrm>
                <a:prstGeom prst="line">
                  <a:avLst/>
                </a:prstGeom>
                <a:solidFill>
                  <a:schemeClr val="accent1"/>
                </a:solidFill>
                <a:ln w="38100" cap="flat" cmpd="sng" algn="ctr">
                  <a:solidFill>
                    <a:srgbClr val="D9D9D9"/>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0BB7DB14-B4C3-4CD9-9BB6-FAFE3FCD77DB}"/>
                    </a:ext>
                  </a:extLst>
                </p:cNvPr>
                <p:cNvCxnSpPr>
                  <a:cxnSpLocks/>
                </p:cNvCxnSpPr>
                <p:nvPr/>
              </p:nvCxnSpPr>
              <p:spPr bwMode="auto">
                <a:xfrm>
                  <a:off x="1094414" y="3466559"/>
                  <a:ext cx="0" cy="1333500"/>
                </a:xfrm>
                <a:prstGeom prst="line">
                  <a:avLst/>
                </a:prstGeom>
                <a:solidFill>
                  <a:schemeClr val="accent1"/>
                </a:solidFill>
                <a:ln w="38100" cap="flat" cmpd="sng" algn="ctr">
                  <a:solidFill>
                    <a:srgbClr val="D9D9D9"/>
                  </a:solidFill>
                  <a:prstDash val="solid"/>
                  <a:round/>
                  <a:headEnd type="none" w="med" len="med"/>
                  <a:tailEnd type="none" w="med" len="med"/>
                </a:ln>
                <a:effectLst/>
              </p:spPr>
            </p:cxnSp>
          </p:grpSp>
          <p:grpSp>
            <p:nvGrpSpPr>
              <p:cNvPr id="70" name="Group 69">
                <a:extLst>
                  <a:ext uri="{FF2B5EF4-FFF2-40B4-BE49-F238E27FC236}">
                    <a16:creationId xmlns:a16="http://schemas.microsoft.com/office/drawing/2014/main" id="{4D133C53-DB7D-43F4-8E78-A85BCD51D73D}"/>
                  </a:ext>
                </a:extLst>
              </p:cNvPr>
              <p:cNvGrpSpPr/>
              <p:nvPr/>
            </p:nvGrpSpPr>
            <p:grpSpPr>
              <a:xfrm>
                <a:off x="4770422" y="3376640"/>
                <a:ext cx="1425390" cy="1546626"/>
                <a:chOff x="1082509" y="3466559"/>
                <a:chExt cx="1095375" cy="1333500"/>
              </a:xfrm>
            </p:grpSpPr>
            <p:sp>
              <p:nvSpPr>
                <p:cNvPr id="71" name="Rectangle 70">
                  <a:extLst>
                    <a:ext uri="{FF2B5EF4-FFF2-40B4-BE49-F238E27FC236}">
                      <a16:creationId xmlns:a16="http://schemas.microsoft.com/office/drawing/2014/main" id="{F40AEF7B-169E-4D36-B1D6-4F92573AAD56}"/>
                    </a:ext>
                  </a:extLst>
                </p:cNvPr>
                <p:cNvSpPr/>
                <p:nvPr/>
              </p:nvSpPr>
              <p:spPr bwMode="auto">
                <a:xfrm>
                  <a:off x="1082509" y="3466559"/>
                  <a:ext cx="1095375" cy="1333500"/>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Pct val="78000"/>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lvl="0" defTabSz="914400" eaLnBrk="0" fontAlgn="base" hangingPunct="0">
                    <a:spcBef>
                      <a:spcPct val="0"/>
                    </a:spcBef>
                    <a:spcAft>
                      <a:spcPct val="0"/>
                    </a:spcAf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lang="en-US" sz="1600" dirty="0">
                      <a:solidFill>
                        <a:srgbClr val="FFFFFF"/>
                      </a:solidFill>
                      <a:latin typeface="Arial" panose="020B0604020202020204" pitchFamily="34" charset="0"/>
                    </a:rPr>
                    <a:t>Improve awareness of the threat</a:t>
                  </a:r>
                </a:p>
                <a:p>
                  <a:pPr marL="0" marR="0" lvl="0" indent="0" algn="l" defTabSz="914400" rtl="0" eaLnBrk="0" fontAlgn="base" latinLnBrk="0" hangingPunct="0">
                    <a:lnSpc>
                      <a:spcPct val="100000"/>
                    </a:lnSpc>
                    <a:spcBef>
                      <a:spcPct val="0"/>
                    </a:spcBef>
                    <a:spcAft>
                      <a:spcPct val="0"/>
                    </a:spcAft>
                    <a:buClrTx/>
                    <a:buSzPct val="78000"/>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72" name="Straight Connector 71">
                  <a:extLst>
                    <a:ext uri="{FF2B5EF4-FFF2-40B4-BE49-F238E27FC236}">
                      <a16:creationId xmlns:a16="http://schemas.microsoft.com/office/drawing/2014/main" id="{9985D5E7-8DC9-4A52-B2AE-2EE2CB4102DD}"/>
                    </a:ext>
                  </a:extLst>
                </p:cNvPr>
                <p:cNvCxnSpPr>
                  <a:cxnSpLocks/>
                </p:cNvCxnSpPr>
                <p:nvPr/>
              </p:nvCxnSpPr>
              <p:spPr bwMode="auto">
                <a:xfrm>
                  <a:off x="2177884" y="3466559"/>
                  <a:ext cx="0" cy="1333500"/>
                </a:xfrm>
                <a:prstGeom prst="line">
                  <a:avLst/>
                </a:prstGeom>
                <a:solidFill>
                  <a:schemeClr val="accent1"/>
                </a:solidFill>
                <a:ln w="38100" cap="flat" cmpd="sng" algn="ctr">
                  <a:solidFill>
                    <a:srgbClr val="D9D9D9"/>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84F7ADC9-1FAB-450F-A1AA-CE588081C2A4}"/>
                    </a:ext>
                  </a:extLst>
                </p:cNvPr>
                <p:cNvCxnSpPr>
                  <a:cxnSpLocks/>
                </p:cNvCxnSpPr>
                <p:nvPr/>
              </p:nvCxnSpPr>
              <p:spPr bwMode="auto">
                <a:xfrm>
                  <a:off x="1094414" y="3466559"/>
                  <a:ext cx="0" cy="1333500"/>
                </a:xfrm>
                <a:prstGeom prst="line">
                  <a:avLst/>
                </a:prstGeom>
                <a:solidFill>
                  <a:schemeClr val="accent1"/>
                </a:solidFill>
                <a:ln w="38100" cap="flat" cmpd="sng" algn="ctr">
                  <a:solidFill>
                    <a:srgbClr val="D9D9D9"/>
                  </a:solidFill>
                  <a:prstDash val="solid"/>
                  <a:round/>
                  <a:headEnd type="none" w="med" len="med"/>
                  <a:tailEnd type="none" w="med" len="med"/>
                </a:ln>
                <a:effectLst/>
              </p:spPr>
            </p:cxnSp>
          </p:grpSp>
          <p:grpSp>
            <p:nvGrpSpPr>
              <p:cNvPr id="74" name="Group 73">
                <a:extLst>
                  <a:ext uri="{FF2B5EF4-FFF2-40B4-BE49-F238E27FC236}">
                    <a16:creationId xmlns:a16="http://schemas.microsoft.com/office/drawing/2014/main" id="{C23103DE-0D59-456D-A97F-0E1B51922AE6}"/>
                  </a:ext>
                </a:extLst>
              </p:cNvPr>
              <p:cNvGrpSpPr/>
              <p:nvPr/>
            </p:nvGrpSpPr>
            <p:grpSpPr>
              <a:xfrm>
                <a:off x="6640388" y="3376640"/>
                <a:ext cx="1425390" cy="1546626"/>
                <a:chOff x="1082509" y="3466559"/>
                <a:chExt cx="1095375" cy="1333500"/>
              </a:xfrm>
            </p:grpSpPr>
            <p:sp>
              <p:nvSpPr>
                <p:cNvPr id="75" name="Rectangle 74">
                  <a:extLst>
                    <a:ext uri="{FF2B5EF4-FFF2-40B4-BE49-F238E27FC236}">
                      <a16:creationId xmlns:a16="http://schemas.microsoft.com/office/drawing/2014/main" id="{4ED26EEB-FAD6-4B94-88FB-AAFB5C5DD7D2}"/>
                    </a:ext>
                  </a:extLst>
                </p:cNvPr>
                <p:cNvSpPr/>
                <p:nvPr/>
              </p:nvSpPr>
              <p:spPr bwMode="auto">
                <a:xfrm>
                  <a:off x="1082509" y="3466559"/>
                  <a:ext cx="1095375" cy="1333500"/>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200" b="0" i="0" u="none" strike="noStrike" kern="1200" cap="none" spc="0" normalizeH="0" baseline="0" noProof="0" dirty="0">
                      <a:ln>
                        <a:noFill/>
                      </a:ln>
                      <a:solidFill>
                        <a:srgbClr val="FFFFFF"/>
                      </a:solidFill>
                      <a:effectLst/>
                      <a:uLnTx/>
                      <a:uFillTx/>
                      <a:latin typeface="Arial" charset="0"/>
                      <a:ea typeface="+mn-ea"/>
                      <a:cs typeface="+mn-cs"/>
                    </a:rPr>
                  </a:br>
                  <a:r>
                    <a:rPr kumimoji="0" lang="en-US" sz="1600" b="0" i="0" u="none" strike="noStrike" kern="1200" cap="none" spc="0" normalizeH="0" baseline="0" noProof="0" dirty="0">
                      <a:ln>
                        <a:noFill/>
                      </a:ln>
                      <a:solidFill>
                        <a:srgbClr val="FFFFFF"/>
                      </a:solidFill>
                      <a:effectLst/>
                      <a:uLnTx/>
                      <a:uFillTx/>
                      <a:latin typeface="Arial" charset="0"/>
                      <a:ea typeface="+mn-ea"/>
                      <a:cs typeface="+mn-cs"/>
                    </a:rPr>
                    <a:t>- BMAP – 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 Five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 Data Sharing</a:t>
                  </a:r>
                </a:p>
              </p:txBody>
            </p:sp>
            <p:cxnSp>
              <p:nvCxnSpPr>
                <p:cNvPr id="76" name="Straight Connector 75">
                  <a:extLst>
                    <a:ext uri="{FF2B5EF4-FFF2-40B4-BE49-F238E27FC236}">
                      <a16:creationId xmlns:a16="http://schemas.microsoft.com/office/drawing/2014/main" id="{87CCEA98-B286-44FA-AE08-1F430BD773DF}"/>
                    </a:ext>
                  </a:extLst>
                </p:cNvPr>
                <p:cNvCxnSpPr>
                  <a:cxnSpLocks/>
                </p:cNvCxnSpPr>
                <p:nvPr/>
              </p:nvCxnSpPr>
              <p:spPr bwMode="auto">
                <a:xfrm>
                  <a:off x="2177884" y="3466559"/>
                  <a:ext cx="0" cy="1333500"/>
                </a:xfrm>
                <a:prstGeom prst="line">
                  <a:avLst/>
                </a:prstGeom>
                <a:solidFill>
                  <a:schemeClr val="accent1"/>
                </a:solidFill>
                <a:ln w="38100" cap="flat" cmpd="sng" algn="ctr">
                  <a:solidFill>
                    <a:srgbClr val="D9D9D9"/>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D7D8C903-B0DF-4345-9815-48B7D5BBD136}"/>
                    </a:ext>
                  </a:extLst>
                </p:cNvPr>
                <p:cNvCxnSpPr>
                  <a:cxnSpLocks/>
                </p:cNvCxnSpPr>
                <p:nvPr/>
              </p:nvCxnSpPr>
              <p:spPr bwMode="auto">
                <a:xfrm>
                  <a:off x="1085739" y="3466559"/>
                  <a:ext cx="0" cy="1333500"/>
                </a:xfrm>
                <a:prstGeom prst="line">
                  <a:avLst/>
                </a:prstGeom>
                <a:solidFill>
                  <a:schemeClr val="accent1"/>
                </a:solidFill>
                <a:ln w="38100" cap="flat" cmpd="sng" algn="ctr">
                  <a:solidFill>
                    <a:srgbClr val="D9D9D9"/>
                  </a:solidFill>
                  <a:prstDash val="solid"/>
                  <a:round/>
                  <a:headEnd type="none" w="med" len="med"/>
                  <a:tailEnd type="none" w="med" len="med"/>
                </a:ln>
                <a:effectLst/>
              </p:spPr>
            </p:cxnSp>
          </p:grpSp>
        </p:grpSp>
        <p:sp>
          <p:nvSpPr>
            <p:cNvPr id="39" name="TextBox 38">
              <a:extLst>
                <a:ext uri="{FF2B5EF4-FFF2-40B4-BE49-F238E27FC236}">
                  <a16:creationId xmlns:a16="http://schemas.microsoft.com/office/drawing/2014/main" id="{A6B2561C-71FD-4431-9EFA-09FD52CD1D28}"/>
                </a:ext>
              </a:extLst>
            </p:cNvPr>
            <p:cNvSpPr txBox="1"/>
            <p:nvPr/>
          </p:nvSpPr>
          <p:spPr>
            <a:xfrm>
              <a:off x="4785914" y="2079616"/>
              <a:ext cx="1425390" cy="61555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charset="0"/>
                  <a:ea typeface="+mn-ea"/>
                  <a:cs typeface="+mn-cs"/>
                </a:rPr>
                <a:t>FSLTT</a:t>
              </a:r>
              <a:br>
                <a:rPr kumimoji="0" lang="en-US" sz="1700" b="0" i="0" u="none" strike="noStrike" kern="1200" cap="none" spc="0" normalizeH="0" baseline="0" noProof="0" dirty="0">
                  <a:ln>
                    <a:noFill/>
                  </a:ln>
                  <a:solidFill>
                    <a:srgbClr val="FFFFFF"/>
                  </a:solidFill>
                  <a:effectLst/>
                  <a:uLnTx/>
                  <a:uFillTx/>
                  <a:latin typeface="Arial" charset="0"/>
                  <a:ea typeface="+mn-ea"/>
                  <a:cs typeface="+mn-cs"/>
                </a:rPr>
              </a:br>
              <a:r>
                <a:rPr kumimoji="0" lang="en-US" sz="1700" b="0" i="0" u="none" strike="noStrike" kern="1200" cap="none" spc="0" normalizeH="0" baseline="0" noProof="0" dirty="0">
                  <a:ln>
                    <a:noFill/>
                  </a:ln>
                  <a:solidFill>
                    <a:srgbClr val="FFFFFF"/>
                  </a:solidFill>
                  <a:effectLst/>
                  <a:uLnTx/>
                  <a:uFillTx/>
                  <a:latin typeface="Arial" charset="0"/>
                  <a:ea typeface="+mn-ea"/>
                  <a:cs typeface="+mn-cs"/>
                </a:rPr>
                <a:t>Engagement</a:t>
              </a:r>
            </a:p>
          </p:txBody>
        </p:sp>
        <p:cxnSp>
          <p:nvCxnSpPr>
            <p:cNvPr id="8" name="Straight Arrow Connector 7">
              <a:extLst>
                <a:ext uri="{FF2B5EF4-FFF2-40B4-BE49-F238E27FC236}">
                  <a16:creationId xmlns:a16="http://schemas.microsoft.com/office/drawing/2014/main" id="{D08D03E6-2047-4C7C-AFD3-A039FA25AEFD}"/>
                </a:ext>
              </a:extLst>
            </p:cNvPr>
            <p:cNvCxnSpPr>
              <a:stCxn id="51" idx="3"/>
              <a:endCxn id="39" idx="1"/>
            </p:cNvCxnSpPr>
            <p:nvPr/>
          </p:nvCxnSpPr>
          <p:spPr bwMode="auto">
            <a:xfrm flipV="1">
              <a:off x="4282514" y="2387393"/>
              <a:ext cx="503400" cy="46088"/>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4" name="Straight Arrow Connector 13">
              <a:extLst>
                <a:ext uri="{FF2B5EF4-FFF2-40B4-BE49-F238E27FC236}">
                  <a16:creationId xmlns:a16="http://schemas.microsoft.com/office/drawing/2014/main" id="{8BA9A29C-F86C-4CE9-9CDB-7B7D1D284ED9}"/>
                </a:ext>
              </a:extLst>
            </p:cNvPr>
            <p:cNvCxnSpPr>
              <a:cxnSpLocks/>
              <a:stCxn id="51" idx="3"/>
            </p:cNvCxnSpPr>
            <p:nvPr/>
          </p:nvCxnSpPr>
          <p:spPr bwMode="auto">
            <a:xfrm>
              <a:off x="4282514" y="2433481"/>
              <a:ext cx="563441" cy="0"/>
            </a:xfrm>
            <a:prstGeom prst="straightConnector1">
              <a:avLst/>
            </a:prstGeom>
            <a:ln w="38100">
              <a:solidFill>
                <a:srgbClr val="00B050"/>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8426FE84-00D0-4C3C-9376-A99BCB1FCF34}"/>
                </a:ext>
              </a:extLst>
            </p:cNvPr>
            <p:cNvCxnSpPr>
              <a:cxnSpLocks/>
            </p:cNvCxnSpPr>
            <p:nvPr/>
          </p:nvCxnSpPr>
          <p:spPr bwMode="auto">
            <a:xfrm>
              <a:off x="2444749" y="2433481"/>
              <a:ext cx="563441" cy="0"/>
            </a:xfrm>
            <a:prstGeom prst="straightConnector1">
              <a:avLst/>
            </a:prstGeom>
            <a:ln w="38100">
              <a:solidFill>
                <a:srgbClr val="00B050"/>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7" name="Straight Arrow Connector 46">
              <a:extLst>
                <a:ext uri="{FF2B5EF4-FFF2-40B4-BE49-F238E27FC236}">
                  <a16:creationId xmlns:a16="http://schemas.microsoft.com/office/drawing/2014/main" id="{9E9E997E-603A-43E7-8D11-58CD33373A3B}"/>
                </a:ext>
              </a:extLst>
            </p:cNvPr>
            <p:cNvCxnSpPr>
              <a:cxnSpLocks/>
            </p:cNvCxnSpPr>
            <p:nvPr/>
          </p:nvCxnSpPr>
          <p:spPr bwMode="auto">
            <a:xfrm>
              <a:off x="6120279" y="2433481"/>
              <a:ext cx="563441" cy="0"/>
            </a:xfrm>
            <a:prstGeom prst="straightConnector1">
              <a:avLst/>
            </a:prstGeom>
            <a:ln w="38100">
              <a:solidFill>
                <a:srgbClr val="00B050"/>
              </a:solidFill>
              <a:headEnd type="triangle"/>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409604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4"/>
          <p:cNvSpPr>
            <a:spLocks noGrp="1" noChangeArrowheads="1"/>
          </p:cNvSpPr>
          <p:nvPr>
            <p:ph type="ctr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rIns="91440" numCol="1" anchor="t" anchorCtr="0" compatLnSpc="1">
            <a:prstTxWarp prst="textNoShape">
              <a:avLst/>
            </a:prstTxWarp>
          </a:bodyPr>
          <a:lstStyle/>
          <a:p>
            <a:r>
              <a:rPr lang="en-US" dirty="0"/>
              <a:t>BMAP Approach</a:t>
            </a:r>
            <a:endParaRPr lang="en-US" altLang="en-US" dirty="0"/>
          </a:p>
        </p:txBody>
      </p:sp>
      <p:sp>
        <p:nvSpPr>
          <p:cNvPr id="17411" name="Slide Number Placeholder 3"/>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D0237E0-6248-452C-90D4-1607A07E9527}" type="slidenum">
              <a:rPr lang="en-US" altLang="en-US" sz="1200" smtClean="0">
                <a:solidFill>
                  <a:srgbClr val="5A5B5D"/>
                </a:solidFill>
              </a:rPr>
              <a:pPr/>
              <a:t>5</a:t>
            </a:fld>
            <a:endParaRPr lang="en-US" altLang="en-US" sz="1200">
              <a:solidFill>
                <a:srgbClr val="5A5B5D"/>
              </a:solidFill>
            </a:endParaRPr>
          </a:p>
        </p:txBody>
      </p:sp>
      <p:grpSp>
        <p:nvGrpSpPr>
          <p:cNvPr id="16" name="Group 15">
            <a:extLst>
              <a:ext uri="{FF2B5EF4-FFF2-40B4-BE49-F238E27FC236}">
                <a16:creationId xmlns:a16="http://schemas.microsoft.com/office/drawing/2014/main" id="{4CF2795E-8E5F-48BD-A08E-0B13F539DD45}"/>
              </a:ext>
            </a:extLst>
          </p:cNvPr>
          <p:cNvGrpSpPr/>
          <p:nvPr/>
        </p:nvGrpSpPr>
        <p:grpSpPr>
          <a:xfrm>
            <a:off x="7139380" y="1865171"/>
            <a:ext cx="1814120" cy="723822"/>
            <a:chOff x="5715000" y="2038389"/>
            <a:chExt cx="1814120" cy="723822"/>
          </a:xfrm>
        </p:grpSpPr>
        <p:sp>
          <p:nvSpPr>
            <p:cNvPr id="9" name="Flowchart: Alternate Process 8">
              <a:extLst>
                <a:ext uri="{FF2B5EF4-FFF2-40B4-BE49-F238E27FC236}">
                  <a16:creationId xmlns:a16="http://schemas.microsoft.com/office/drawing/2014/main" id="{5BBB4FCC-CC9D-484F-969E-4540F38811D4}"/>
                </a:ext>
              </a:extLst>
            </p:cNvPr>
            <p:cNvSpPr/>
            <p:nvPr/>
          </p:nvSpPr>
          <p:spPr bwMode="auto">
            <a:xfrm>
              <a:off x="5715000" y="2038389"/>
              <a:ext cx="1814120" cy="723822"/>
            </a:xfrm>
            <a:prstGeom prst="flowChartAlternateProcess">
              <a:avLst/>
            </a:prstGeom>
            <a:gradFill>
              <a:gsLst>
                <a:gs pos="51000">
                  <a:srgbClr val="005288"/>
                </a:gs>
                <a:gs pos="15000">
                  <a:srgbClr val="005288"/>
                </a:gs>
                <a:gs pos="100000">
                  <a:srgbClr val="000000"/>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i="0" u="none" strike="noStrike" cap="none" normalizeH="0" baseline="0">
                  <a:ln>
                    <a:noFill/>
                  </a:ln>
                  <a:solidFill>
                    <a:schemeClr val="tx1"/>
                  </a:solidFill>
                  <a:effectLst/>
                  <a:latin typeface="Arial" charset="0"/>
                </a:rPr>
                <a:t>Build Public  Awareness</a:t>
              </a:r>
            </a:p>
          </p:txBody>
        </p:sp>
        <p:cxnSp>
          <p:nvCxnSpPr>
            <p:cNvPr id="3" name="Straight Connector 2">
              <a:extLst>
                <a:ext uri="{FF2B5EF4-FFF2-40B4-BE49-F238E27FC236}">
                  <a16:creationId xmlns:a16="http://schemas.microsoft.com/office/drawing/2014/main" id="{6E42839F-8F31-4A07-85E3-25954ED3EFA0}"/>
                </a:ext>
              </a:extLst>
            </p:cNvPr>
            <p:cNvCxnSpPr>
              <a:cxnSpLocks/>
            </p:cNvCxnSpPr>
            <p:nvPr/>
          </p:nvCxnSpPr>
          <p:spPr bwMode="auto">
            <a:xfrm>
              <a:off x="5715000" y="2762211"/>
              <a:ext cx="1814120" cy="0"/>
            </a:xfrm>
            <a:prstGeom prst="line">
              <a:avLst/>
            </a:prstGeom>
            <a:solidFill>
              <a:schemeClr val="accent1"/>
            </a:solidFill>
            <a:ln w="57150" cap="flat" cmpd="sng" algn="ctr">
              <a:solidFill>
                <a:srgbClr val="D9D9D9"/>
              </a:solidFill>
              <a:prstDash val="solid"/>
              <a:round/>
              <a:headEnd type="none" w="med" len="med"/>
              <a:tailEnd type="none" w="med" len="med"/>
            </a:ln>
            <a:effectLst/>
          </p:spPr>
        </p:cxnSp>
      </p:grpSp>
      <p:grpSp>
        <p:nvGrpSpPr>
          <p:cNvPr id="17" name="Group 16">
            <a:extLst>
              <a:ext uri="{FF2B5EF4-FFF2-40B4-BE49-F238E27FC236}">
                <a16:creationId xmlns:a16="http://schemas.microsoft.com/office/drawing/2014/main" id="{868E73E7-C526-4A91-A62D-375C820C6390}"/>
              </a:ext>
            </a:extLst>
          </p:cNvPr>
          <p:cNvGrpSpPr/>
          <p:nvPr/>
        </p:nvGrpSpPr>
        <p:grpSpPr>
          <a:xfrm>
            <a:off x="3836390" y="5812670"/>
            <a:ext cx="1814120" cy="742911"/>
            <a:chOff x="6096000" y="3330254"/>
            <a:chExt cx="1814120" cy="742911"/>
          </a:xfrm>
        </p:grpSpPr>
        <p:sp>
          <p:nvSpPr>
            <p:cNvPr id="19" name="Flowchart: Alternate Process 18">
              <a:extLst>
                <a:ext uri="{FF2B5EF4-FFF2-40B4-BE49-F238E27FC236}">
                  <a16:creationId xmlns:a16="http://schemas.microsoft.com/office/drawing/2014/main" id="{154BF15F-3FBC-469A-981D-070386785450}"/>
                </a:ext>
              </a:extLst>
            </p:cNvPr>
            <p:cNvSpPr/>
            <p:nvPr/>
          </p:nvSpPr>
          <p:spPr bwMode="auto">
            <a:xfrm>
              <a:off x="6096000" y="3330254"/>
              <a:ext cx="1814120" cy="723822"/>
            </a:xfrm>
            <a:prstGeom prst="flowChartAlternateProcess">
              <a:avLst/>
            </a:prstGeom>
            <a:gradFill>
              <a:gsLst>
                <a:gs pos="51000">
                  <a:srgbClr val="005288"/>
                </a:gs>
                <a:gs pos="15000">
                  <a:srgbClr val="005288"/>
                </a:gs>
                <a:gs pos="100000">
                  <a:srgbClr val="000000"/>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Educate Businesses</a:t>
              </a:r>
            </a:p>
          </p:txBody>
        </p:sp>
        <p:cxnSp>
          <p:nvCxnSpPr>
            <p:cNvPr id="20" name="Straight Connector 19">
              <a:extLst>
                <a:ext uri="{FF2B5EF4-FFF2-40B4-BE49-F238E27FC236}">
                  <a16:creationId xmlns:a16="http://schemas.microsoft.com/office/drawing/2014/main" id="{1D7A478C-B2AF-4FAA-A34B-85813C79DF6C}"/>
                </a:ext>
              </a:extLst>
            </p:cNvPr>
            <p:cNvCxnSpPr>
              <a:cxnSpLocks/>
            </p:cNvCxnSpPr>
            <p:nvPr/>
          </p:nvCxnSpPr>
          <p:spPr bwMode="auto">
            <a:xfrm>
              <a:off x="6096000" y="4073165"/>
              <a:ext cx="1814120" cy="0"/>
            </a:xfrm>
            <a:prstGeom prst="line">
              <a:avLst/>
            </a:prstGeom>
            <a:solidFill>
              <a:schemeClr val="accent1"/>
            </a:solidFill>
            <a:ln w="57150" cap="flat" cmpd="sng" algn="ctr">
              <a:solidFill>
                <a:srgbClr val="D9D9D9"/>
              </a:solidFill>
              <a:prstDash val="solid"/>
              <a:round/>
              <a:headEnd type="none" w="med" len="med"/>
              <a:tailEnd type="none" w="med" len="med"/>
            </a:ln>
            <a:effectLst/>
          </p:spPr>
        </p:cxnSp>
      </p:grpSp>
      <p:grpSp>
        <p:nvGrpSpPr>
          <p:cNvPr id="18" name="Group 17">
            <a:extLst>
              <a:ext uri="{FF2B5EF4-FFF2-40B4-BE49-F238E27FC236}">
                <a16:creationId xmlns:a16="http://schemas.microsoft.com/office/drawing/2014/main" id="{CB886FDD-EDE0-4470-96DD-19C2727C5343}"/>
              </a:ext>
            </a:extLst>
          </p:cNvPr>
          <p:cNvGrpSpPr/>
          <p:nvPr/>
        </p:nvGrpSpPr>
        <p:grpSpPr>
          <a:xfrm>
            <a:off x="533400" y="1865171"/>
            <a:ext cx="1814120" cy="742911"/>
            <a:chOff x="6553200" y="4533899"/>
            <a:chExt cx="1814120" cy="742911"/>
          </a:xfrm>
        </p:grpSpPr>
        <p:sp>
          <p:nvSpPr>
            <p:cNvPr id="21" name="Flowchart: Alternate Process 20">
              <a:extLst>
                <a:ext uri="{FF2B5EF4-FFF2-40B4-BE49-F238E27FC236}">
                  <a16:creationId xmlns:a16="http://schemas.microsoft.com/office/drawing/2014/main" id="{893C02BA-607F-4D43-95A1-7621F80E996E}"/>
                </a:ext>
              </a:extLst>
            </p:cNvPr>
            <p:cNvSpPr/>
            <p:nvPr/>
          </p:nvSpPr>
          <p:spPr bwMode="auto">
            <a:xfrm>
              <a:off x="6553200" y="4533899"/>
              <a:ext cx="1814120" cy="723822"/>
            </a:xfrm>
            <a:prstGeom prst="flowChartAlternateProcess">
              <a:avLst/>
            </a:prstGeom>
            <a:gradFill>
              <a:gsLst>
                <a:gs pos="51000">
                  <a:srgbClr val="005288"/>
                </a:gs>
                <a:gs pos="15000">
                  <a:srgbClr val="005288"/>
                </a:gs>
                <a:gs pos="100000">
                  <a:srgbClr val="000000"/>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STOP ATTACKS</a:t>
              </a:r>
            </a:p>
          </p:txBody>
        </p:sp>
        <p:cxnSp>
          <p:nvCxnSpPr>
            <p:cNvPr id="22" name="Straight Connector 21">
              <a:extLst>
                <a:ext uri="{FF2B5EF4-FFF2-40B4-BE49-F238E27FC236}">
                  <a16:creationId xmlns:a16="http://schemas.microsoft.com/office/drawing/2014/main" id="{4AB9315A-94C3-40CB-B18C-E3D774B61880}"/>
                </a:ext>
              </a:extLst>
            </p:cNvPr>
            <p:cNvCxnSpPr>
              <a:cxnSpLocks/>
            </p:cNvCxnSpPr>
            <p:nvPr/>
          </p:nvCxnSpPr>
          <p:spPr bwMode="auto">
            <a:xfrm>
              <a:off x="6553200" y="5276810"/>
              <a:ext cx="1814120" cy="0"/>
            </a:xfrm>
            <a:prstGeom prst="line">
              <a:avLst/>
            </a:prstGeom>
            <a:solidFill>
              <a:schemeClr val="accent1"/>
            </a:solidFill>
            <a:ln w="57150" cap="flat" cmpd="sng" algn="ctr">
              <a:solidFill>
                <a:srgbClr val="D9D9D9"/>
              </a:solidFill>
              <a:prstDash val="solid"/>
              <a:round/>
              <a:headEnd type="none" w="med" len="med"/>
              <a:tailEnd type="none" w="med" len="med"/>
            </a:ln>
            <a:effectLst/>
          </p:spPr>
        </p:cxnSp>
      </p:grpSp>
      <p:grpSp>
        <p:nvGrpSpPr>
          <p:cNvPr id="4" name="Group 3">
            <a:extLst>
              <a:ext uri="{FF2B5EF4-FFF2-40B4-BE49-F238E27FC236}">
                <a16:creationId xmlns:a16="http://schemas.microsoft.com/office/drawing/2014/main" id="{EEBB9056-1BBE-4809-B705-8000180388BC}"/>
              </a:ext>
            </a:extLst>
          </p:cNvPr>
          <p:cNvGrpSpPr/>
          <p:nvPr/>
        </p:nvGrpSpPr>
        <p:grpSpPr>
          <a:xfrm>
            <a:off x="2990850" y="1623776"/>
            <a:ext cx="3550583" cy="3610447"/>
            <a:chOff x="2990850" y="1623776"/>
            <a:chExt cx="3550583" cy="3610447"/>
          </a:xfrm>
        </p:grpSpPr>
        <p:pic>
          <p:nvPicPr>
            <p:cNvPr id="35" name="Picture 34" descr="Cycle graphic starting with community outreach. Then, stakeholder training, recognizes suspicious purchase, suspicious activity reported, fusion/LE builds case, IED attack prevented. Returns to community outreach.">
              <a:extLst>
                <a:ext uri="{FF2B5EF4-FFF2-40B4-BE49-F238E27FC236}">
                  <a16:creationId xmlns:a16="http://schemas.microsoft.com/office/drawing/2014/main" id="{03E30278-6BDB-4BA9-ABCD-2A7A621C0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850" y="1623776"/>
              <a:ext cx="3505200" cy="3610447"/>
            </a:xfrm>
            <a:prstGeom prst="rect">
              <a:avLst/>
            </a:prstGeom>
          </p:spPr>
        </p:pic>
        <p:sp>
          <p:nvSpPr>
            <p:cNvPr id="15" name="Flowchart: Alternate Process 14">
              <a:extLst>
                <a:ext uri="{FF2B5EF4-FFF2-40B4-BE49-F238E27FC236}">
                  <a16:creationId xmlns:a16="http://schemas.microsoft.com/office/drawing/2014/main" id="{CDC00738-D18F-410D-9219-75C21491CAD4}"/>
                </a:ext>
              </a:extLst>
            </p:cNvPr>
            <p:cNvSpPr/>
            <p:nvPr/>
          </p:nvSpPr>
          <p:spPr bwMode="auto">
            <a:xfrm>
              <a:off x="5495926" y="3871911"/>
              <a:ext cx="1009650" cy="609600"/>
            </a:xfrm>
            <a:prstGeom prst="flowChartAlternateProcess">
              <a:avLst/>
            </a:prstGeom>
            <a:gradFill>
              <a:gsLst>
                <a:gs pos="35000">
                  <a:srgbClr val="005288"/>
                </a:gs>
                <a:gs pos="86000">
                  <a:srgbClr val="00184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119511D-0E78-48B8-A574-4A93F2AAD037}"/>
                </a:ext>
              </a:extLst>
            </p:cNvPr>
            <p:cNvSpPr txBox="1"/>
            <p:nvPr/>
          </p:nvSpPr>
          <p:spPr>
            <a:xfrm>
              <a:off x="5460068" y="3907555"/>
              <a:ext cx="1081365" cy="507831"/>
            </a:xfrm>
            <a:prstGeom prst="rect">
              <a:avLst/>
            </a:prstGeom>
            <a:noFill/>
          </p:spPr>
          <p:txBody>
            <a:bodyPr wrap="square" rtlCol="0">
              <a:spAutoFit/>
            </a:bodyPr>
            <a:lstStyle/>
            <a:p>
              <a:pPr algn="ctr"/>
              <a:r>
                <a:rPr lang="en-US" sz="900" b="1">
                  <a:latin typeface="Calibri" panose="020F0502020204030204" pitchFamily="34" charset="0"/>
                  <a:cs typeface="Calibri" panose="020F0502020204030204" pitchFamily="34" charset="0"/>
                </a:rPr>
                <a:t>Recognizes Suspicious Activity/Behavior</a:t>
              </a:r>
              <a:endParaRPr lang="en-US"/>
            </a:p>
          </p:txBody>
        </p:sp>
      </p:grpSp>
    </p:spTree>
    <p:extLst>
      <p:ext uri="{BB962C8B-B14F-4D97-AF65-F5344CB8AC3E}">
        <p14:creationId xmlns:p14="http://schemas.microsoft.com/office/powerpoint/2010/main" val="142722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4"/>
          <p:cNvSpPr>
            <a:spLocks noGrp="1" noChangeArrowheads="1"/>
          </p:cNvSpPr>
          <p:nvPr>
            <p:ph type="ctr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rIns="91440" numCol="1" anchor="t" anchorCtr="0" compatLnSpc="1">
            <a:prstTxWarp prst="textNoShape">
              <a:avLst/>
            </a:prstTxWarp>
          </a:bodyPr>
          <a:lstStyle/>
          <a:p>
            <a:r>
              <a:rPr lang="en-US" dirty="0"/>
              <a:t>BMAP Community</a:t>
            </a:r>
            <a:endParaRPr lang="en-US" altLang="en-US" dirty="0"/>
          </a:p>
        </p:txBody>
      </p:sp>
      <p:sp>
        <p:nvSpPr>
          <p:cNvPr id="17411" name="Slide Number Placeholder 3"/>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D0237E0-6248-452C-90D4-1607A07E9527}" type="slidenum">
              <a:rPr lang="en-US" altLang="en-US" sz="1200" smtClean="0">
                <a:solidFill>
                  <a:srgbClr val="5A5B5D"/>
                </a:solidFill>
              </a:rPr>
              <a:pPr/>
              <a:t>6</a:t>
            </a:fld>
            <a:endParaRPr lang="en-US" altLang="en-US" sz="1200">
              <a:solidFill>
                <a:srgbClr val="5A5B5D"/>
              </a:solidFill>
            </a:endParaRPr>
          </a:p>
        </p:txBody>
      </p:sp>
      <p:pic>
        <p:nvPicPr>
          <p:cNvPr id="35" name="Picture 34" descr="BMAP community map">
            <a:extLst>
              <a:ext uri="{FF2B5EF4-FFF2-40B4-BE49-F238E27FC236}">
                <a16:creationId xmlns:a16="http://schemas.microsoft.com/office/drawing/2014/main" id="{39565A05-D29D-4244-841F-B79BBFF23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208" y="1371600"/>
            <a:ext cx="5133584" cy="5045075"/>
          </a:xfrm>
          <a:prstGeom prst="rect">
            <a:avLst/>
          </a:prstGeom>
        </p:spPr>
      </p:pic>
    </p:spTree>
    <p:extLst>
      <p:ext uri="{BB962C8B-B14F-4D97-AF65-F5344CB8AC3E}">
        <p14:creationId xmlns:p14="http://schemas.microsoft.com/office/powerpoint/2010/main" val="53011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EE9E0-F261-4BF5-986F-060F4EEC9E49}"/>
              </a:ext>
            </a:extLst>
          </p:cNvPr>
          <p:cNvSpPr>
            <a:spLocks noGrp="1"/>
          </p:cNvSpPr>
          <p:nvPr>
            <p:ph type="ctrTitle"/>
          </p:nvPr>
        </p:nvSpPr>
        <p:spPr>
          <a:xfrm>
            <a:off x="0" y="2857500"/>
            <a:ext cx="9144000" cy="1143000"/>
          </a:xfrm>
        </p:spPr>
        <p:txBody>
          <a:bodyPr/>
          <a:lstStyle/>
          <a:p>
            <a:r>
              <a:rPr lang="en-US" dirty="0"/>
              <a:t>Operation Flashpoint</a:t>
            </a:r>
          </a:p>
        </p:txBody>
      </p:sp>
      <p:sp>
        <p:nvSpPr>
          <p:cNvPr id="4" name="Slide Number Placeholder 3">
            <a:extLst>
              <a:ext uri="{FF2B5EF4-FFF2-40B4-BE49-F238E27FC236}">
                <a16:creationId xmlns:a16="http://schemas.microsoft.com/office/drawing/2014/main" id="{D1924161-AE3B-4FE0-AFA1-E04D42FE5C29}"/>
              </a:ext>
            </a:extLst>
          </p:cNvPr>
          <p:cNvSpPr>
            <a:spLocks noGrp="1"/>
          </p:cNvSpPr>
          <p:nvPr>
            <p:ph type="sldNum" sz="quarter" idx="10"/>
          </p:nvPr>
        </p:nvSpPr>
        <p:spPr/>
        <p:txBody>
          <a:bodyPr/>
          <a:lstStyle/>
          <a:p>
            <a:pPr>
              <a:defRPr/>
            </a:pPr>
            <a:fld id="{3EA8C02C-D895-4FD7-9968-BBB32117BAA6}" type="slidenum">
              <a:rPr lang="en-US" altLang="en-US" smtClean="0"/>
              <a:pPr>
                <a:defRPr/>
              </a:pPr>
              <a:t>7</a:t>
            </a:fld>
            <a:endParaRPr lang="en-US" altLang="en-US"/>
          </a:p>
        </p:txBody>
      </p:sp>
      <p:sp>
        <p:nvSpPr>
          <p:cNvPr id="5" name="Rectangle 4">
            <a:extLst>
              <a:ext uri="{FF2B5EF4-FFF2-40B4-BE49-F238E27FC236}">
                <a16:creationId xmlns:a16="http://schemas.microsoft.com/office/drawing/2014/main" id="{189F15A2-B498-42F9-9014-4361DF612C33}"/>
              </a:ext>
            </a:extLst>
          </p:cNvPr>
          <p:cNvSpPr/>
          <p:nvPr/>
        </p:nvSpPr>
        <p:spPr bwMode="auto">
          <a:xfrm>
            <a:off x="7559674" y="0"/>
            <a:ext cx="1584325" cy="914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8411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1865-33D6-4A82-8540-77693D82E49E}"/>
              </a:ext>
            </a:extLst>
          </p:cNvPr>
          <p:cNvSpPr>
            <a:spLocks noGrp="1"/>
          </p:cNvSpPr>
          <p:nvPr>
            <p:ph type="ctrTitle"/>
          </p:nvPr>
        </p:nvSpPr>
        <p:spPr/>
        <p:txBody>
          <a:bodyPr/>
          <a:lstStyle/>
          <a:p>
            <a:r>
              <a:rPr lang="en-US"/>
              <a:t>Operation Flashpoint</a:t>
            </a:r>
          </a:p>
        </p:txBody>
      </p:sp>
      <p:sp>
        <p:nvSpPr>
          <p:cNvPr id="4" name="Slide Number Placeholder 3">
            <a:extLst>
              <a:ext uri="{FF2B5EF4-FFF2-40B4-BE49-F238E27FC236}">
                <a16:creationId xmlns:a16="http://schemas.microsoft.com/office/drawing/2014/main" id="{01AB942A-69BF-4E72-B856-5BCC6A05BE64}"/>
              </a:ext>
            </a:extLst>
          </p:cNvPr>
          <p:cNvSpPr>
            <a:spLocks noGrp="1"/>
          </p:cNvSpPr>
          <p:nvPr>
            <p:ph type="sldNum" sz="quarter" idx="10"/>
          </p:nvPr>
        </p:nvSpPr>
        <p:spPr/>
        <p:txBody>
          <a:bodyPr/>
          <a:lstStyle/>
          <a:p>
            <a:pPr>
              <a:defRPr/>
            </a:pPr>
            <a:fld id="{3EA8C02C-D895-4FD7-9968-BBB32117BAA6}" type="slidenum">
              <a:rPr lang="en-US" altLang="en-US" smtClean="0"/>
              <a:pPr>
                <a:defRPr/>
              </a:pPr>
              <a:t>8</a:t>
            </a:fld>
            <a:endParaRPr lang="en-US" altLang="en-US"/>
          </a:p>
        </p:txBody>
      </p:sp>
      <p:sp>
        <p:nvSpPr>
          <p:cNvPr id="5" name="Text Box 13">
            <a:extLst>
              <a:ext uri="{FF2B5EF4-FFF2-40B4-BE49-F238E27FC236}">
                <a16:creationId xmlns:a16="http://schemas.microsoft.com/office/drawing/2014/main" id="{2B2DED83-8802-48B3-B5A1-5E7819088ED0}"/>
              </a:ext>
            </a:extLst>
          </p:cNvPr>
          <p:cNvSpPr txBox="1">
            <a:spLocks noChangeArrowheads="1"/>
          </p:cNvSpPr>
          <p:nvPr/>
        </p:nvSpPr>
        <p:spPr bwMode="auto">
          <a:xfrm>
            <a:off x="1406161" y="5060306"/>
            <a:ext cx="7049604" cy="338554"/>
          </a:xfrm>
          <a:prstGeom prst="rect">
            <a:avLst/>
          </a:prstGeom>
          <a:noFill/>
          <a:ln w="9525" algn="ctr">
            <a:noFill/>
            <a:miter lim="800000"/>
            <a:headEnd/>
            <a:tailEnd/>
          </a:ln>
        </p:spPr>
        <p:txBody>
          <a:bodyPr wrap="square" lIns="0" tIns="0" rIns="0" bIns="0" anchor="t" anchorCtr="0">
            <a:spAutoFit/>
          </a:bodyPr>
          <a:lstStyle/>
          <a:p>
            <a:pPr defTabSz="914400" fontAlgn="base">
              <a:spcAft>
                <a:spcPts val="600"/>
              </a:spcAft>
            </a:pPr>
            <a:r>
              <a:rPr lang="en-US" sz="1800">
                <a:solidFill>
                  <a:srgbClr val="000000"/>
                </a:solidFill>
                <a:cs typeface="Arial" panose="020B0604020202020204" pitchFamily="34" charset="0"/>
              </a:rPr>
              <a:t>Report Suspicious Activity to </a:t>
            </a:r>
            <a:r>
              <a:rPr lang="en-US" sz="2200" b="1">
                <a:solidFill>
                  <a:srgbClr val="005288"/>
                </a:solidFill>
                <a:cs typeface="Arial" panose="020B0604020202020204" pitchFamily="34" charset="0"/>
              </a:rPr>
              <a:t>855 -TELL- FBI (855-835-5324)</a:t>
            </a:r>
          </a:p>
        </p:txBody>
      </p:sp>
      <p:sp>
        <p:nvSpPr>
          <p:cNvPr id="7" name="Text Box 14">
            <a:extLst>
              <a:ext uri="{FF2B5EF4-FFF2-40B4-BE49-F238E27FC236}">
                <a16:creationId xmlns:a16="http://schemas.microsoft.com/office/drawing/2014/main" id="{AC6EB665-D6FC-4D07-8220-2C2659DFE663}"/>
              </a:ext>
            </a:extLst>
          </p:cNvPr>
          <p:cNvSpPr txBox="1">
            <a:spLocks noChangeArrowheads="1"/>
          </p:cNvSpPr>
          <p:nvPr/>
        </p:nvSpPr>
        <p:spPr bwMode="auto">
          <a:xfrm>
            <a:off x="1406161" y="2996994"/>
            <a:ext cx="7254820" cy="830997"/>
          </a:xfrm>
          <a:prstGeom prst="rect">
            <a:avLst/>
          </a:prstGeom>
          <a:noFill/>
          <a:ln w="9525" algn="ctr">
            <a:noFill/>
            <a:miter lim="800000"/>
            <a:headEnd/>
            <a:tailEnd/>
          </a:ln>
        </p:spPr>
        <p:txBody>
          <a:bodyPr wrap="square" lIns="0" tIns="0" rIns="0" bIns="0" anchor="t" anchorCtr="0">
            <a:spAutoFit/>
          </a:bodyPr>
          <a:lstStyle/>
          <a:p>
            <a:pPr defTabSz="914400" fontAlgn="base">
              <a:spcAft>
                <a:spcPct val="0"/>
              </a:spcAft>
            </a:pPr>
            <a:r>
              <a:rPr lang="en-US" sz="1800" b="1">
                <a:solidFill>
                  <a:srgbClr val="005288"/>
                </a:solidFill>
                <a:cs typeface="Arial" panose="020B0604020202020204" pitchFamily="34" charset="0"/>
              </a:rPr>
              <a:t>Increase the awareness </a:t>
            </a:r>
            <a:r>
              <a:rPr lang="en-US" sz="1800">
                <a:solidFill>
                  <a:srgbClr val="000000"/>
                </a:solidFill>
                <a:cs typeface="Arial" panose="020B0604020202020204" pitchFamily="34" charset="0"/>
              </a:rPr>
              <a:t>of businesses that sell EPCs, explosive powders, and other Bomb-Making Materials (BMM) on the risk and how they can voluntarily contribute to security.</a:t>
            </a:r>
          </a:p>
        </p:txBody>
      </p:sp>
      <p:grpSp>
        <p:nvGrpSpPr>
          <p:cNvPr id="8" name="Group 18">
            <a:extLst>
              <a:ext uri="{FF2B5EF4-FFF2-40B4-BE49-F238E27FC236}">
                <a16:creationId xmlns:a16="http://schemas.microsoft.com/office/drawing/2014/main" id="{91A11E4E-3396-426C-AA85-138FDB577BA3}"/>
              </a:ext>
            </a:extLst>
          </p:cNvPr>
          <p:cNvGrpSpPr>
            <a:grpSpLocks noChangeAspect="1"/>
          </p:cNvGrpSpPr>
          <p:nvPr/>
        </p:nvGrpSpPr>
        <p:grpSpPr bwMode="auto">
          <a:xfrm>
            <a:off x="653485" y="3032851"/>
            <a:ext cx="527836" cy="581152"/>
            <a:chOff x="2588" y="407"/>
            <a:chExt cx="594" cy="654"/>
          </a:xfrm>
          <a:solidFill>
            <a:srgbClr val="005288"/>
          </a:solidFill>
        </p:grpSpPr>
        <p:sp>
          <p:nvSpPr>
            <p:cNvPr id="9" name="Freeform 19">
              <a:extLst>
                <a:ext uri="{FF2B5EF4-FFF2-40B4-BE49-F238E27FC236}">
                  <a16:creationId xmlns:a16="http://schemas.microsoft.com/office/drawing/2014/main" id="{7135CA4F-A156-43DA-82E4-9EA7D363B093}"/>
                </a:ext>
              </a:extLst>
            </p:cNvPr>
            <p:cNvSpPr>
              <a:spLocks noEditPoints="1"/>
            </p:cNvSpPr>
            <p:nvPr/>
          </p:nvSpPr>
          <p:spPr bwMode="auto">
            <a:xfrm>
              <a:off x="2714" y="550"/>
              <a:ext cx="354" cy="511"/>
            </a:xfrm>
            <a:custGeom>
              <a:avLst/>
              <a:gdLst>
                <a:gd name="T0" fmla="*/ 193 w 236"/>
                <a:gd name="T1" fmla="*/ 183 h 341"/>
                <a:gd name="T2" fmla="*/ 215 w 236"/>
                <a:gd name="T3" fmla="*/ 147 h 341"/>
                <a:gd name="T4" fmla="*/ 150 w 236"/>
                <a:gd name="T5" fmla="*/ 7 h 341"/>
                <a:gd name="T6" fmla="*/ 112 w 236"/>
                <a:gd name="T7" fmla="*/ 0 h 341"/>
                <a:gd name="T8" fmla="*/ 112 w 236"/>
                <a:gd name="T9" fmla="*/ 0 h 341"/>
                <a:gd name="T10" fmla="*/ 10 w 236"/>
                <a:gd name="T11" fmla="*/ 72 h 341"/>
                <a:gd name="T12" fmla="*/ 11 w 236"/>
                <a:gd name="T13" fmla="*/ 151 h 341"/>
                <a:gd name="T14" fmla="*/ 15 w 236"/>
                <a:gd name="T15" fmla="*/ 160 h 341"/>
                <a:gd name="T16" fmla="*/ 31 w 236"/>
                <a:gd name="T17" fmla="*/ 183 h 341"/>
                <a:gd name="T18" fmla="*/ 56 w 236"/>
                <a:gd name="T19" fmla="*/ 231 h 341"/>
                <a:gd name="T20" fmla="*/ 56 w 236"/>
                <a:gd name="T21" fmla="*/ 244 h 341"/>
                <a:gd name="T22" fmla="*/ 46 w 236"/>
                <a:gd name="T23" fmla="*/ 262 h 341"/>
                <a:gd name="T24" fmla="*/ 46 w 236"/>
                <a:gd name="T25" fmla="*/ 274 h 341"/>
                <a:gd name="T26" fmla="*/ 46 w 236"/>
                <a:gd name="T27" fmla="*/ 292 h 341"/>
                <a:gd name="T28" fmla="*/ 53 w 236"/>
                <a:gd name="T29" fmla="*/ 308 h 341"/>
                <a:gd name="T30" fmla="*/ 65 w 236"/>
                <a:gd name="T31" fmla="*/ 319 h 341"/>
                <a:gd name="T32" fmla="*/ 76 w 236"/>
                <a:gd name="T33" fmla="*/ 325 h 341"/>
                <a:gd name="T34" fmla="*/ 107 w 236"/>
                <a:gd name="T35" fmla="*/ 341 h 341"/>
                <a:gd name="T36" fmla="*/ 117 w 236"/>
                <a:gd name="T37" fmla="*/ 341 h 341"/>
                <a:gd name="T38" fmla="*/ 148 w 236"/>
                <a:gd name="T39" fmla="*/ 325 h 341"/>
                <a:gd name="T40" fmla="*/ 158 w 236"/>
                <a:gd name="T41" fmla="*/ 319 h 341"/>
                <a:gd name="T42" fmla="*/ 170 w 236"/>
                <a:gd name="T43" fmla="*/ 308 h 341"/>
                <a:gd name="T44" fmla="*/ 177 w 236"/>
                <a:gd name="T45" fmla="*/ 292 h 341"/>
                <a:gd name="T46" fmla="*/ 177 w 236"/>
                <a:gd name="T47" fmla="*/ 274 h 341"/>
                <a:gd name="T48" fmla="*/ 177 w 236"/>
                <a:gd name="T49" fmla="*/ 262 h 341"/>
                <a:gd name="T50" fmla="*/ 168 w 236"/>
                <a:gd name="T51" fmla="*/ 245 h 341"/>
                <a:gd name="T52" fmla="*/ 168 w 236"/>
                <a:gd name="T53" fmla="*/ 231 h 341"/>
                <a:gd name="T54" fmla="*/ 193 w 236"/>
                <a:gd name="T55" fmla="*/ 183 h 341"/>
                <a:gd name="T56" fmla="*/ 156 w 236"/>
                <a:gd name="T57" fmla="*/ 274 h 341"/>
                <a:gd name="T58" fmla="*/ 156 w 236"/>
                <a:gd name="T59" fmla="*/ 292 h 341"/>
                <a:gd name="T60" fmla="*/ 156 w 236"/>
                <a:gd name="T61" fmla="*/ 293 h 341"/>
                <a:gd name="T62" fmla="*/ 144 w 236"/>
                <a:gd name="T63" fmla="*/ 304 h 341"/>
                <a:gd name="T64" fmla="*/ 143 w 236"/>
                <a:gd name="T65" fmla="*/ 304 h 341"/>
                <a:gd name="T66" fmla="*/ 133 w 236"/>
                <a:gd name="T67" fmla="*/ 304 h 341"/>
                <a:gd name="T68" fmla="*/ 132 w 236"/>
                <a:gd name="T69" fmla="*/ 305 h 341"/>
                <a:gd name="T70" fmla="*/ 132 w 236"/>
                <a:gd name="T71" fmla="*/ 307 h 341"/>
                <a:gd name="T72" fmla="*/ 117 w 236"/>
                <a:gd name="T73" fmla="*/ 320 h 341"/>
                <a:gd name="T74" fmla="*/ 107 w 236"/>
                <a:gd name="T75" fmla="*/ 320 h 341"/>
                <a:gd name="T76" fmla="*/ 92 w 236"/>
                <a:gd name="T77" fmla="*/ 307 h 341"/>
                <a:gd name="T78" fmla="*/ 92 w 236"/>
                <a:gd name="T79" fmla="*/ 305 h 341"/>
                <a:gd name="T80" fmla="*/ 91 w 236"/>
                <a:gd name="T81" fmla="*/ 304 h 341"/>
                <a:gd name="T82" fmla="*/ 80 w 236"/>
                <a:gd name="T83" fmla="*/ 304 h 341"/>
                <a:gd name="T84" fmla="*/ 79 w 236"/>
                <a:gd name="T85" fmla="*/ 304 h 341"/>
                <a:gd name="T86" fmla="*/ 68 w 236"/>
                <a:gd name="T87" fmla="*/ 293 h 341"/>
                <a:gd name="T88" fmla="*/ 67 w 236"/>
                <a:gd name="T89" fmla="*/ 292 h 341"/>
                <a:gd name="T90" fmla="*/ 67 w 236"/>
                <a:gd name="T91" fmla="*/ 274 h 341"/>
                <a:gd name="T92" fmla="*/ 67 w 236"/>
                <a:gd name="T93" fmla="*/ 264 h 341"/>
                <a:gd name="T94" fmla="*/ 67 w 236"/>
                <a:gd name="T95" fmla="*/ 262 h 341"/>
                <a:gd name="T96" fmla="*/ 68 w 236"/>
                <a:gd name="T97" fmla="*/ 262 h 341"/>
                <a:gd name="T98" fmla="*/ 155 w 236"/>
                <a:gd name="T99" fmla="*/ 262 h 341"/>
                <a:gd name="T100" fmla="*/ 156 w 236"/>
                <a:gd name="T101" fmla="*/ 262 h 341"/>
                <a:gd name="T102" fmla="*/ 156 w 236"/>
                <a:gd name="T103" fmla="*/ 264 h 341"/>
                <a:gd name="T104" fmla="*/ 156 w 236"/>
                <a:gd name="T105" fmla="*/ 274 h 341"/>
                <a:gd name="T106" fmla="*/ 184 w 236"/>
                <a:gd name="T107" fmla="*/ 136 h 341"/>
                <a:gd name="T108" fmla="*/ 140 w 236"/>
                <a:gd name="T109" fmla="*/ 180 h 341"/>
                <a:gd name="T110" fmla="*/ 135 w 236"/>
                <a:gd name="T111" fmla="*/ 180 h 341"/>
                <a:gd name="T112" fmla="*/ 156 w 236"/>
                <a:gd name="T113" fmla="*/ 149 h 341"/>
                <a:gd name="T114" fmla="*/ 110 w 236"/>
                <a:gd name="T115" fmla="*/ 50 h 341"/>
                <a:gd name="T116" fmla="*/ 69 w 236"/>
                <a:gd name="T117" fmla="*/ 46 h 341"/>
                <a:gd name="T118" fmla="*/ 112 w 236"/>
                <a:gd name="T119" fmla="*/ 33 h 341"/>
                <a:gd name="T120" fmla="*/ 138 w 236"/>
                <a:gd name="T121" fmla="*/ 38 h 341"/>
                <a:gd name="T122" fmla="*/ 181 w 236"/>
                <a:gd name="T123" fmla="*/ 77 h 341"/>
                <a:gd name="T124" fmla="*/ 184 w 236"/>
                <a:gd name="T125" fmla="*/ 13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341">
                  <a:moveTo>
                    <a:pt x="193" y="183"/>
                  </a:moveTo>
                  <a:cubicBezTo>
                    <a:pt x="202" y="173"/>
                    <a:pt x="210" y="161"/>
                    <a:pt x="215" y="147"/>
                  </a:cubicBezTo>
                  <a:cubicBezTo>
                    <a:pt x="236" y="91"/>
                    <a:pt x="207" y="28"/>
                    <a:pt x="150" y="7"/>
                  </a:cubicBezTo>
                  <a:cubicBezTo>
                    <a:pt x="137" y="2"/>
                    <a:pt x="125" y="0"/>
                    <a:pt x="112" y="0"/>
                  </a:cubicBezTo>
                  <a:cubicBezTo>
                    <a:pt x="112" y="0"/>
                    <a:pt x="112" y="0"/>
                    <a:pt x="112" y="0"/>
                  </a:cubicBezTo>
                  <a:cubicBezTo>
                    <a:pt x="68" y="0"/>
                    <a:pt x="26" y="28"/>
                    <a:pt x="10" y="72"/>
                  </a:cubicBezTo>
                  <a:cubicBezTo>
                    <a:pt x="0" y="98"/>
                    <a:pt x="1" y="126"/>
                    <a:pt x="11" y="151"/>
                  </a:cubicBezTo>
                  <a:cubicBezTo>
                    <a:pt x="12" y="154"/>
                    <a:pt x="13" y="157"/>
                    <a:pt x="15" y="160"/>
                  </a:cubicBezTo>
                  <a:cubicBezTo>
                    <a:pt x="19" y="168"/>
                    <a:pt x="25" y="176"/>
                    <a:pt x="31" y="183"/>
                  </a:cubicBezTo>
                  <a:cubicBezTo>
                    <a:pt x="36" y="189"/>
                    <a:pt x="49" y="208"/>
                    <a:pt x="56" y="231"/>
                  </a:cubicBezTo>
                  <a:cubicBezTo>
                    <a:pt x="56" y="244"/>
                    <a:pt x="56" y="244"/>
                    <a:pt x="56" y="244"/>
                  </a:cubicBezTo>
                  <a:cubicBezTo>
                    <a:pt x="50" y="248"/>
                    <a:pt x="46" y="255"/>
                    <a:pt x="46" y="262"/>
                  </a:cubicBezTo>
                  <a:cubicBezTo>
                    <a:pt x="46" y="274"/>
                    <a:pt x="46" y="274"/>
                    <a:pt x="46" y="274"/>
                  </a:cubicBezTo>
                  <a:cubicBezTo>
                    <a:pt x="46" y="292"/>
                    <a:pt x="46" y="292"/>
                    <a:pt x="46" y="292"/>
                  </a:cubicBezTo>
                  <a:cubicBezTo>
                    <a:pt x="46" y="298"/>
                    <a:pt x="49" y="304"/>
                    <a:pt x="53" y="308"/>
                  </a:cubicBezTo>
                  <a:cubicBezTo>
                    <a:pt x="65" y="319"/>
                    <a:pt x="65" y="319"/>
                    <a:pt x="65" y="319"/>
                  </a:cubicBezTo>
                  <a:cubicBezTo>
                    <a:pt x="68" y="322"/>
                    <a:pt x="72" y="324"/>
                    <a:pt x="76" y="325"/>
                  </a:cubicBezTo>
                  <a:cubicBezTo>
                    <a:pt x="82" y="335"/>
                    <a:pt x="94" y="341"/>
                    <a:pt x="107" y="341"/>
                  </a:cubicBezTo>
                  <a:cubicBezTo>
                    <a:pt x="117" y="341"/>
                    <a:pt x="117" y="341"/>
                    <a:pt x="117" y="341"/>
                  </a:cubicBezTo>
                  <a:cubicBezTo>
                    <a:pt x="130" y="341"/>
                    <a:pt x="142" y="334"/>
                    <a:pt x="148" y="325"/>
                  </a:cubicBezTo>
                  <a:cubicBezTo>
                    <a:pt x="152" y="324"/>
                    <a:pt x="155" y="322"/>
                    <a:pt x="158" y="319"/>
                  </a:cubicBezTo>
                  <a:cubicBezTo>
                    <a:pt x="170" y="308"/>
                    <a:pt x="170" y="308"/>
                    <a:pt x="170" y="308"/>
                  </a:cubicBezTo>
                  <a:cubicBezTo>
                    <a:pt x="174" y="304"/>
                    <a:pt x="177" y="298"/>
                    <a:pt x="177" y="292"/>
                  </a:cubicBezTo>
                  <a:cubicBezTo>
                    <a:pt x="177" y="274"/>
                    <a:pt x="177" y="274"/>
                    <a:pt x="177" y="274"/>
                  </a:cubicBezTo>
                  <a:cubicBezTo>
                    <a:pt x="177" y="262"/>
                    <a:pt x="177" y="262"/>
                    <a:pt x="177" y="262"/>
                  </a:cubicBezTo>
                  <a:cubicBezTo>
                    <a:pt x="177" y="255"/>
                    <a:pt x="173" y="249"/>
                    <a:pt x="168" y="245"/>
                  </a:cubicBezTo>
                  <a:cubicBezTo>
                    <a:pt x="168" y="231"/>
                    <a:pt x="168" y="231"/>
                    <a:pt x="168" y="231"/>
                  </a:cubicBezTo>
                  <a:cubicBezTo>
                    <a:pt x="175" y="208"/>
                    <a:pt x="188" y="190"/>
                    <a:pt x="193" y="183"/>
                  </a:cubicBezTo>
                  <a:close/>
                  <a:moveTo>
                    <a:pt x="156" y="274"/>
                  </a:moveTo>
                  <a:cubicBezTo>
                    <a:pt x="156" y="292"/>
                    <a:pt x="156" y="292"/>
                    <a:pt x="156" y="292"/>
                  </a:cubicBezTo>
                  <a:cubicBezTo>
                    <a:pt x="156" y="292"/>
                    <a:pt x="156" y="293"/>
                    <a:pt x="156" y="293"/>
                  </a:cubicBezTo>
                  <a:cubicBezTo>
                    <a:pt x="144" y="304"/>
                    <a:pt x="144" y="304"/>
                    <a:pt x="144" y="304"/>
                  </a:cubicBezTo>
                  <a:cubicBezTo>
                    <a:pt x="144" y="304"/>
                    <a:pt x="143" y="304"/>
                    <a:pt x="143" y="304"/>
                  </a:cubicBezTo>
                  <a:cubicBezTo>
                    <a:pt x="133" y="304"/>
                    <a:pt x="133" y="304"/>
                    <a:pt x="133" y="304"/>
                  </a:cubicBezTo>
                  <a:cubicBezTo>
                    <a:pt x="133" y="304"/>
                    <a:pt x="132" y="305"/>
                    <a:pt x="132" y="305"/>
                  </a:cubicBezTo>
                  <a:cubicBezTo>
                    <a:pt x="132" y="307"/>
                    <a:pt x="132" y="307"/>
                    <a:pt x="132" y="307"/>
                  </a:cubicBezTo>
                  <a:cubicBezTo>
                    <a:pt x="132" y="314"/>
                    <a:pt x="126" y="320"/>
                    <a:pt x="117" y="320"/>
                  </a:cubicBezTo>
                  <a:cubicBezTo>
                    <a:pt x="107" y="320"/>
                    <a:pt x="107" y="320"/>
                    <a:pt x="107" y="320"/>
                  </a:cubicBezTo>
                  <a:cubicBezTo>
                    <a:pt x="98" y="320"/>
                    <a:pt x="92" y="314"/>
                    <a:pt x="92" y="307"/>
                  </a:cubicBezTo>
                  <a:cubicBezTo>
                    <a:pt x="92" y="305"/>
                    <a:pt x="92" y="305"/>
                    <a:pt x="92" y="305"/>
                  </a:cubicBezTo>
                  <a:cubicBezTo>
                    <a:pt x="92" y="305"/>
                    <a:pt x="91" y="304"/>
                    <a:pt x="91" y="304"/>
                  </a:cubicBezTo>
                  <a:cubicBezTo>
                    <a:pt x="80" y="304"/>
                    <a:pt x="80" y="304"/>
                    <a:pt x="80" y="304"/>
                  </a:cubicBezTo>
                  <a:cubicBezTo>
                    <a:pt x="80" y="304"/>
                    <a:pt x="80" y="304"/>
                    <a:pt x="79" y="304"/>
                  </a:cubicBezTo>
                  <a:cubicBezTo>
                    <a:pt x="68" y="293"/>
                    <a:pt x="68" y="293"/>
                    <a:pt x="68" y="293"/>
                  </a:cubicBezTo>
                  <a:cubicBezTo>
                    <a:pt x="67" y="293"/>
                    <a:pt x="67" y="292"/>
                    <a:pt x="67" y="292"/>
                  </a:cubicBezTo>
                  <a:cubicBezTo>
                    <a:pt x="67" y="274"/>
                    <a:pt x="67" y="274"/>
                    <a:pt x="67" y="274"/>
                  </a:cubicBezTo>
                  <a:cubicBezTo>
                    <a:pt x="67" y="264"/>
                    <a:pt x="67" y="264"/>
                    <a:pt x="67" y="264"/>
                  </a:cubicBezTo>
                  <a:cubicBezTo>
                    <a:pt x="67" y="262"/>
                    <a:pt x="67" y="262"/>
                    <a:pt x="67" y="262"/>
                  </a:cubicBezTo>
                  <a:cubicBezTo>
                    <a:pt x="67" y="262"/>
                    <a:pt x="67" y="262"/>
                    <a:pt x="68" y="262"/>
                  </a:cubicBezTo>
                  <a:cubicBezTo>
                    <a:pt x="155" y="262"/>
                    <a:pt x="155" y="262"/>
                    <a:pt x="155" y="262"/>
                  </a:cubicBezTo>
                  <a:cubicBezTo>
                    <a:pt x="156" y="262"/>
                    <a:pt x="156" y="262"/>
                    <a:pt x="156" y="262"/>
                  </a:cubicBezTo>
                  <a:cubicBezTo>
                    <a:pt x="156" y="264"/>
                    <a:pt x="156" y="264"/>
                    <a:pt x="156" y="264"/>
                  </a:cubicBezTo>
                  <a:lnTo>
                    <a:pt x="156" y="274"/>
                  </a:lnTo>
                  <a:close/>
                  <a:moveTo>
                    <a:pt x="184" y="136"/>
                  </a:moveTo>
                  <a:cubicBezTo>
                    <a:pt x="176" y="157"/>
                    <a:pt x="160" y="173"/>
                    <a:pt x="140" y="180"/>
                  </a:cubicBezTo>
                  <a:cubicBezTo>
                    <a:pt x="135" y="180"/>
                    <a:pt x="135" y="180"/>
                    <a:pt x="135" y="180"/>
                  </a:cubicBezTo>
                  <a:cubicBezTo>
                    <a:pt x="144" y="172"/>
                    <a:pt x="152" y="162"/>
                    <a:pt x="156" y="149"/>
                  </a:cubicBezTo>
                  <a:cubicBezTo>
                    <a:pt x="171" y="109"/>
                    <a:pt x="150" y="65"/>
                    <a:pt x="110" y="50"/>
                  </a:cubicBezTo>
                  <a:cubicBezTo>
                    <a:pt x="97" y="45"/>
                    <a:pt x="83" y="44"/>
                    <a:pt x="69" y="46"/>
                  </a:cubicBezTo>
                  <a:cubicBezTo>
                    <a:pt x="82" y="38"/>
                    <a:pt x="97" y="33"/>
                    <a:pt x="112" y="33"/>
                  </a:cubicBezTo>
                  <a:cubicBezTo>
                    <a:pt x="121" y="33"/>
                    <a:pt x="130" y="35"/>
                    <a:pt x="138" y="38"/>
                  </a:cubicBezTo>
                  <a:cubicBezTo>
                    <a:pt x="158" y="45"/>
                    <a:pt x="173" y="59"/>
                    <a:pt x="181" y="77"/>
                  </a:cubicBezTo>
                  <a:cubicBezTo>
                    <a:pt x="190" y="96"/>
                    <a:pt x="191" y="117"/>
                    <a:pt x="184"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Calibri"/>
              </a:endParaRPr>
            </a:p>
          </p:txBody>
        </p:sp>
        <p:sp>
          <p:nvSpPr>
            <p:cNvPr id="10" name="Freeform 20">
              <a:extLst>
                <a:ext uri="{FF2B5EF4-FFF2-40B4-BE49-F238E27FC236}">
                  <a16:creationId xmlns:a16="http://schemas.microsoft.com/office/drawing/2014/main" id="{8A610D49-E548-4FBE-92C4-D8CB40E8A371}"/>
                </a:ext>
              </a:extLst>
            </p:cNvPr>
            <p:cNvSpPr>
              <a:spLocks/>
            </p:cNvSpPr>
            <p:nvPr/>
          </p:nvSpPr>
          <p:spPr bwMode="auto">
            <a:xfrm>
              <a:off x="2865" y="407"/>
              <a:ext cx="42" cy="95"/>
            </a:xfrm>
            <a:custGeom>
              <a:avLst/>
              <a:gdLst>
                <a:gd name="T0" fmla="*/ 28 w 28"/>
                <a:gd name="T1" fmla="*/ 49 h 63"/>
                <a:gd name="T2" fmla="*/ 28 w 28"/>
                <a:gd name="T3" fmla="*/ 14 h 63"/>
                <a:gd name="T4" fmla="*/ 14 w 28"/>
                <a:gd name="T5" fmla="*/ 0 h 63"/>
                <a:gd name="T6" fmla="*/ 0 w 28"/>
                <a:gd name="T7" fmla="*/ 14 h 63"/>
                <a:gd name="T8" fmla="*/ 0 w 28"/>
                <a:gd name="T9" fmla="*/ 49 h 63"/>
                <a:gd name="T10" fmla="*/ 14 w 28"/>
                <a:gd name="T11" fmla="*/ 63 h 63"/>
                <a:gd name="T12" fmla="*/ 28 w 28"/>
                <a:gd name="T13" fmla="*/ 49 h 63"/>
              </a:gdLst>
              <a:ahLst/>
              <a:cxnLst>
                <a:cxn ang="0">
                  <a:pos x="T0" y="T1"/>
                </a:cxn>
                <a:cxn ang="0">
                  <a:pos x="T2" y="T3"/>
                </a:cxn>
                <a:cxn ang="0">
                  <a:pos x="T4" y="T5"/>
                </a:cxn>
                <a:cxn ang="0">
                  <a:pos x="T6" y="T7"/>
                </a:cxn>
                <a:cxn ang="0">
                  <a:pos x="T8" y="T9"/>
                </a:cxn>
                <a:cxn ang="0">
                  <a:pos x="T10" y="T11"/>
                </a:cxn>
                <a:cxn ang="0">
                  <a:pos x="T12" y="T13"/>
                </a:cxn>
              </a:cxnLst>
              <a:rect l="0" t="0" r="r" b="b"/>
              <a:pathLst>
                <a:path w="28" h="63">
                  <a:moveTo>
                    <a:pt x="28" y="49"/>
                  </a:moveTo>
                  <a:cubicBezTo>
                    <a:pt x="28" y="14"/>
                    <a:pt x="28" y="14"/>
                    <a:pt x="28" y="14"/>
                  </a:cubicBezTo>
                  <a:cubicBezTo>
                    <a:pt x="28" y="7"/>
                    <a:pt x="22" y="0"/>
                    <a:pt x="14" y="0"/>
                  </a:cubicBezTo>
                  <a:cubicBezTo>
                    <a:pt x="6" y="0"/>
                    <a:pt x="0" y="7"/>
                    <a:pt x="0" y="14"/>
                  </a:cubicBezTo>
                  <a:cubicBezTo>
                    <a:pt x="0" y="49"/>
                    <a:pt x="0" y="49"/>
                    <a:pt x="0" y="49"/>
                  </a:cubicBezTo>
                  <a:cubicBezTo>
                    <a:pt x="0" y="57"/>
                    <a:pt x="6" y="63"/>
                    <a:pt x="14" y="63"/>
                  </a:cubicBezTo>
                  <a:cubicBezTo>
                    <a:pt x="22" y="63"/>
                    <a:pt x="28" y="57"/>
                    <a:pt x="2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Calibri"/>
              </a:endParaRPr>
            </a:p>
          </p:txBody>
        </p:sp>
        <p:sp>
          <p:nvSpPr>
            <p:cNvPr id="11" name="Freeform 21">
              <a:extLst>
                <a:ext uri="{FF2B5EF4-FFF2-40B4-BE49-F238E27FC236}">
                  <a16:creationId xmlns:a16="http://schemas.microsoft.com/office/drawing/2014/main" id="{1504F620-96D5-4D64-833F-D109CC92C171}"/>
                </a:ext>
              </a:extLst>
            </p:cNvPr>
            <p:cNvSpPr>
              <a:spLocks/>
            </p:cNvSpPr>
            <p:nvPr/>
          </p:nvSpPr>
          <p:spPr bwMode="auto">
            <a:xfrm>
              <a:off x="3049" y="521"/>
              <a:ext cx="90" cy="75"/>
            </a:xfrm>
            <a:custGeom>
              <a:avLst/>
              <a:gdLst>
                <a:gd name="T0" fmla="*/ 55 w 60"/>
                <a:gd name="T1" fmla="*/ 7 h 50"/>
                <a:gd name="T2" fmla="*/ 36 w 60"/>
                <a:gd name="T3" fmla="*/ 4 h 50"/>
                <a:gd name="T4" fmla="*/ 8 w 60"/>
                <a:gd name="T5" fmla="*/ 25 h 50"/>
                <a:gd name="T6" fmla="*/ 5 w 60"/>
                <a:gd name="T7" fmla="*/ 44 h 50"/>
                <a:gd name="T8" fmla="*/ 16 w 60"/>
                <a:gd name="T9" fmla="*/ 50 h 50"/>
                <a:gd name="T10" fmla="*/ 24 w 60"/>
                <a:gd name="T11" fmla="*/ 47 h 50"/>
                <a:gd name="T12" fmla="*/ 52 w 60"/>
                <a:gd name="T13" fmla="*/ 27 h 50"/>
                <a:gd name="T14" fmla="*/ 55 w 60"/>
                <a:gd name="T15" fmla="*/ 7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0">
                  <a:moveTo>
                    <a:pt x="55" y="7"/>
                  </a:moveTo>
                  <a:cubicBezTo>
                    <a:pt x="51" y="1"/>
                    <a:pt x="42" y="0"/>
                    <a:pt x="36" y="4"/>
                  </a:cubicBezTo>
                  <a:cubicBezTo>
                    <a:pt x="8" y="25"/>
                    <a:pt x="8" y="25"/>
                    <a:pt x="8" y="25"/>
                  </a:cubicBezTo>
                  <a:cubicBezTo>
                    <a:pt x="1" y="30"/>
                    <a:pt x="0" y="38"/>
                    <a:pt x="5" y="44"/>
                  </a:cubicBezTo>
                  <a:cubicBezTo>
                    <a:pt x="7" y="48"/>
                    <a:pt x="12" y="50"/>
                    <a:pt x="16" y="50"/>
                  </a:cubicBezTo>
                  <a:cubicBezTo>
                    <a:pt x="19" y="50"/>
                    <a:pt x="22" y="49"/>
                    <a:pt x="24" y="47"/>
                  </a:cubicBezTo>
                  <a:cubicBezTo>
                    <a:pt x="52" y="27"/>
                    <a:pt x="52" y="27"/>
                    <a:pt x="52" y="27"/>
                  </a:cubicBezTo>
                  <a:cubicBezTo>
                    <a:pt x="58" y="22"/>
                    <a:pt x="60" y="13"/>
                    <a:pt x="5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Calibri"/>
              </a:endParaRPr>
            </a:p>
          </p:txBody>
        </p:sp>
        <p:sp>
          <p:nvSpPr>
            <p:cNvPr id="12" name="Freeform 22">
              <a:extLst>
                <a:ext uri="{FF2B5EF4-FFF2-40B4-BE49-F238E27FC236}">
                  <a16:creationId xmlns:a16="http://schemas.microsoft.com/office/drawing/2014/main" id="{EA3F31DA-46C4-42FE-9680-267D4E83F300}"/>
                </a:ext>
              </a:extLst>
            </p:cNvPr>
            <p:cNvSpPr>
              <a:spLocks/>
            </p:cNvSpPr>
            <p:nvPr/>
          </p:nvSpPr>
          <p:spPr bwMode="auto">
            <a:xfrm>
              <a:off x="3085" y="758"/>
              <a:ext cx="97" cy="60"/>
            </a:xfrm>
            <a:custGeom>
              <a:avLst/>
              <a:gdLst>
                <a:gd name="T0" fmla="*/ 2 w 65"/>
                <a:gd name="T1" fmla="*/ 12 h 40"/>
                <a:gd name="T2" fmla="*/ 11 w 65"/>
                <a:gd name="T3" fmla="*/ 29 h 40"/>
                <a:gd name="T4" fmla="*/ 45 w 65"/>
                <a:gd name="T5" fmla="*/ 39 h 40"/>
                <a:gd name="T6" fmla="*/ 49 w 65"/>
                <a:gd name="T7" fmla="*/ 40 h 40"/>
                <a:gd name="T8" fmla="*/ 62 w 65"/>
                <a:gd name="T9" fmla="*/ 30 h 40"/>
                <a:gd name="T10" fmla="*/ 53 w 65"/>
                <a:gd name="T11" fmla="*/ 13 h 40"/>
                <a:gd name="T12" fmla="*/ 20 w 65"/>
                <a:gd name="T13" fmla="*/ 2 h 40"/>
                <a:gd name="T14" fmla="*/ 2 w 65"/>
                <a:gd name="T15" fmla="*/ 12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0">
                  <a:moveTo>
                    <a:pt x="2" y="12"/>
                  </a:moveTo>
                  <a:cubicBezTo>
                    <a:pt x="0" y="19"/>
                    <a:pt x="4" y="27"/>
                    <a:pt x="11" y="29"/>
                  </a:cubicBezTo>
                  <a:cubicBezTo>
                    <a:pt x="45" y="39"/>
                    <a:pt x="45" y="39"/>
                    <a:pt x="45" y="39"/>
                  </a:cubicBezTo>
                  <a:cubicBezTo>
                    <a:pt x="46" y="40"/>
                    <a:pt x="48" y="40"/>
                    <a:pt x="49" y="40"/>
                  </a:cubicBezTo>
                  <a:cubicBezTo>
                    <a:pt x="55" y="40"/>
                    <a:pt x="60" y="36"/>
                    <a:pt x="62" y="30"/>
                  </a:cubicBezTo>
                  <a:cubicBezTo>
                    <a:pt x="65" y="23"/>
                    <a:pt x="60" y="15"/>
                    <a:pt x="53" y="13"/>
                  </a:cubicBezTo>
                  <a:cubicBezTo>
                    <a:pt x="20" y="2"/>
                    <a:pt x="20" y="2"/>
                    <a:pt x="20" y="2"/>
                  </a:cubicBezTo>
                  <a:cubicBezTo>
                    <a:pt x="12" y="0"/>
                    <a:pt x="4" y="4"/>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Calibri"/>
              </a:endParaRPr>
            </a:p>
          </p:txBody>
        </p:sp>
        <p:sp>
          <p:nvSpPr>
            <p:cNvPr id="13" name="Freeform 23">
              <a:extLst>
                <a:ext uri="{FF2B5EF4-FFF2-40B4-BE49-F238E27FC236}">
                  <a16:creationId xmlns:a16="http://schemas.microsoft.com/office/drawing/2014/main" id="{454EEA47-0CE1-4790-B179-3F2984B04458}"/>
                </a:ext>
              </a:extLst>
            </p:cNvPr>
            <p:cNvSpPr>
              <a:spLocks/>
            </p:cNvSpPr>
            <p:nvPr/>
          </p:nvSpPr>
          <p:spPr bwMode="auto">
            <a:xfrm>
              <a:off x="2631" y="521"/>
              <a:ext cx="90" cy="75"/>
            </a:xfrm>
            <a:custGeom>
              <a:avLst/>
              <a:gdLst>
                <a:gd name="T0" fmla="*/ 7 w 60"/>
                <a:gd name="T1" fmla="*/ 27 h 50"/>
                <a:gd name="T2" fmla="*/ 36 w 60"/>
                <a:gd name="T3" fmla="*/ 47 h 50"/>
                <a:gd name="T4" fmla="*/ 44 w 60"/>
                <a:gd name="T5" fmla="*/ 50 h 50"/>
                <a:gd name="T6" fmla="*/ 55 w 60"/>
                <a:gd name="T7" fmla="*/ 44 h 50"/>
                <a:gd name="T8" fmla="*/ 52 w 60"/>
                <a:gd name="T9" fmla="*/ 25 h 50"/>
                <a:gd name="T10" fmla="*/ 24 w 60"/>
                <a:gd name="T11" fmla="*/ 4 h 50"/>
                <a:gd name="T12" fmla="*/ 5 w 60"/>
                <a:gd name="T13" fmla="*/ 7 h 50"/>
                <a:gd name="T14" fmla="*/ 7 w 60"/>
                <a:gd name="T15" fmla="*/ 27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0">
                  <a:moveTo>
                    <a:pt x="7" y="27"/>
                  </a:moveTo>
                  <a:cubicBezTo>
                    <a:pt x="36" y="47"/>
                    <a:pt x="36" y="47"/>
                    <a:pt x="36" y="47"/>
                  </a:cubicBezTo>
                  <a:cubicBezTo>
                    <a:pt x="38" y="49"/>
                    <a:pt x="41" y="50"/>
                    <a:pt x="44" y="50"/>
                  </a:cubicBezTo>
                  <a:cubicBezTo>
                    <a:pt x="48" y="50"/>
                    <a:pt x="52" y="48"/>
                    <a:pt x="55" y="44"/>
                  </a:cubicBezTo>
                  <a:cubicBezTo>
                    <a:pt x="60" y="38"/>
                    <a:pt x="58" y="30"/>
                    <a:pt x="52" y="25"/>
                  </a:cubicBezTo>
                  <a:cubicBezTo>
                    <a:pt x="24" y="4"/>
                    <a:pt x="24" y="4"/>
                    <a:pt x="24" y="4"/>
                  </a:cubicBezTo>
                  <a:cubicBezTo>
                    <a:pt x="18" y="0"/>
                    <a:pt x="9" y="1"/>
                    <a:pt x="5" y="7"/>
                  </a:cubicBezTo>
                  <a:cubicBezTo>
                    <a:pt x="0" y="13"/>
                    <a:pt x="1" y="22"/>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Calibri"/>
              </a:endParaRPr>
            </a:p>
          </p:txBody>
        </p:sp>
        <p:sp>
          <p:nvSpPr>
            <p:cNvPr id="14" name="Freeform 24">
              <a:extLst>
                <a:ext uri="{FF2B5EF4-FFF2-40B4-BE49-F238E27FC236}">
                  <a16:creationId xmlns:a16="http://schemas.microsoft.com/office/drawing/2014/main" id="{D65B6CB4-A826-4484-A545-ACED7754F06A}"/>
                </a:ext>
              </a:extLst>
            </p:cNvPr>
            <p:cNvSpPr>
              <a:spLocks/>
            </p:cNvSpPr>
            <p:nvPr/>
          </p:nvSpPr>
          <p:spPr bwMode="auto">
            <a:xfrm>
              <a:off x="2588" y="758"/>
              <a:ext cx="97" cy="60"/>
            </a:xfrm>
            <a:custGeom>
              <a:avLst/>
              <a:gdLst>
                <a:gd name="T0" fmla="*/ 16 w 65"/>
                <a:gd name="T1" fmla="*/ 40 h 40"/>
                <a:gd name="T2" fmla="*/ 20 w 65"/>
                <a:gd name="T3" fmla="*/ 39 h 40"/>
                <a:gd name="T4" fmla="*/ 53 w 65"/>
                <a:gd name="T5" fmla="*/ 29 h 40"/>
                <a:gd name="T6" fmla="*/ 63 w 65"/>
                <a:gd name="T7" fmla="*/ 12 h 40"/>
                <a:gd name="T8" fmla="*/ 45 w 65"/>
                <a:gd name="T9" fmla="*/ 2 h 40"/>
                <a:gd name="T10" fmla="*/ 12 w 65"/>
                <a:gd name="T11" fmla="*/ 13 h 40"/>
                <a:gd name="T12" fmla="*/ 2 w 65"/>
                <a:gd name="T13" fmla="*/ 30 h 40"/>
                <a:gd name="T14" fmla="*/ 16 w 65"/>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0">
                  <a:moveTo>
                    <a:pt x="16" y="40"/>
                  </a:moveTo>
                  <a:cubicBezTo>
                    <a:pt x="17" y="40"/>
                    <a:pt x="18" y="40"/>
                    <a:pt x="20" y="39"/>
                  </a:cubicBezTo>
                  <a:cubicBezTo>
                    <a:pt x="53" y="29"/>
                    <a:pt x="53" y="29"/>
                    <a:pt x="53" y="29"/>
                  </a:cubicBezTo>
                  <a:cubicBezTo>
                    <a:pt x="61" y="27"/>
                    <a:pt x="65" y="19"/>
                    <a:pt x="63" y="12"/>
                  </a:cubicBezTo>
                  <a:cubicBezTo>
                    <a:pt x="60" y="4"/>
                    <a:pt x="52" y="0"/>
                    <a:pt x="45" y="2"/>
                  </a:cubicBezTo>
                  <a:cubicBezTo>
                    <a:pt x="12" y="13"/>
                    <a:pt x="12" y="13"/>
                    <a:pt x="12" y="13"/>
                  </a:cubicBezTo>
                  <a:cubicBezTo>
                    <a:pt x="4" y="15"/>
                    <a:pt x="0" y="23"/>
                    <a:pt x="2" y="30"/>
                  </a:cubicBezTo>
                  <a:cubicBezTo>
                    <a:pt x="4" y="36"/>
                    <a:pt x="10" y="40"/>
                    <a:pt x="1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000000"/>
                </a:solidFill>
                <a:latin typeface="Calibri"/>
              </a:endParaRPr>
            </a:p>
          </p:txBody>
        </p:sp>
      </p:grpSp>
      <p:sp>
        <p:nvSpPr>
          <p:cNvPr id="17" name="Content Placeholder 2">
            <a:extLst>
              <a:ext uri="{FF2B5EF4-FFF2-40B4-BE49-F238E27FC236}">
                <a16:creationId xmlns:a16="http://schemas.microsoft.com/office/drawing/2014/main" id="{4EA71E37-535E-4A94-8A63-CC13D840B0EC}"/>
              </a:ext>
            </a:extLst>
          </p:cNvPr>
          <p:cNvSpPr txBox="1">
            <a:spLocks/>
          </p:cNvSpPr>
          <p:nvPr/>
        </p:nvSpPr>
        <p:spPr>
          <a:xfrm>
            <a:off x="383943" y="1366715"/>
            <a:ext cx="8376114" cy="970983"/>
          </a:xfrm>
          <a:prstGeom prst="rect">
            <a:avLst/>
          </a:prstGeom>
        </p:spPr>
        <p:txBody>
          <a:bodyPr/>
          <a:lstStyle>
            <a:lvl1pPr marL="233363" indent="-233363" algn="l" rtl="0" eaLnBrk="0" fontAlgn="base" hangingPunct="0">
              <a:spcBef>
                <a:spcPct val="60000"/>
              </a:spcBef>
              <a:spcAft>
                <a:spcPct val="0"/>
              </a:spcAft>
              <a:buClr>
                <a:srgbClr val="5A5B5D"/>
              </a:buClr>
              <a:buFont typeface="Wingdings" panose="05000000000000000000" pitchFamily="2" charset="2"/>
              <a:buChar char="§"/>
              <a:defRPr sz="2400">
                <a:solidFill>
                  <a:srgbClr val="5A5B5D"/>
                </a:solidFill>
                <a:latin typeface="+mn-lt"/>
                <a:ea typeface="+mn-ea"/>
                <a:cs typeface="+mn-cs"/>
              </a:defRPr>
            </a:lvl1pPr>
            <a:lvl2pPr marL="571500" indent="-223838" algn="l" rtl="0" eaLnBrk="0" fontAlgn="base" hangingPunct="0">
              <a:spcBef>
                <a:spcPct val="30000"/>
              </a:spcBef>
              <a:spcAft>
                <a:spcPct val="0"/>
              </a:spcAft>
              <a:buClr>
                <a:srgbClr val="5A5B5D"/>
              </a:buClr>
              <a:buFont typeface="Wingdings" panose="05000000000000000000" pitchFamily="2" charset="2"/>
              <a:buChar char="§"/>
              <a:defRPr sz="2200">
                <a:solidFill>
                  <a:srgbClr val="5A5B5D"/>
                </a:solidFill>
                <a:latin typeface="+mn-lt"/>
              </a:defRPr>
            </a:lvl2pPr>
            <a:lvl3pPr marL="909638" indent="-222250" algn="l" rtl="0" eaLnBrk="0" fontAlgn="base" hangingPunct="0">
              <a:spcBef>
                <a:spcPct val="30000"/>
              </a:spcBef>
              <a:spcAft>
                <a:spcPct val="0"/>
              </a:spcAft>
              <a:buClr>
                <a:srgbClr val="5A5B5D"/>
              </a:buClr>
              <a:buFont typeface="Wingdings" panose="05000000000000000000" pitchFamily="2" charset="2"/>
              <a:buChar char="§"/>
              <a:defRPr sz="2000">
                <a:solidFill>
                  <a:srgbClr val="5A5B5D"/>
                </a:solidFill>
                <a:latin typeface="+mn-lt"/>
              </a:defRPr>
            </a:lvl3pPr>
            <a:lvl4pPr marL="1258888" indent="-231775" algn="l" rtl="0" eaLnBrk="0" fontAlgn="base" hangingPunct="0">
              <a:spcBef>
                <a:spcPct val="30000"/>
              </a:spcBef>
              <a:spcAft>
                <a:spcPct val="0"/>
              </a:spcAft>
              <a:buClr>
                <a:srgbClr val="5A5B5D"/>
              </a:buClr>
              <a:buFont typeface="Wingdings" panose="05000000000000000000" pitchFamily="2" charset="2"/>
              <a:buChar char="§"/>
              <a:defRPr sz="1800">
                <a:solidFill>
                  <a:srgbClr val="5A5B5D"/>
                </a:solidFill>
                <a:latin typeface="+mn-lt"/>
              </a:defRPr>
            </a:lvl4pPr>
            <a:lvl5pPr marL="1598613" indent="-222250" algn="l" rtl="0" eaLnBrk="0" fontAlgn="base" hangingPunct="0">
              <a:spcBef>
                <a:spcPct val="30000"/>
              </a:spcBef>
              <a:spcAft>
                <a:spcPct val="0"/>
              </a:spcAft>
              <a:buClr>
                <a:srgbClr val="5A5B5D"/>
              </a:buClr>
              <a:buFont typeface="Wingdings" panose="05000000000000000000" pitchFamily="2" charset="2"/>
              <a:buChar char="§"/>
              <a:defRPr sz="1600">
                <a:solidFill>
                  <a:srgbClr val="5A5B5D"/>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defTabSz="914400">
              <a:buClr>
                <a:srgbClr val="B0B1B3"/>
              </a:buClr>
              <a:buNone/>
            </a:pPr>
            <a:r>
              <a:rPr lang="en-US" sz="1800" b="1" kern="0" dirty="0">
                <a:solidFill>
                  <a:srgbClr val="005288"/>
                </a:solidFill>
              </a:rPr>
              <a:t>Purpose: </a:t>
            </a:r>
            <a:r>
              <a:rPr lang="en-US" sz="1800" kern="0" dirty="0">
                <a:solidFill>
                  <a:srgbClr val="000508"/>
                </a:solidFill>
              </a:rPr>
              <a:t>To promote voluntary reporting of suspicious activity through outreach and awareness programs to private sector and public safety stakeholders in order to prevent acquisition of Explosive Precursor Chemicals for nefarious use.</a:t>
            </a:r>
          </a:p>
        </p:txBody>
      </p:sp>
      <p:sp>
        <p:nvSpPr>
          <p:cNvPr id="18" name="Arrow: Pentagon 17">
            <a:extLst>
              <a:ext uri="{FF2B5EF4-FFF2-40B4-BE49-F238E27FC236}">
                <a16:creationId xmlns:a16="http://schemas.microsoft.com/office/drawing/2014/main" id="{00BB85F5-E443-4D61-A8E8-ECD7D10D0482}"/>
              </a:ext>
            </a:extLst>
          </p:cNvPr>
          <p:cNvSpPr/>
          <p:nvPr/>
        </p:nvSpPr>
        <p:spPr bwMode="auto">
          <a:xfrm>
            <a:off x="573931" y="2439189"/>
            <a:ext cx="6419536" cy="484632"/>
          </a:xfrm>
          <a:prstGeom prst="homePlate">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a:ln>
                  <a:noFill/>
                </a:ln>
                <a:solidFill>
                  <a:schemeClr val="tx1"/>
                </a:solidFill>
                <a:effectLst/>
                <a:latin typeface="Arial" charset="0"/>
              </a:rPr>
              <a:t>  #1 Awareness</a:t>
            </a:r>
          </a:p>
        </p:txBody>
      </p:sp>
      <p:sp>
        <p:nvSpPr>
          <p:cNvPr id="19" name="Arrow: Chevron 18">
            <a:extLst>
              <a:ext uri="{FF2B5EF4-FFF2-40B4-BE49-F238E27FC236}">
                <a16:creationId xmlns:a16="http://schemas.microsoft.com/office/drawing/2014/main" id="{E2F110A4-B53E-470C-A1F6-9F560DB913CC}"/>
              </a:ext>
            </a:extLst>
          </p:cNvPr>
          <p:cNvSpPr/>
          <p:nvPr/>
        </p:nvSpPr>
        <p:spPr bwMode="auto">
          <a:xfrm>
            <a:off x="6807199" y="2439189"/>
            <a:ext cx="1933576" cy="484632"/>
          </a:xfrm>
          <a:prstGeom prst="chevron">
            <a:avLst/>
          </a:prstGeom>
          <a:solidFill>
            <a:srgbClr val="E8E8EF"/>
          </a:solidFill>
          <a:ln w="9525" cap="flat" cmpd="sng" algn="ctr">
            <a:solidFill>
              <a:srgbClr val="E8E8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Arrow: Pentagon 20">
            <a:extLst>
              <a:ext uri="{FF2B5EF4-FFF2-40B4-BE49-F238E27FC236}">
                <a16:creationId xmlns:a16="http://schemas.microsoft.com/office/drawing/2014/main" id="{47AD93FC-CEF0-4727-954D-13A5615410E4}"/>
              </a:ext>
            </a:extLst>
          </p:cNvPr>
          <p:cNvSpPr/>
          <p:nvPr/>
        </p:nvSpPr>
        <p:spPr bwMode="auto">
          <a:xfrm>
            <a:off x="573931" y="4278777"/>
            <a:ext cx="6419536" cy="484632"/>
          </a:xfrm>
          <a:prstGeom prst="homePlate">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a:ln>
                  <a:noFill/>
                </a:ln>
                <a:solidFill>
                  <a:schemeClr val="tx1"/>
                </a:solidFill>
                <a:effectLst/>
                <a:latin typeface="Arial" charset="0"/>
              </a:rPr>
              <a:t>  #2 Suspicious Activity Reporting</a:t>
            </a:r>
          </a:p>
        </p:txBody>
      </p:sp>
      <p:sp>
        <p:nvSpPr>
          <p:cNvPr id="22" name="Arrow: Chevron 21">
            <a:extLst>
              <a:ext uri="{FF2B5EF4-FFF2-40B4-BE49-F238E27FC236}">
                <a16:creationId xmlns:a16="http://schemas.microsoft.com/office/drawing/2014/main" id="{6031C3C6-7372-4187-BE3E-12A28ABF1768}"/>
              </a:ext>
            </a:extLst>
          </p:cNvPr>
          <p:cNvSpPr/>
          <p:nvPr/>
        </p:nvSpPr>
        <p:spPr bwMode="auto">
          <a:xfrm>
            <a:off x="6807199" y="4278777"/>
            <a:ext cx="1933576" cy="484632"/>
          </a:xfrm>
          <a:prstGeom prst="chevron">
            <a:avLst/>
          </a:prstGeom>
          <a:solidFill>
            <a:srgbClr val="E8E8EF"/>
          </a:solidFill>
          <a:ln w="9525" cap="flat" cmpd="sng" algn="ctr">
            <a:solidFill>
              <a:srgbClr val="E8E8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6" name="Graphic 5" descr="Speaker Phone">
            <a:extLst>
              <a:ext uri="{FF2B5EF4-FFF2-40B4-BE49-F238E27FC236}">
                <a16:creationId xmlns:a16="http://schemas.microsoft.com/office/drawing/2014/main" id="{4BCAB50C-3F9C-49B5-A78A-940FDC48D1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527" y="4847907"/>
            <a:ext cx="796208" cy="796208"/>
          </a:xfrm>
          <a:prstGeom prst="rect">
            <a:avLst/>
          </a:prstGeom>
        </p:spPr>
      </p:pic>
    </p:spTree>
    <p:extLst>
      <p:ext uri="{BB962C8B-B14F-4D97-AF65-F5344CB8AC3E}">
        <p14:creationId xmlns:p14="http://schemas.microsoft.com/office/powerpoint/2010/main" val="258960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ABE8-A335-4C9C-BC2B-DF4B1E774969}"/>
              </a:ext>
            </a:extLst>
          </p:cNvPr>
          <p:cNvSpPr>
            <a:spLocks noGrp="1"/>
          </p:cNvSpPr>
          <p:nvPr>
            <p:ph type="ctrTitle"/>
          </p:nvPr>
        </p:nvSpPr>
        <p:spPr/>
        <p:txBody>
          <a:bodyPr/>
          <a:lstStyle/>
          <a:p>
            <a:r>
              <a:rPr lang="en-US" dirty="0"/>
              <a:t>Desired Outcomes</a:t>
            </a:r>
          </a:p>
        </p:txBody>
      </p:sp>
      <p:sp>
        <p:nvSpPr>
          <p:cNvPr id="4" name="Slide Number Placeholder 3">
            <a:extLst>
              <a:ext uri="{FF2B5EF4-FFF2-40B4-BE49-F238E27FC236}">
                <a16:creationId xmlns:a16="http://schemas.microsoft.com/office/drawing/2014/main" id="{762EF28A-E7A8-4D02-AE04-15A832AF4275}"/>
              </a:ext>
            </a:extLst>
          </p:cNvPr>
          <p:cNvSpPr>
            <a:spLocks noGrp="1"/>
          </p:cNvSpPr>
          <p:nvPr>
            <p:ph type="sldNum" sz="quarter" idx="10"/>
          </p:nvPr>
        </p:nvSpPr>
        <p:spPr/>
        <p:txBody>
          <a:bodyPr/>
          <a:lstStyle/>
          <a:p>
            <a:pPr>
              <a:defRPr/>
            </a:pPr>
            <a:fld id="{3EA8C02C-D895-4FD7-9968-BBB32117BAA6}" type="slidenum">
              <a:rPr lang="en-US" altLang="en-US" smtClean="0"/>
              <a:pPr>
                <a:defRPr/>
              </a:pPr>
              <a:t>9</a:t>
            </a:fld>
            <a:endParaRPr lang="en-US" altLang="en-US" dirty="0"/>
          </a:p>
        </p:txBody>
      </p:sp>
      <p:sp>
        <p:nvSpPr>
          <p:cNvPr id="6" name="Rectangle 5">
            <a:extLst>
              <a:ext uri="{FF2B5EF4-FFF2-40B4-BE49-F238E27FC236}">
                <a16:creationId xmlns:a16="http://schemas.microsoft.com/office/drawing/2014/main" id="{D56B906D-8A28-4670-9312-960F8A78BD9F}"/>
              </a:ext>
            </a:extLst>
          </p:cNvPr>
          <p:cNvSpPr/>
          <p:nvPr/>
        </p:nvSpPr>
        <p:spPr bwMode="auto">
          <a:xfrm>
            <a:off x="257648" y="1943821"/>
            <a:ext cx="3071973" cy="821932"/>
          </a:xfrm>
          <a:prstGeom prst="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0F094C43-ACD2-4E11-AFF0-31027DEC7548}"/>
              </a:ext>
            </a:extLst>
          </p:cNvPr>
          <p:cNvSpPr/>
          <p:nvPr/>
        </p:nvSpPr>
        <p:spPr bwMode="auto">
          <a:xfrm>
            <a:off x="2856109" y="1853642"/>
            <a:ext cx="1335640" cy="102739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Isosceles Triangle 9">
            <a:extLst>
              <a:ext uri="{FF2B5EF4-FFF2-40B4-BE49-F238E27FC236}">
                <a16:creationId xmlns:a16="http://schemas.microsoft.com/office/drawing/2014/main" id="{C5A38DE4-0872-44B3-BDCE-5CA9553F0ECD}"/>
              </a:ext>
            </a:extLst>
          </p:cNvPr>
          <p:cNvSpPr/>
          <p:nvPr/>
        </p:nvSpPr>
        <p:spPr bwMode="auto">
          <a:xfrm rot="16200000">
            <a:off x="2517309" y="2220770"/>
            <a:ext cx="384461" cy="293140"/>
          </a:xfrm>
          <a:prstGeom prst="triangle">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D8EBD9E7-D04E-40B2-9019-1DDC61626871}"/>
              </a:ext>
            </a:extLst>
          </p:cNvPr>
          <p:cNvSpPr/>
          <p:nvPr/>
        </p:nvSpPr>
        <p:spPr bwMode="auto">
          <a:xfrm>
            <a:off x="257648" y="3061398"/>
            <a:ext cx="3071973" cy="821932"/>
          </a:xfrm>
          <a:prstGeom prst="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9BD5143B-48F9-4E62-998E-00DEF30140B3}"/>
              </a:ext>
            </a:extLst>
          </p:cNvPr>
          <p:cNvSpPr/>
          <p:nvPr/>
        </p:nvSpPr>
        <p:spPr bwMode="auto">
          <a:xfrm>
            <a:off x="2856109" y="2971219"/>
            <a:ext cx="1335640" cy="102739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Isosceles Triangle 12">
            <a:extLst>
              <a:ext uri="{FF2B5EF4-FFF2-40B4-BE49-F238E27FC236}">
                <a16:creationId xmlns:a16="http://schemas.microsoft.com/office/drawing/2014/main" id="{5D8DF9EF-BC7D-4027-850C-574CADDCA04E}"/>
              </a:ext>
            </a:extLst>
          </p:cNvPr>
          <p:cNvSpPr/>
          <p:nvPr/>
        </p:nvSpPr>
        <p:spPr bwMode="auto">
          <a:xfrm rot="16200000">
            <a:off x="2517309" y="3338347"/>
            <a:ext cx="384461" cy="293140"/>
          </a:xfrm>
          <a:prstGeom prst="triangle">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D18AACC3-4314-4A3F-AC11-E8FA5B570F73}"/>
              </a:ext>
            </a:extLst>
          </p:cNvPr>
          <p:cNvSpPr/>
          <p:nvPr/>
        </p:nvSpPr>
        <p:spPr bwMode="auto">
          <a:xfrm>
            <a:off x="257648" y="4178975"/>
            <a:ext cx="3071973" cy="821932"/>
          </a:xfrm>
          <a:prstGeom prst="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4A387C8E-C98A-49C1-B163-86F5BC106CD0}"/>
              </a:ext>
            </a:extLst>
          </p:cNvPr>
          <p:cNvSpPr/>
          <p:nvPr/>
        </p:nvSpPr>
        <p:spPr bwMode="auto">
          <a:xfrm>
            <a:off x="2856109" y="4088796"/>
            <a:ext cx="1335640" cy="102739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Isosceles Triangle 15">
            <a:extLst>
              <a:ext uri="{FF2B5EF4-FFF2-40B4-BE49-F238E27FC236}">
                <a16:creationId xmlns:a16="http://schemas.microsoft.com/office/drawing/2014/main" id="{B04BDDA6-D852-41A6-820C-AB5DD688E2AD}"/>
              </a:ext>
            </a:extLst>
          </p:cNvPr>
          <p:cNvSpPr/>
          <p:nvPr/>
        </p:nvSpPr>
        <p:spPr bwMode="auto">
          <a:xfrm rot="16200000">
            <a:off x="2517309" y="4455924"/>
            <a:ext cx="384461" cy="293140"/>
          </a:xfrm>
          <a:prstGeom prst="triangle">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DCE6FBA6-2469-419B-B81F-CCA486123CFE}"/>
              </a:ext>
            </a:extLst>
          </p:cNvPr>
          <p:cNvGrpSpPr/>
          <p:nvPr/>
        </p:nvGrpSpPr>
        <p:grpSpPr>
          <a:xfrm flipH="1">
            <a:off x="5073430" y="4085768"/>
            <a:ext cx="3934101" cy="1027398"/>
            <a:chOff x="4536040" y="4152814"/>
            <a:chExt cx="3934101" cy="1027398"/>
          </a:xfrm>
        </p:grpSpPr>
        <p:sp>
          <p:nvSpPr>
            <p:cNvPr id="17" name="Rectangle 16">
              <a:extLst>
                <a:ext uri="{FF2B5EF4-FFF2-40B4-BE49-F238E27FC236}">
                  <a16:creationId xmlns:a16="http://schemas.microsoft.com/office/drawing/2014/main" id="{BAD9F9DF-9B77-44DE-B649-E00B9B91CA3A}"/>
                </a:ext>
              </a:extLst>
            </p:cNvPr>
            <p:cNvSpPr/>
            <p:nvPr/>
          </p:nvSpPr>
          <p:spPr bwMode="auto">
            <a:xfrm>
              <a:off x="4536040" y="4242993"/>
              <a:ext cx="3071973" cy="821932"/>
            </a:xfrm>
            <a:prstGeom prst="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CA7DA951-5CB3-42CC-8947-E6D3DB80D9DB}"/>
                </a:ext>
              </a:extLst>
            </p:cNvPr>
            <p:cNvSpPr/>
            <p:nvPr/>
          </p:nvSpPr>
          <p:spPr bwMode="auto">
            <a:xfrm>
              <a:off x="7134501" y="4152814"/>
              <a:ext cx="1335640" cy="102739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Isosceles Triangle 18">
              <a:extLst>
                <a:ext uri="{FF2B5EF4-FFF2-40B4-BE49-F238E27FC236}">
                  <a16:creationId xmlns:a16="http://schemas.microsoft.com/office/drawing/2014/main" id="{83EA3C8D-94C1-4CE7-B229-CABBC0252466}"/>
                </a:ext>
              </a:extLst>
            </p:cNvPr>
            <p:cNvSpPr/>
            <p:nvPr/>
          </p:nvSpPr>
          <p:spPr bwMode="auto">
            <a:xfrm rot="16200000">
              <a:off x="6795701" y="4519942"/>
              <a:ext cx="384461" cy="293140"/>
            </a:xfrm>
            <a:prstGeom prst="triangle">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nvGrpSpPr>
          <p:cNvPr id="21" name="Group 20">
            <a:extLst>
              <a:ext uri="{FF2B5EF4-FFF2-40B4-BE49-F238E27FC236}">
                <a16:creationId xmlns:a16="http://schemas.microsoft.com/office/drawing/2014/main" id="{2974A46D-6048-45E7-B4C1-17725C7BCFD5}"/>
              </a:ext>
            </a:extLst>
          </p:cNvPr>
          <p:cNvGrpSpPr/>
          <p:nvPr/>
        </p:nvGrpSpPr>
        <p:grpSpPr>
          <a:xfrm flipH="1">
            <a:off x="5059915" y="2971455"/>
            <a:ext cx="3934101" cy="1027398"/>
            <a:chOff x="4536040" y="4152814"/>
            <a:chExt cx="3934101" cy="1027398"/>
          </a:xfrm>
        </p:grpSpPr>
        <p:sp>
          <p:nvSpPr>
            <p:cNvPr id="22" name="Rectangle 21">
              <a:extLst>
                <a:ext uri="{FF2B5EF4-FFF2-40B4-BE49-F238E27FC236}">
                  <a16:creationId xmlns:a16="http://schemas.microsoft.com/office/drawing/2014/main" id="{7BF8C3BC-7F17-4D0B-9E62-061E9F280777}"/>
                </a:ext>
              </a:extLst>
            </p:cNvPr>
            <p:cNvSpPr/>
            <p:nvPr/>
          </p:nvSpPr>
          <p:spPr bwMode="auto">
            <a:xfrm>
              <a:off x="4536040" y="4242993"/>
              <a:ext cx="3071973" cy="821932"/>
            </a:xfrm>
            <a:prstGeom prst="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542994F7-63B4-4895-901D-DFB8AC9407B6}"/>
                </a:ext>
              </a:extLst>
            </p:cNvPr>
            <p:cNvSpPr/>
            <p:nvPr/>
          </p:nvSpPr>
          <p:spPr bwMode="auto">
            <a:xfrm>
              <a:off x="7134501" y="4152814"/>
              <a:ext cx="1335640" cy="102739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4" name="Isosceles Triangle 23">
              <a:extLst>
                <a:ext uri="{FF2B5EF4-FFF2-40B4-BE49-F238E27FC236}">
                  <a16:creationId xmlns:a16="http://schemas.microsoft.com/office/drawing/2014/main" id="{CAE6F34C-3631-4273-83F7-88E9D63BB79E}"/>
                </a:ext>
              </a:extLst>
            </p:cNvPr>
            <p:cNvSpPr/>
            <p:nvPr/>
          </p:nvSpPr>
          <p:spPr bwMode="auto">
            <a:xfrm rot="16200000">
              <a:off x="6795701" y="4519942"/>
              <a:ext cx="384461" cy="293140"/>
            </a:xfrm>
            <a:prstGeom prst="triangle">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nvGrpSpPr>
          <p:cNvPr id="25" name="Group 24">
            <a:extLst>
              <a:ext uri="{FF2B5EF4-FFF2-40B4-BE49-F238E27FC236}">
                <a16:creationId xmlns:a16="http://schemas.microsoft.com/office/drawing/2014/main" id="{2C6B0092-25BD-499C-B491-DBA4E16AFC72}"/>
              </a:ext>
            </a:extLst>
          </p:cNvPr>
          <p:cNvGrpSpPr/>
          <p:nvPr/>
        </p:nvGrpSpPr>
        <p:grpSpPr>
          <a:xfrm flipH="1">
            <a:off x="5062060" y="1853641"/>
            <a:ext cx="3934101" cy="1027398"/>
            <a:chOff x="4536040" y="4152814"/>
            <a:chExt cx="3934101" cy="1027398"/>
          </a:xfrm>
        </p:grpSpPr>
        <p:sp>
          <p:nvSpPr>
            <p:cNvPr id="26" name="Rectangle 25">
              <a:extLst>
                <a:ext uri="{FF2B5EF4-FFF2-40B4-BE49-F238E27FC236}">
                  <a16:creationId xmlns:a16="http://schemas.microsoft.com/office/drawing/2014/main" id="{A1BDC598-9789-42AA-BE9D-872C09B9AE5B}"/>
                </a:ext>
              </a:extLst>
            </p:cNvPr>
            <p:cNvSpPr/>
            <p:nvPr/>
          </p:nvSpPr>
          <p:spPr bwMode="auto">
            <a:xfrm>
              <a:off x="4536040" y="4242993"/>
              <a:ext cx="3071973" cy="821932"/>
            </a:xfrm>
            <a:prstGeom prst="rect">
              <a:avLst/>
            </a:prstGeom>
            <a:solidFill>
              <a:srgbClr val="0052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C648F92B-8952-470D-828C-B102640CED0D}"/>
                </a:ext>
              </a:extLst>
            </p:cNvPr>
            <p:cNvSpPr/>
            <p:nvPr/>
          </p:nvSpPr>
          <p:spPr bwMode="auto">
            <a:xfrm>
              <a:off x="7134501" y="4152814"/>
              <a:ext cx="1335640" cy="102739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8" name="Isosceles Triangle 27">
              <a:extLst>
                <a:ext uri="{FF2B5EF4-FFF2-40B4-BE49-F238E27FC236}">
                  <a16:creationId xmlns:a16="http://schemas.microsoft.com/office/drawing/2014/main" id="{E2C626CC-B2A0-41F7-97FB-53E6C185260C}"/>
                </a:ext>
              </a:extLst>
            </p:cNvPr>
            <p:cNvSpPr/>
            <p:nvPr/>
          </p:nvSpPr>
          <p:spPr bwMode="auto">
            <a:xfrm rot="16200000">
              <a:off x="6795701" y="4519942"/>
              <a:ext cx="384461" cy="293140"/>
            </a:xfrm>
            <a:prstGeom prst="triangle">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
        <p:nvSpPr>
          <p:cNvPr id="29" name="TextBox 28">
            <a:extLst>
              <a:ext uri="{FF2B5EF4-FFF2-40B4-BE49-F238E27FC236}">
                <a16:creationId xmlns:a16="http://schemas.microsoft.com/office/drawing/2014/main" id="{8F0F2AF0-9FBC-4E6F-A1EB-A45418C7678C}"/>
              </a:ext>
            </a:extLst>
          </p:cNvPr>
          <p:cNvSpPr txBox="1"/>
          <p:nvPr/>
        </p:nvSpPr>
        <p:spPr>
          <a:xfrm>
            <a:off x="1485900" y="5411839"/>
            <a:ext cx="184731" cy="369332"/>
          </a:xfrm>
          <a:prstGeom prst="rect">
            <a:avLst/>
          </a:prstGeom>
          <a:noFill/>
        </p:spPr>
        <p:txBody>
          <a:bodyPr wrap="none" rtlCol="0">
            <a:spAutoFit/>
          </a:bodyPr>
          <a:lstStyle/>
          <a:p>
            <a:endParaRPr lang="en-US" dirty="0"/>
          </a:p>
        </p:txBody>
      </p:sp>
      <p:sp>
        <p:nvSpPr>
          <p:cNvPr id="30" name="TextBox 29">
            <a:extLst>
              <a:ext uri="{FF2B5EF4-FFF2-40B4-BE49-F238E27FC236}">
                <a16:creationId xmlns:a16="http://schemas.microsoft.com/office/drawing/2014/main" id="{2251A6B5-4FA2-41D3-BC87-446AA052507A}"/>
              </a:ext>
            </a:extLst>
          </p:cNvPr>
          <p:cNvSpPr txBox="1"/>
          <p:nvPr/>
        </p:nvSpPr>
        <p:spPr>
          <a:xfrm>
            <a:off x="476227" y="2014133"/>
            <a:ext cx="2019346"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Prevent, disrupt, and mitigate bombing events</a:t>
            </a:r>
          </a:p>
        </p:txBody>
      </p:sp>
      <p:sp>
        <p:nvSpPr>
          <p:cNvPr id="31" name="TextBox 30">
            <a:extLst>
              <a:ext uri="{FF2B5EF4-FFF2-40B4-BE49-F238E27FC236}">
                <a16:creationId xmlns:a16="http://schemas.microsoft.com/office/drawing/2014/main" id="{D4BD7B3A-1EFA-49EB-8BA7-BBD849684598}"/>
              </a:ext>
            </a:extLst>
          </p:cNvPr>
          <p:cNvSpPr txBox="1"/>
          <p:nvPr/>
        </p:nvSpPr>
        <p:spPr>
          <a:xfrm>
            <a:off x="481234" y="3192291"/>
            <a:ext cx="201934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Increase in Suspicious Activity Reporting</a:t>
            </a:r>
          </a:p>
        </p:txBody>
      </p:sp>
      <p:sp>
        <p:nvSpPr>
          <p:cNvPr id="32" name="TextBox 31">
            <a:extLst>
              <a:ext uri="{FF2B5EF4-FFF2-40B4-BE49-F238E27FC236}">
                <a16:creationId xmlns:a16="http://schemas.microsoft.com/office/drawing/2014/main" id="{F336DF36-38A4-4C21-AE08-99305EF49DCA}"/>
              </a:ext>
            </a:extLst>
          </p:cNvPr>
          <p:cNvSpPr txBox="1"/>
          <p:nvPr/>
        </p:nvSpPr>
        <p:spPr>
          <a:xfrm>
            <a:off x="257647" y="4198788"/>
            <a:ext cx="2510462"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Maximize partnership through coordination, and deconfliction.</a:t>
            </a:r>
          </a:p>
        </p:txBody>
      </p:sp>
      <p:sp>
        <p:nvSpPr>
          <p:cNvPr id="33" name="TextBox 32">
            <a:extLst>
              <a:ext uri="{FF2B5EF4-FFF2-40B4-BE49-F238E27FC236}">
                <a16:creationId xmlns:a16="http://schemas.microsoft.com/office/drawing/2014/main" id="{612D373B-D4F4-4F5C-A290-5DCE9FFD1D84}"/>
              </a:ext>
            </a:extLst>
          </p:cNvPr>
          <p:cNvSpPr txBox="1"/>
          <p:nvPr/>
        </p:nvSpPr>
        <p:spPr>
          <a:xfrm>
            <a:off x="6721429" y="1998007"/>
            <a:ext cx="2019346"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Increase and reinforce public and private partnerships</a:t>
            </a:r>
          </a:p>
        </p:txBody>
      </p:sp>
      <p:sp>
        <p:nvSpPr>
          <p:cNvPr id="34" name="TextBox 33">
            <a:extLst>
              <a:ext uri="{FF2B5EF4-FFF2-40B4-BE49-F238E27FC236}">
                <a16:creationId xmlns:a16="http://schemas.microsoft.com/office/drawing/2014/main" id="{17A6E068-AD1A-4B04-921A-FCE69EAE578A}"/>
              </a:ext>
            </a:extLst>
          </p:cNvPr>
          <p:cNvSpPr txBox="1"/>
          <p:nvPr/>
        </p:nvSpPr>
        <p:spPr>
          <a:xfrm>
            <a:off x="6721429" y="3233333"/>
            <a:ext cx="201934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Maximize current US Government resources</a:t>
            </a:r>
          </a:p>
        </p:txBody>
      </p:sp>
      <p:sp>
        <p:nvSpPr>
          <p:cNvPr id="35" name="TextBox 34">
            <a:extLst>
              <a:ext uri="{FF2B5EF4-FFF2-40B4-BE49-F238E27FC236}">
                <a16:creationId xmlns:a16="http://schemas.microsoft.com/office/drawing/2014/main" id="{B4EFCDB2-2C86-4494-BD6C-95FCAB9CD3A1}"/>
              </a:ext>
            </a:extLst>
          </p:cNvPr>
          <p:cNvSpPr txBox="1"/>
          <p:nvPr/>
        </p:nvSpPr>
        <p:spPr>
          <a:xfrm>
            <a:off x="6748668" y="4331354"/>
            <a:ext cx="201934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Ensure the reduction of duplicative efforts</a:t>
            </a:r>
          </a:p>
        </p:txBody>
      </p:sp>
      <p:pic>
        <p:nvPicPr>
          <p:cNvPr id="37" name="Graphic 36" descr="Stop sign">
            <a:extLst>
              <a:ext uri="{FF2B5EF4-FFF2-40B4-BE49-F238E27FC236}">
                <a16:creationId xmlns:a16="http://schemas.microsoft.com/office/drawing/2014/main" id="{B97613F1-8F70-405D-B407-B2CC4F7D06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2330" y="1897586"/>
            <a:ext cx="914400" cy="914400"/>
          </a:xfrm>
          <a:prstGeom prst="rect">
            <a:avLst/>
          </a:prstGeom>
        </p:spPr>
      </p:pic>
      <p:pic>
        <p:nvPicPr>
          <p:cNvPr id="39" name="Graphic 38" descr="Upward trend">
            <a:extLst>
              <a:ext uri="{FF2B5EF4-FFF2-40B4-BE49-F238E27FC236}">
                <a16:creationId xmlns:a16="http://schemas.microsoft.com/office/drawing/2014/main" id="{5C222B0E-8897-41B7-BD2D-D56DE113E7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2330" y="3015163"/>
            <a:ext cx="914400" cy="914400"/>
          </a:xfrm>
          <a:prstGeom prst="rect">
            <a:avLst/>
          </a:prstGeom>
        </p:spPr>
      </p:pic>
      <p:pic>
        <p:nvPicPr>
          <p:cNvPr id="41" name="Graphic 40" descr="Handshake">
            <a:extLst>
              <a:ext uri="{FF2B5EF4-FFF2-40B4-BE49-F238E27FC236}">
                <a16:creationId xmlns:a16="http://schemas.microsoft.com/office/drawing/2014/main" id="{BC79CFC7-5BA1-4B83-843A-E15131B364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62330" y="4193669"/>
            <a:ext cx="914400" cy="914400"/>
          </a:xfrm>
          <a:prstGeom prst="rect">
            <a:avLst/>
          </a:prstGeom>
        </p:spPr>
      </p:pic>
      <p:pic>
        <p:nvPicPr>
          <p:cNvPr id="43" name="Graphic 42" descr="City">
            <a:extLst>
              <a:ext uri="{FF2B5EF4-FFF2-40B4-BE49-F238E27FC236}">
                <a16:creationId xmlns:a16="http://schemas.microsoft.com/office/drawing/2014/main" id="{14904419-46CB-442D-8B2F-607315C305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70535" y="1909114"/>
            <a:ext cx="914400" cy="914400"/>
          </a:xfrm>
          <a:prstGeom prst="rect">
            <a:avLst/>
          </a:prstGeom>
        </p:spPr>
      </p:pic>
      <p:pic>
        <p:nvPicPr>
          <p:cNvPr id="45" name="Graphic 44" descr="Cycle with people">
            <a:extLst>
              <a:ext uri="{FF2B5EF4-FFF2-40B4-BE49-F238E27FC236}">
                <a16:creationId xmlns:a16="http://schemas.microsoft.com/office/drawing/2014/main" id="{F0E77894-0E04-4BD4-9F47-E378D5579C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84050" y="3025716"/>
            <a:ext cx="914400" cy="914400"/>
          </a:xfrm>
          <a:prstGeom prst="rect">
            <a:avLst/>
          </a:prstGeom>
        </p:spPr>
      </p:pic>
      <p:pic>
        <p:nvPicPr>
          <p:cNvPr id="47" name="Graphic 46" descr="Bullseye">
            <a:extLst>
              <a:ext uri="{FF2B5EF4-FFF2-40B4-BE49-F238E27FC236}">
                <a16:creationId xmlns:a16="http://schemas.microsoft.com/office/drawing/2014/main" id="{BE289A46-884C-495F-8C4E-59F4BC1985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99763" y="4137007"/>
            <a:ext cx="914400" cy="914400"/>
          </a:xfrm>
          <a:prstGeom prst="rect">
            <a:avLst/>
          </a:prstGeom>
        </p:spPr>
      </p:pic>
    </p:spTree>
    <p:extLst>
      <p:ext uri="{BB962C8B-B14F-4D97-AF65-F5344CB8AC3E}">
        <p14:creationId xmlns:p14="http://schemas.microsoft.com/office/powerpoint/2010/main" val="1096806151"/>
      </p:ext>
    </p:extLst>
  </p:cSld>
  <p:clrMapOvr>
    <a:masterClrMapping/>
  </p:clrMapOvr>
</p:sld>
</file>

<file path=ppt/theme/theme1.xml><?xml version="1.0" encoding="utf-8"?>
<a:theme xmlns:a="http://schemas.openxmlformats.org/drawingml/2006/main" name="DHS_Template_White">
  <a:themeElements>
    <a:clrScheme name="Custom 2">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0E78AE"/>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17C68B9F064845BAE1D8E3601B0499" ma:contentTypeVersion="7" ma:contentTypeDescription="Create a new document." ma:contentTypeScope="" ma:versionID="ea0aa053b608ecfa76b4f065cba4284f">
  <xsd:schema xmlns:xsd="http://www.w3.org/2001/XMLSchema" xmlns:xs="http://www.w3.org/2001/XMLSchema" xmlns:p="http://schemas.microsoft.com/office/2006/metadata/properties" xmlns:ns2="d617d171-550d-40b8-84e6-1e303b1f78f9" targetNamespace="http://schemas.microsoft.com/office/2006/metadata/properties" ma:root="true" ma:fieldsID="e654a39a44aff4991f814935ea377c7b" ns2:_="">
    <xsd:import namespace="d617d171-550d-40b8-84e6-1e303b1f78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17d171-550d-40b8-84e6-1e303b1f78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4EE412-CF9D-45E2-9FAE-874D51208B8C}">
  <ds:schemaRefs>
    <ds:schemaRef ds:uri="http://schemas.microsoft.com/sharepoint/v3/contenttype/forms"/>
  </ds:schemaRefs>
</ds:datastoreItem>
</file>

<file path=customXml/itemProps2.xml><?xml version="1.0" encoding="utf-8"?>
<ds:datastoreItem xmlns:ds="http://schemas.openxmlformats.org/officeDocument/2006/customXml" ds:itemID="{4D8F7898-ED32-4368-9D50-7AA54760BE5B}">
  <ds:schemaRefs>
    <ds:schemaRef ds:uri="http://schemas.microsoft.com/office/infopath/2007/PartnerControls"/>
    <ds:schemaRef ds:uri="http://schemas.microsoft.com/office/2006/documentManagement/types"/>
    <ds:schemaRef ds:uri="d617d171-550d-40b8-84e6-1e303b1f78f9"/>
    <ds:schemaRef ds:uri="http://purl.org/dc/dcmitype/"/>
    <ds:schemaRef ds:uri="http://schemas.microsoft.com/office/2006/metadata/properties"/>
    <ds:schemaRef ds:uri="http://schemas.openxmlformats.org/package/2006/metadata/core-propertie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183E397A-F5D6-4CDD-A32C-17BA0B745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17d171-550d-40b8-84e6-1e303b1f78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56547</TotalTime>
  <Words>2764</Words>
  <Application>Microsoft Office PowerPoint</Application>
  <PresentationFormat>On-screen Show (4:3)</PresentationFormat>
  <Paragraphs>275</Paragraphs>
  <Slides>21</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vt:lpstr>
      <vt:lpstr>Calibri</vt:lpstr>
      <vt:lpstr>Franklin Gothic Book</vt:lpstr>
      <vt:lpstr>Times</vt:lpstr>
      <vt:lpstr>Times New Roman</vt:lpstr>
      <vt:lpstr>Wingdings</vt:lpstr>
      <vt:lpstr>DHS_Template_White</vt:lpstr>
      <vt:lpstr>Office for Bombing Prevention</vt:lpstr>
      <vt:lpstr>National IED Threat: 2020 Data</vt:lpstr>
      <vt:lpstr>BMAP Program Overview</vt:lpstr>
      <vt:lpstr>BMAP Pillars</vt:lpstr>
      <vt:lpstr>BMAP Approach</vt:lpstr>
      <vt:lpstr>BMAP Community</vt:lpstr>
      <vt:lpstr>Operation Flashpoint</vt:lpstr>
      <vt:lpstr>Operation Flashpoint</vt:lpstr>
      <vt:lpstr>Desired Outcomes</vt:lpstr>
      <vt:lpstr>Fireworks/ Pyrotechnics</vt:lpstr>
      <vt:lpstr>Explosives Incident Report (2020)</vt:lpstr>
      <vt:lpstr>Fireworks Retail Locations</vt:lpstr>
      <vt:lpstr>Fireworks Retail Locations</vt:lpstr>
      <vt:lpstr>Explosive Powders</vt:lpstr>
      <vt:lpstr>Boston Marathon Bombing</vt:lpstr>
      <vt:lpstr>Commercially Available Products – Boston Marathon Bombing</vt:lpstr>
      <vt:lpstr>Fireworks BE ALERT Card (Front)</vt:lpstr>
      <vt:lpstr>Fireworks BE ALERT Card (Back)</vt:lpstr>
      <vt:lpstr>Marketing Campaign</vt:lpstr>
      <vt:lpstr>BMAP Resources</vt:lpstr>
      <vt:lpstr>PowerPoint Presentation</vt:lpstr>
    </vt:vector>
  </TitlesOfParts>
  <Company>Transportation Security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BMAP APA Briefing</dc:title>
  <dc:creator>EGBERT, MICHAEL</dc:creator>
  <cp:lastModifiedBy>Julie Heckman</cp:lastModifiedBy>
  <cp:revision>60</cp:revision>
  <cp:lastPrinted>2019-04-01T16:22:10Z</cp:lastPrinted>
  <dcterms:created xsi:type="dcterms:W3CDTF">2003-10-28T16:04:33Z</dcterms:created>
  <dcterms:modified xsi:type="dcterms:W3CDTF">2022-02-16T19:10:26Z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0x010100BA17C68B9F064845BAE1D8E3601B0499</vt:lpwstr>
  </property>
  <property fmtid="{D5CDD505-2E9C-101B-9397-08002B2CF9AE}" pid="3" name="MSIP_Label_a2eef23d-2e95-4428-9a3c-2526d95b164a_Enabled">
    <vt:lpwstr>true</vt:lpwstr>
  </property>
  <property fmtid="{D5CDD505-2E9C-101B-9397-08002B2CF9AE}" pid="4" name="MSIP_Label_a2eef23d-2e95-4428-9a3c-2526d95b164a_SetDate">
    <vt:lpwstr>2021-12-16T14:04:26Z</vt:lpwstr>
  </property>
  <property fmtid="{D5CDD505-2E9C-101B-9397-08002B2CF9AE}" pid="5" name="MSIP_Label_a2eef23d-2e95-4428-9a3c-2526d95b164a_Method">
    <vt:lpwstr>Standard</vt:lpwstr>
  </property>
  <property fmtid="{D5CDD505-2E9C-101B-9397-08002B2CF9AE}" pid="6" name="MSIP_Label_a2eef23d-2e95-4428-9a3c-2526d95b164a_Name">
    <vt:lpwstr>For Official Use Only (FOUO)</vt:lpwstr>
  </property>
  <property fmtid="{D5CDD505-2E9C-101B-9397-08002B2CF9AE}" pid="7" name="MSIP_Label_a2eef23d-2e95-4428-9a3c-2526d95b164a_SiteId">
    <vt:lpwstr>3ccde76c-946d-4a12-bb7a-fc9d0842354a</vt:lpwstr>
  </property>
  <property fmtid="{D5CDD505-2E9C-101B-9397-08002B2CF9AE}" pid="8" name="MSIP_Label_a2eef23d-2e95-4428-9a3c-2526d95b164a_ActionId">
    <vt:lpwstr>6f3fc146-5f61-4f6a-bab3-99028050eb1f</vt:lpwstr>
  </property>
  <property fmtid="{D5CDD505-2E9C-101B-9397-08002B2CF9AE}" pid="9" name="MSIP_Label_a2eef23d-2e95-4428-9a3c-2526d95b164a_ContentBits">
    <vt:lpwstr>0</vt:lpwstr>
  </property>
</Properties>
</file>